
<file path=[Content_Types].xml><?xml version="1.0" encoding="utf-8"?>
<Types xmlns="http://schemas.openxmlformats.org/package/2006/content-types">
  <Default Extension="jpeg" ContentType="image/jpeg"/>
  <Default Extension="vml" ContentType="application/vnd.openxmlformats-officedocument.vmlDrawing"/>
  <Default Extension="bin" ContentType="application/vnd.openxmlformats-officedocument.oleObject"/>
  <Default Extension="wav" ContentType="audio/x-wav"/>
  <Default Extension="wmf" ContentType="image/x-wmf"/>
  <Default Extension="gif" ContentType="image/gif"/>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5"/>
  </p:notesMasterIdLst>
  <p:handoutMasterIdLst>
    <p:handoutMasterId r:id="rId62"/>
  </p:handoutMasterIdLst>
  <p:sldIdLst>
    <p:sldId id="257" r:id="rId3"/>
    <p:sldId id="258" r:id="rId4"/>
    <p:sldId id="259" r:id="rId5"/>
    <p:sldId id="260" r:id="rId6"/>
    <p:sldId id="261" r:id="rId7"/>
    <p:sldId id="262" r:id="rId8"/>
    <p:sldId id="263" r:id="rId9"/>
    <p:sldId id="264" r:id="rId10"/>
    <p:sldId id="265" r:id="rId11"/>
    <p:sldId id="266" r:id="rId12"/>
    <p:sldId id="267" r:id="rId13"/>
    <p:sldId id="268" r:id="rId14"/>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 id="313" r:id="rId60"/>
    <p:sldId id="314" r:id="rId61"/>
  </p:sldIdLst>
  <p:sldSz cx="9144000" cy="6858000" type="screen4x3"/>
  <p:notesSz cx="6858000" cy="9144000"/>
  <p:defaultTextStyle>
    <a:defPPr>
      <a:defRPr lang="zh-CN"/>
    </a:defPPr>
    <a:lvl1pPr marL="0" lvl="0" indent="0" algn="l" defTabSz="91440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FF"/>
    <a:srgbClr val="FF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showGuides="1">
      <p:cViewPr varScale="1">
        <p:scale>
          <a:sx n="69" d="100"/>
          <a:sy n="69" d="100"/>
        </p:scale>
        <p:origin x="-882" y="-9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5" Type="http://schemas.openxmlformats.org/officeDocument/2006/relationships/tableStyles" Target="tableStyles.xml"/><Relationship Id="rId64" Type="http://schemas.openxmlformats.org/officeDocument/2006/relationships/viewProps" Target="viewProps.xml"/><Relationship Id="rId63" Type="http://schemas.openxmlformats.org/officeDocument/2006/relationships/presProps" Target="presProps.xml"/><Relationship Id="rId62" Type="http://schemas.openxmlformats.org/officeDocument/2006/relationships/handoutMaster" Target="handoutMasters/handoutMaster1.xml"/><Relationship Id="rId61" Type="http://schemas.openxmlformats.org/officeDocument/2006/relationships/slide" Target="slides/slide58.xml"/><Relationship Id="rId60" Type="http://schemas.openxmlformats.org/officeDocument/2006/relationships/slide" Target="slides/slide57.xml"/><Relationship Id="rId6" Type="http://schemas.openxmlformats.org/officeDocument/2006/relationships/slide" Target="slides/slide4.xml"/><Relationship Id="rId59" Type="http://schemas.openxmlformats.org/officeDocument/2006/relationships/slide" Target="slides/slide56.xml"/><Relationship Id="rId58" Type="http://schemas.openxmlformats.org/officeDocument/2006/relationships/slide" Target="slides/slide55.xml"/><Relationship Id="rId57" Type="http://schemas.openxmlformats.org/officeDocument/2006/relationships/slide" Target="slides/slide54.xml"/><Relationship Id="rId56" Type="http://schemas.openxmlformats.org/officeDocument/2006/relationships/slide" Target="slides/slide53.xml"/><Relationship Id="rId55" Type="http://schemas.openxmlformats.org/officeDocument/2006/relationships/slide" Target="slides/slide52.xml"/><Relationship Id="rId54" Type="http://schemas.openxmlformats.org/officeDocument/2006/relationships/slide" Target="slides/slide51.xml"/><Relationship Id="rId53" Type="http://schemas.openxmlformats.org/officeDocument/2006/relationships/slide" Target="slides/slide50.xml"/><Relationship Id="rId52" Type="http://schemas.openxmlformats.org/officeDocument/2006/relationships/slide" Target="slides/slide49.xml"/><Relationship Id="rId51" Type="http://schemas.openxmlformats.org/officeDocument/2006/relationships/slide" Target="slides/slide48.xml"/><Relationship Id="rId50" Type="http://schemas.openxmlformats.org/officeDocument/2006/relationships/slide" Target="slides/slide47.xml"/><Relationship Id="rId5" Type="http://schemas.openxmlformats.org/officeDocument/2006/relationships/slide" Target="slides/slide3.xml"/><Relationship Id="rId49" Type="http://schemas.openxmlformats.org/officeDocument/2006/relationships/slide" Target="slides/slide46.xml"/><Relationship Id="rId48" Type="http://schemas.openxmlformats.org/officeDocument/2006/relationships/slide" Target="slides/slide45.xml"/><Relationship Id="rId47" Type="http://schemas.openxmlformats.org/officeDocument/2006/relationships/slide" Target="slides/slide44.xml"/><Relationship Id="rId46" Type="http://schemas.openxmlformats.org/officeDocument/2006/relationships/slide" Target="slides/slide43.xml"/><Relationship Id="rId45" Type="http://schemas.openxmlformats.org/officeDocument/2006/relationships/slide" Target="slides/slide42.xml"/><Relationship Id="rId44" Type="http://schemas.openxmlformats.org/officeDocument/2006/relationships/slide" Target="slides/slide41.xml"/><Relationship Id="rId43" Type="http://schemas.openxmlformats.org/officeDocument/2006/relationships/slide" Target="slides/slide40.xml"/><Relationship Id="rId42" Type="http://schemas.openxmlformats.org/officeDocument/2006/relationships/slide" Target="slides/slide39.xml"/><Relationship Id="rId41" Type="http://schemas.openxmlformats.org/officeDocument/2006/relationships/slide" Target="slides/slide38.xml"/><Relationship Id="rId40" Type="http://schemas.openxmlformats.org/officeDocument/2006/relationships/slide" Target="slides/slide37.xml"/><Relationship Id="rId4" Type="http://schemas.openxmlformats.org/officeDocument/2006/relationships/slide" Target="slides/slide2.xml"/><Relationship Id="rId39" Type="http://schemas.openxmlformats.org/officeDocument/2006/relationships/slide" Target="slides/slide36.xml"/><Relationship Id="rId38" Type="http://schemas.openxmlformats.org/officeDocument/2006/relationships/slide" Target="slides/slide35.xml"/><Relationship Id="rId37" Type="http://schemas.openxmlformats.org/officeDocument/2006/relationships/slide" Target="slides/slide34.xml"/><Relationship Id="rId36" Type="http://schemas.openxmlformats.org/officeDocument/2006/relationships/slide" Target="slides/slide33.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notesMaster" Target="notesMasters/notesMaster1.xml"/><Relationship Id="rId14" Type="http://schemas.openxmlformats.org/officeDocument/2006/relationships/slide" Target="slides/slide12.xml"/><Relationship Id="rId13" Type="http://schemas.openxmlformats.org/officeDocument/2006/relationships/slide" Target="slides/slide1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drawings/_rels/vmlDrawing1.v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image" Target="../media/image2.wmf"/><Relationship Id="rId1" Type="http://schemas.openxmlformats.org/officeDocument/2006/relationships/image" Target="../media/image1.wmf"/></Relationships>
</file>

<file path=ppt/drawings/_rels/vmlDrawing10.vml.rels><?xml version="1.0" encoding="UTF-8" standalone="yes"?>
<Relationships xmlns="http://schemas.openxmlformats.org/package/2006/relationships"><Relationship Id="rId1" Type="http://schemas.openxmlformats.org/officeDocument/2006/relationships/image" Target="../media/image1.wmf"/></Relationships>
</file>

<file path=ppt/drawings/_rels/vmlDrawing11.vml.rels><?xml version="1.0" encoding="UTF-8" standalone="yes"?>
<Relationships xmlns="http://schemas.openxmlformats.org/package/2006/relationships"><Relationship Id="rId7" Type="http://schemas.openxmlformats.org/officeDocument/2006/relationships/image" Target="../media/image21.wmf"/><Relationship Id="rId6" Type="http://schemas.openxmlformats.org/officeDocument/2006/relationships/image" Target="../media/image20.wmf"/><Relationship Id="rId5" Type="http://schemas.openxmlformats.org/officeDocument/2006/relationships/image" Target="../media/image19.wmf"/><Relationship Id="rId4" Type="http://schemas.openxmlformats.org/officeDocument/2006/relationships/image" Target="../media/image18.wmf"/><Relationship Id="rId3" Type="http://schemas.openxmlformats.org/officeDocument/2006/relationships/image" Target="../media/image17.wmf"/><Relationship Id="rId2" Type="http://schemas.openxmlformats.org/officeDocument/2006/relationships/image" Target="../media/image16.wmf"/><Relationship Id="rId1" Type="http://schemas.openxmlformats.org/officeDocument/2006/relationships/image" Target="../media/image15.wmf"/></Relationships>
</file>

<file path=ppt/drawings/_rels/vmlDrawing12.vml.rels><?xml version="1.0" encoding="UTF-8" standalone="yes"?>
<Relationships xmlns="http://schemas.openxmlformats.org/package/2006/relationships"><Relationship Id="rId5" Type="http://schemas.openxmlformats.org/officeDocument/2006/relationships/image" Target="../media/image30.wmf"/><Relationship Id="rId4" Type="http://schemas.openxmlformats.org/officeDocument/2006/relationships/image" Target="../media/image29.wmf"/><Relationship Id="rId3" Type="http://schemas.openxmlformats.org/officeDocument/2006/relationships/image" Target="../media/image28.wmf"/><Relationship Id="rId2" Type="http://schemas.openxmlformats.org/officeDocument/2006/relationships/image" Target="../media/image27.wmf"/><Relationship Id="rId1" Type="http://schemas.openxmlformats.org/officeDocument/2006/relationships/image" Target="../media/image26.wmf"/></Relationships>
</file>

<file path=ppt/drawings/_rels/vmlDrawing13.vml.rels><?xml version="1.0" encoding="UTF-8" standalone="yes"?>
<Relationships xmlns="http://schemas.openxmlformats.org/package/2006/relationships"><Relationship Id="rId3" Type="http://schemas.openxmlformats.org/officeDocument/2006/relationships/image" Target="../media/image33.wmf"/><Relationship Id="rId2" Type="http://schemas.openxmlformats.org/officeDocument/2006/relationships/image" Target="../media/image32.wmf"/><Relationship Id="rId1" Type="http://schemas.openxmlformats.org/officeDocument/2006/relationships/image" Target="../media/image31.wmf"/></Relationships>
</file>

<file path=ppt/drawings/_rels/vmlDrawing14.vml.rels><?xml version="1.0" encoding="UTF-8" standalone="yes"?>
<Relationships xmlns="http://schemas.openxmlformats.org/package/2006/relationships"><Relationship Id="rId6" Type="http://schemas.openxmlformats.org/officeDocument/2006/relationships/image" Target="../media/image38.wmf"/><Relationship Id="rId5" Type="http://schemas.openxmlformats.org/officeDocument/2006/relationships/image" Target="../media/image26.wmf"/><Relationship Id="rId4" Type="http://schemas.openxmlformats.org/officeDocument/2006/relationships/image" Target="../media/image37.wmf"/><Relationship Id="rId3" Type="http://schemas.openxmlformats.org/officeDocument/2006/relationships/image" Target="../media/image36.wmf"/><Relationship Id="rId2" Type="http://schemas.openxmlformats.org/officeDocument/2006/relationships/image" Target="../media/image35.wmf"/><Relationship Id="rId1" Type="http://schemas.openxmlformats.org/officeDocument/2006/relationships/image" Target="../media/image34.wmf"/></Relationships>
</file>

<file path=ppt/drawings/_rels/vmlDrawing15.vml.rels><?xml version="1.0" encoding="UTF-8" standalone="yes"?>
<Relationships xmlns="http://schemas.openxmlformats.org/package/2006/relationships"><Relationship Id="rId1" Type="http://schemas.openxmlformats.org/officeDocument/2006/relationships/image" Target="../media/image39.wmf"/></Relationships>
</file>

<file path=ppt/drawings/_rels/vmlDrawing16.vml.rels><?xml version="1.0" encoding="UTF-8" standalone="yes"?>
<Relationships xmlns="http://schemas.openxmlformats.org/package/2006/relationships"><Relationship Id="rId4" Type="http://schemas.openxmlformats.org/officeDocument/2006/relationships/image" Target="../media/image43.wmf"/><Relationship Id="rId3" Type="http://schemas.openxmlformats.org/officeDocument/2006/relationships/image" Target="../media/image42.wmf"/><Relationship Id="rId2" Type="http://schemas.openxmlformats.org/officeDocument/2006/relationships/image" Target="../media/image41.wmf"/><Relationship Id="rId1" Type="http://schemas.openxmlformats.org/officeDocument/2006/relationships/image" Target="../media/image40.wmf"/></Relationships>
</file>

<file path=ppt/drawings/_rels/vmlDrawing17.vml.rels><?xml version="1.0" encoding="UTF-8" standalone="yes"?>
<Relationships xmlns="http://schemas.openxmlformats.org/package/2006/relationships"><Relationship Id="rId4" Type="http://schemas.openxmlformats.org/officeDocument/2006/relationships/image" Target="../media/image51.wmf"/><Relationship Id="rId3" Type="http://schemas.openxmlformats.org/officeDocument/2006/relationships/image" Target="../media/image50.wmf"/><Relationship Id="rId2" Type="http://schemas.openxmlformats.org/officeDocument/2006/relationships/image" Target="../media/image49.wmf"/><Relationship Id="rId1" Type="http://schemas.openxmlformats.org/officeDocument/2006/relationships/image" Target="../media/image48.wmf"/></Relationships>
</file>

<file path=ppt/drawings/_rels/vmlDrawing18.vml.rels><?xml version="1.0" encoding="UTF-8" standalone="yes"?>
<Relationships xmlns="http://schemas.openxmlformats.org/package/2006/relationships"><Relationship Id="rId5" Type="http://schemas.openxmlformats.org/officeDocument/2006/relationships/image" Target="../media/image55.wmf"/><Relationship Id="rId4" Type="http://schemas.openxmlformats.org/officeDocument/2006/relationships/image" Target="../media/image54.wmf"/><Relationship Id="rId3" Type="http://schemas.openxmlformats.org/officeDocument/2006/relationships/image" Target="../media/image53.wmf"/><Relationship Id="rId2" Type="http://schemas.openxmlformats.org/officeDocument/2006/relationships/image" Target="../media/image26.wmf"/><Relationship Id="rId1" Type="http://schemas.openxmlformats.org/officeDocument/2006/relationships/image" Target="../media/image52.wmf"/></Relationships>
</file>

<file path=ppt/drawings/_rels/vmlDrawing19.vml.rels><?xml version="1.0" encoding="UTF-8" standalone="yes"?>
<Relationships xmlns="http://schemas.openxmlformats.org/package/2006/relationships"><Relationship Id="rId1" Type="http://schemas.openxmlformats.org/officeDocument/2006/relationships/image" Target="../media/image56.png"/></Relationships>
</file>

<file path=ppt/drawings/_rels/vmlDrawing2.vml.rels><?xml version="1.0" encoding="UTF-8" standalone="yes"?>
<Relationships xmlns="http://schemas.openxmlformats.org/package/2006/relationships"><Relationship Id="rId1" Type="http://schemas.openxmlformats.org/officeDocument/2006/relationships/image" Target="../media/image5.wmf"/></Relationships>
</file>

<file path=ppt/drawings/_rels/vmlDrawing20.vml.rels><?xml version="1.0" encoding="UTF-8" standalone="yes"?>
<Relationships xmlns="http://schemas.openxmlformats.org/package/2006/relationships"><Relationship Id="rId5" Type="http://schemas.openxmlformats.org/officeDocument/2006/relationships/image" Target="../media/image69.wmf"/><Relationship Id="rId4" Type="http://schemas.openxmlformats.org/officeDocument/2006/relationships/image" Target="../media/image68.wmf"/><Relationship Id="rId3" Type="http://schemas.openxmlformats.org/officeDocument/2006/relationships/image" Target="../media/image67.wmf"/><Relationship Id="rId2" Type="http://schemas.openxmlformats.org/officeDocument/2006/relationships/image" Target="../media/image66.wmf"/><Relationship Id="rId1" Type="http://schemas.openxmlformats.org/officeDocument/2006/relationships/image" Target="../media/image26.wmf"/></Relationships>
</file>

<file path=ppt/drawings/_rels/vmlDrawing21.vml.rels><?xml version="1.0" encoding="UTF-8" standalone="yes"?>
<Relationships xmlns="http://schemas.openxmlformats.org/package/2006/relationships"><Relationship Id="rId9" Type="http://schemas.openxmlformats.org/officeDocument/2006/relationships/image" Target="../media/image79.wmf"/><Relationship Id="rId8" Type="http://schemas.openxmlformats.org/officeDocument/2006/relationships/image" Target="../media/image78.wmf"/><Relationship Id="rId7" Type="http://schemas.openxmlformats.org/officeDocument/2006/relationships/image" Target="../media/image76.wmf"/><Relationship Id="rId6" Type="http://schemas.openxmlformats.org/officeDocument/2006/relationships/image" Target="../media/image75.wmf"/><Relationship Id="rId5" Type="http://schemas.openxmlformats.org/officeDocument/2006/relationships/image" Target="../media/image74.wmf"/><Relationship Id="rId4" Type="http://schemas.openxmlformats.org/officeDocument/2006/relationships/image" Target="../media/image73.wmf"/><Relationship Id="rId3" Type="http://schemas.openxmlformats.org/officeDocument/2006/relationships/image" Target="../media/image72.wmf"/><Relationship Id="rId2" Type="http://schemas.openxmlformats.org/officeDocument/2006/relationships/image" Target="../media/image71.wmf"/><Relationship Id="rId12" Type="http://schemas.openxmlformats.org/officeDocument/2006/relationships/image" Target="../media/image82.wmf"/><Relationship Id="rId11" Type="http://schemas.openxmlformats.org/officeDocument/2006/relationships/image" Target="../media/image81.wmf"/><Relationship Id="rId10" Type="http://schemas.openxmlformats.org/officeDocument/2006/relationships/image" Target="../media/image80.wmf"/><Relationship Id="rId1" Type="http://schemas.openxmlformats.org/officeDocument/2006/relationships/image" Target="../media/image70.wmf"/></Relationships>
</file>

<file path=ppt/drawings/_rels/vmlDrawing22.vml.rels><?xml version="1.0" encoding="UTF-8" standalone="yes"?>
<Relationships xmlns="http://schemas.openxmlformats.org/package/2006/relationships"><Relationship Id="rId2" Type="http://schemas.openxmlformats.org/officeDocument/2006/relationships/image" Target="../media/image84.wmf"/><Relationship Id="rId1" Type="http://schemas.openxmlformats.org/officeDocument/2006/relationships/image" Target="../media/image26.wmf"/></Relationships>
</file>

<file path=ppt/drawings/_rels/vmlDrawing23.vml.rels><?xml version="1.0" encoding="UTF-8" standalone="yes"?>
<Relationships xmlns="http://schemas.openxmlformats.org/package/2006/relationships"><Relationship Id="rId4" Type="http://schemas.openxmlformats.org/officeDocument/2006/relationships/image" Target="../media/image85.wmf"/><Relationship Id="rId3" Type="http://schemas.openxmlformats.org/officeDocument/2006/relationships/image" Target="../media/image6.wmf"/><Relationship Id="rId2" Type="http://schemas.openxmlformats.org/officeDocument/2006/relationships/image" Target="../media/image1.wmf"/><Relationship Id="rId1" Type="http://schemas.openxmlformats.org/officeDocument/2006/relationships/image" Target="../media/image8.wmf"/></Relationships>
</file>

<file path=ppt/drawings/_rels/vmlDrawing3.vml.rels><?xml version="1.0" encoding="UTF-8" standalone="yes"?>
<Relationships xmlns="http://schemas.openxmlformats.org/package/2006/relationships"><Relationship Id="rId3" Type="http://schemas.openxmlformats.org/officeDocument/2006/relationships/image" Target="../media/image1.wmf"/><Relationship Id="rId2" Type="http://schemas.openxmlformats.org/officeDocument/2006/relationships/image" Target="../media/image7.wmf"/><Relationship Id="rId1" Type="http://schemas.openxmlformats.org/officeDocument/2006/relationships/image" Target="../media/image6.w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8.w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10.w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10.w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10.wmf"/></Relationships>
</file>

<file path=ppt/drawings/_rels/vmlDrawing8.vml.rels><?xml version="1.0" encoding="UTF-8" standalone="yes"?>
<Relationships xmlns="http://schemas.openxmlformats.org/package/2006/relationships"><Relationship Id="rId1" Type="http://schemas.openxmlformats.org/officeDocument/2006/relationships/image" Target="../media/image12.wmf"/></Relationships>
</file>

<file path=ppt/drawings/_rels/vmlDrawing9.vml.rels><?xml version="1.0" encoding="UTF-8" standalone="yes"?>
<Relationships xmlns="http://schemas.openxmlformats.org/package/2006/relationships"><Relationship Id="rId1" Type="http://schemas.openxmlformats.org/officeDocument/2006/relationships/image" Target="../media/image14.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sp>
        <p:nvSpPr>
          <p:cNvPr id="73730" name="页眉占位符 73729"/>
          <p:cNvSpPr>
            <a:spLocks noGrp="1"/>
          </p:cNvSpPr>
          <p:nvPr>
            <p:ph type="hdr" sz="quarter"/>
          </p:nvPr>
        </p:nvSpPr>
        <p:spPr>
          <a:xfrm>
            <a:off x="0" y="0"/>
            <a:ext cx="2971800" cy="457200"/>
          </a:xfrm>
          <a:prstGeom prst="rect">
            <a:avLst/>
          </a:prstGeom>
          <a:noFill/>
          <a:ln w="9525">
            <a:noFill/>
          </a:ln>
        </p:spPr>
        <p:txBody>
          <a:bodyPr/>
          <a:p>
            <a:pPr lvl="0" fontAlgn="base"/>
            <a:r>
              <a:rPr lang="zh-CN" sz="1200" strike="noStrike" noProof="1" dirty="0">
                <a:latin typeface="Arial" panose="020B0604020202020204" pitchFamily="34" charset="0"/>
                <a:ea typeface="宋体" panose="02010600030101010101" pitchFamily="2" charset="-122"/>
                <a:cs typeface="+mn-ea"/>
              </a:rPr>
              <a:t>孔隆教育 http://mykonglong.taobao.com</a:t>
            </a:r>
            <a:endParaRPr lang="zh-CN" sz="1200" strike="noStrike" noProof="1" dirty="0"/>
          </a:p>
        </p:txBody>
      </p:sp>
      <p:sp>
        <p:nvSpPr>
          <p:cNvPr id="73731" name="日期占位符 73730"/>
          <p:cNvSpPr>
            <a:spLocks noGrp="1"/>
          </p:cNvSpPr>
          <p:nvPr>
            <p:ph type="dt" sz="quarter" idx="1"/>
          </p:nvPr>
        </p:nvSpPr>
        <p:spPr>
          <a:xfrm>
            <a:off x="3884613" y="0"/>
            <a:ext cx="2971800" cy="457200"/>
          </a:xfrm>
          <a:prstGeom prst="rect">
            <a:avLst/>
          </a:prstGeom>
          <a:noFill/>
          <a:ln w="9525">
            <a:noFill/>
          </a:ln>
        </p:spPr>
        <p:txBody>
          <a:bodyPr/>
          <a:p>
            <a:pPr lvl="0" algn="r" fontAlgn="base"/>
            <a:endParaRPr lang="zh-CN" altLang="en-US" sz="1200" strike="noStrike" noProof="1" dirty="0"/>
          </a:p>
        </p:txBody>
      </p:sp>
      <p:sp>
        <p:nvSpPr>
          <p:cNvPr id="73732" name="页脚占位符 73731"/>
          <p:cNvSpPr>
            <a:spLocks noGrp="1"/>
          </p:cNvSpPr>
          <p:nvPr>
            <p:ph type="ftr" sz="quarter" idx="2"/>
          </p:nvPr>
        </p:nvSpPr>
        <p:spPr>
          <a:xfrm>
            <a:off x="0" y="8685213"/>
            <a:ext cx="2971800" cy="457200"/>
          </a:xfrm>
          <a:prstGeom prst="rect">
            <a:avLst/>
          </a:prstGeom>
          <a:noFill/>
          <a:ln w="9525">
            <a:noFill/>
          </a:ln>
        </p:spPr>
        <p:txBody>
          <a:bodyPr anchor="b"/>
          <a:p>
            <a:pPr lvl="0" fontAlgn="base"/>
            <a:r>
              <a:rPr lang="zh-CN" sz="1200" strike="noStrike" noProof="1" dirty="0">
                <a:latin typeface="Arial" panose="020B0604020202020204" pitchFamily="34" charset="0"/>
                <a:ea typeface="宋体" panose="02010600030101010101" pitchFamily="2" charset="-122"/>
                <a:cs typeface="+mn-ea"/>
              </a:rPr>
              <a:t>孔隆教育 http://mykonglong.taobao.com</a:t>
            </a:r>
            <a:endParaRPr lang="zh-CN" sz="1200" strike="noStrike" noProof="1" dirty="0"/>
          </a:p>
        </p:txBody>
      </p:sp>
      <p:sp>
        <p:nvSpPr>
          <p:cNvPr id="73733" name="灯片编号占位符 73732"/>
          <p:cNvSpPr>
            <a:spLocks noGrp="1"/>
          </p:cNvSpPr>
          <p:nvPr>
            <p:ph type="sldNum" sz="quarter" idx="3"/>
          </p:nvPr>
        </p:nvSpPr>
        <p:spPr>
          <a:xfrm>
            <a:off x="3884613" y="8685213"/>
            <a:ext cx="2971800" cy="457200"/>
          </a:xfrm>
          <a:prstGeom prst="rect">
            <a:avLst/>
          </a:prstGeom>
          <a:noFill/>
          <a:ln w="9525">
            <a:noFill/>
          </a:ln>
        </p:spPr>
        <p:txBody>
          <a:bodyPr anchor="b"/>
          <a:p>
            <a:pPr lvl="0" algn="r" fontAlgn="base"/>
            <a:fld id="{9A0DB2DC-4C9A-4742-B13C-FB6460FD3503}" type="slidenum">
              <a:rPr lang="zh-CN" sz="1200" strike="noStrike" noProof="1" dirty="0">
                <a:latin typeface="Arial" panose="020B0604020202020204" pitchFamily="34" charset="0"/>
                <a:ea typeface="宋体" panose="02010600030101010101" pitchFamily="2" charset="-122"/>
                <a:cs typeface="+mn-ea"/>
              </a:rPr>
            </a:fld>
            <a:endParaRPr lang="zh-CN" sz="1200" strike="noStrike" noProof="1" dirty="0"/>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sp>
        <p:nvSpPr>
          <p:cNvPr id="24578" name="页眉占位符 24577"/>
          <p:cNvSpPr>
            <a:spLocks noGrp="1"/>
          </p:cNvSpPr>
          <p:nvPr>
            <p:ph type="hdr" sz="quarter"/>
          </p:nvPr>
        </p:nvSpPr>
        <p:spPr>
          <a:xfrm>
            <a:off x="0" y="0"/>
            <a:ext cx="2971800" cy="457200"/>
          </a:xfrm>
          <a:prstGeom prst="rect">
            <a:avLst/>
          </a:prstGeom>
          <a:noFill/>
          <a:ln w="9525">
            <a:noFill/>
          </a:ln>
        </p:spPr>
        <p:txBody>
          <a:bodyPr/>
          <a:p>
            <a:pPr lvl="0" fontAlgn="base"/>
            <a:r>
              <a:rPr lang="zh-CN" sz="1200" strike="noStrike" noProof="1" dirty="0">
                <a:latin typeface="Arial" panose="020B0604020202020204" pitchFamily="34" charset="0"/>
                <a:ea typeface="宋体" panose="02010600030101010101" pitchFamily="2" charset="-122"/>
                <a:cs typeface="+mn-ea"/>
              </a:rPr>
              <a:t>孔隆教育 http://mykonglong.taobao.com</a:t>
            </a:r>
            <a:endParaRPr lang="zh-CN" sz="1200" strike="noStrike" noProof="1" dirty="0"/>
          </a:p>
        </p:txBody>
      </p:sp>
      <p:sp>
        <p:nvSpPr>
          <p:cNvPr id="24579" name="日期占位符 24578"/>
          <p:cNvSpPr>
            <a:spLocks noGrp="1"/>
          </p:cNvSpPr>
          <p:nvPr>
            <p:ph type="dt" idx="1"/>
          </p:nvPr>
        </p:nvSpPr>
        <p:spPr>
          <a:xfrm>
            <a:off x="3884613" y="0"/>
            <a:ext cx="2971800" cy="457200"/>
          </a:xfrm>
          <a:prstGeom prst="rect">
            <a:avLst/>
          </a:prstGeom>
          <a:noFill/>
          <a:ln w="9525">
            <a:noFill/>
          </a:ln>
        </p:spPr>
        <p:txBody>
          <a:bodyPr/>
          <a:p>
            <a:pPr lvl="0" algn="r" fontAlgn="base"/>
            <a:endParaRPr lang="zh-CN" altLang="en-US" sz="1200" strike="noStrike" noProof="1" dirty="0"/>
          </a:p>
        </p:txBody>
      </p:sp>
      <p:sp>
        <p:nvSpPr>
          <p:cNvPr id="3076" name="幻灯片图像占位符 24579"/>
          <p:cNvSpPr>
            <a:spLocks noRot="1" noTextEdit="1"/>
          </p:cNvSpPr>
          <p:nvPr>
            <p:ph type="sldImg"/>
          </p:nvPr>
        </p:nvSpPr>
        <p:spPr>
          <a:xfrm>
            <a:off x="1143000" y="685800"/>
            <a:ext cx="4572000" cy="3429000"/>
          </a:xfrm>
          <a:prstGeom prst="rect">
            <a:avLst/>
          </a:prstGeom>
          <a:noFill/>
          <a:ln w="9525" cap="flat" cmpd="sng">
            <a:solidFill>
              <a:srgbClr val="000000"/>
            </a:solidFill>
            <a:prstDash val="solid"/>
            <a:miter/>
            <a:headEnd type="none" w="med" len="med"/>
            <a:tailEnd type="none" w="med" len="med"/>
          </a:ln>
        </p:spPr>
      </p:sp>
      <p:sp>
        <p:nvSpPr>
          <p:cNvPr id="3077" name="文本占位符 24580"/>
          <p:cNvSpPr>
            <a:spLocks noGrp="1"/>
          </p:cNvSpPr>
          <p:nvPr>
            <p:ph type="body" sz="quarter"/>
          </p:nvPr>
        </p:nvSpPr>
        <p:spPr>
          <a:xfrm>
            <a:off x="685800" y="4343400"/>
            <a:ext cx="5486400" cy="4114800"/>
          </a:xfrm>
          <a:prstGeom prst="rect">
            <a:avLst/>
          </a:prstGeom>
          <a:noFill/>
          <a:ln w="9525">
            <a:noFill/>
          </a:ln>
        </p:spPr>
        <p:txBody>
          <a:bodyPr anchor="t"/>
          <a:p>
            <a:pPr lvl="0" indent="0"/>
            <a:r>
              <a:rPr lang="zh-CN" altLang="en-US" dirty="0"/>
              <a:t>单击此处编辑母版文本样式</a:t>
            </a:r>
            <a:endParaRPr lang="zh-CN" altLang="en-US" dirty="0"/>
          </a:p>
          <a:p>
            <a:pPr lvl="1" indent="0"/>
            <a:r>
              <a:rPr lang="zh-CN" altLang="en-US" dirty="0"/>
              <a:t>第二级</a:t>
            </a:r>
            <a:endParaRPr lang="zh-CN" altLang="en-US" dirty="0"/>
          </a:p>
          <a:p>
            <a:pPr lvl="2" indent="0"/>
            <a:r>
              <a:rPr lang="zh-CN" altLang="en-US" dirty="0"/>
              <a:t>第三级</a:t>
            </a:r>
            <a:endParaRPr lang="zh-CN" altLang="en-US" dirty="0"/>
          </a:p>
          <a:p>
            <a:pPr lvl="3" indent="0"/>
            <a:r>
              <a:rPr lang="zh-CN" altLang="en-US" dirty="0"/>
              <a:t>第四级</a:t>
            </a:r>
            <a:endParaRPr lang="zh-CN" altLang="en-US" dirty="0"/>
          </a:p>
          <a:p>
            <a:pPr lvl="4" indent="0"/>
            <a:r>
              <a:rPr lang="zh-CN" altLang="en-US" dirty="0"/>
              <a:t>第五级</a:t>
            </a:r>
            <a:endParaRPr lang="zh-CN" altLang="en-US" dirty="0"/>
          </a:p>
        </p:txBody>
      </p:sp>
      <p:sp>
        <p:nvSpPr>
          <p:cNvPr id="24582" name="页脚占位符 24581"/>
          <p:cNvSpPr>
            <a:spLocks noGrp="1"/>
          </p:cNvSpPr>
          <p:nvPr>
            <p:ph type="ftr" sz="quarter" idx="4"/>
          </p:nvPr>
        </p:nvSpPr>
        <p:spPr>
          <a:xfrm>
            <a:off x="0" y="8685213"/>
            <a:ext cx="2971800" cy="457200"/>
          </a:xfrm>
          <a:prstGeom prst="rect">
            <a:avLst/>
          </a:prstGeom>
          <a:noFill/>
          <a:ln w="9525">
            <a:noFill/>
          </a:ln>
        </p:spPr>
        <p:txBody>
          <a:bodyPr anchor="b"/>
          <a:p>
            <a:pPr lvl="0" fontAlgn="base"/>
            <a:r>
              <a:rPr lang="zh-CN" sz="1200" strike="noStrike" noProof="1" dirty="0">
                <a:latin typeface="Arial" panose="020B0604020202020204" pitchFamily="34" charset="0"/>
                <a:ea typeface="宋体" panose="02010600030101010101" pitchFamily="2" charset="-122"/>
                <a:cs typeface="+mn-ea"/>
              </a:rPr>
              <a:t>孔隆教育 http://mykonglong.taobao.com</a:t>
            </a:r>
            <a:endParaRPr lang="zh-CN" sz="1200" strike="noStrike" noProof="1" dirty="0"/>
          </a:p>
        </p:txBody>
      </p:sp>
      <p:sp>
        <p:nvSpPr>
          <p:cNvPr id="24583" name="灯片编号占位符 24582"/>
          <p:cNvSpPr>
            <a:spLocks noGrp="1"/>
          </p:cNvSpPr>
          <p:nvPr>
            <p:ph type="sldNum" sz="quarter" idx="5"/>
          </p:nvPr>
        </p:nvSpPr>
        <p:spPr>
          <a:xfrm>
            <a:off x="3884613" y="8685213"/>
            <a:ext cx="2971800" cy="457200"/>
          </a:xfrm>
          <a:prstGeom prst="rect">
            <a:avLst/>
          </a:prstGeom>
          <a:noFill/>
          <a:ln w="9525">
            <a:noFill/>
          </a:ln>
        </p:spPr>
        <p:txBody>
          <a:bodyPr anchor="b"/>
          <a:p>
            <a:pPr lvl="0" algn="r" fontAlgn="base"/>
            <a:fld id="{9A0DB2DC-4C9A-4742-B13C-FB6460FD3503}" type="slidenum">
              <a:rPr lang="zh-CN" sz="1200" strike="noStrike" noProof="1" dirty="0">
                <a:latin typeface="Arial" panose="020B0604020202020204" pitchFamily="34" charset="0"/>
                <a:ea typeface="宋体" panose="02010600030101010101" pitchFamily="2" charset="-122"/>
                <a:cs typeface="+mn-ea"/>
              </a:rPr>
            </a:fld>
            <a:endParaRPr lang="zh-CN" sz="1200" strike="noStrike" noProof="1" dirty="0"/>
          </a:p>
        </p:txBody>
      </p:sp>
    </p:spTree>
  </p:cSld>
  <p:clrMap bg1="lt1" tx1="dk1" bg2="lt2" tx2="dk2" accent1="accent1" accent2="accent2" accent3="accent3" accent4="accent4" accent5="accent5" accent6="accent6" hlink="hlink" folHlink="folHlink"/>
  <p:hf sldNum="0" hdr="0" ftr="0" dt="0"/>
  <p:notesStyle>
    <a:lvl1pPr marL="0" lvl="0" indent="0" algn="l" defTabSz="914400" eaLnBrk="1" fontAlgn="base" latinLnBrk="0" hangingPunct="1">
      <a:lnSpc>
        <a:spcPct val="100000"/>
      </a:lnSpc>
      <a:spcBef>
        <a:spcPct val="30000"/>
      </a:spcBef>
      <a:spcAft>
        <a:spcPct val="0"/>
      </a:spcAft>
      <a:buNone/>
      <a:defRPr sz="12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eaLnBrk="1" fontAlgn="base" latinLnBrk="0" hangingPunct="1">
      <a:lnSpc>
        <a:spcPct val="100000"/>
      </a:lnSpc>
      <a:spcBef>
        <a:spcPct val="30000"/>
      </a:spcBef>
      <a:spcAft>
        <a:spcPct val="0"/>
      </a:spcAft>
      <a:buNone/>
      <a:defRPr sz="1200" b="0" i="0" u="none" kern="1200" baseline="0">
        <a:solidFill>
          <a:schemeClr val="tx1"/>
        </a:solidFill>
        <a:latin typeface="Arial" panose="020B0604020202020204" pitchFamily="34" charset="0"/>
        <a:ea typeface="宋体" panose="02010600030101010101" pitchFamily="2" charset="-122"/>
      </a:defRPr>
    </a:lvl2pPr>
    <a:lvl3pPr marL="914400" lvl="2" indent="0" algn="l" defTabSz="914400" eaLnBrk="1" fontAlgn="base" latinLnBrk="0" hangingPunct="1">
      <a:lnSpc>
        <a:spcPct val="100000"/>
      </a:lnSpc>
      <a:spcBef>
        <a:spcPct val="30000"/>
      </a:spcBef>
      <a:spcAft>
        <a:spcPct val="0"/>
      </a:spcAft>
      <a:buNone/>
      <a:defRPr sz="1200" b="0" i="0" u="none" kern="1200" baseline="0">
        <a:solidFill>
          <a:schemeClr val="tx1"/>
        </a:solidFill>
        <a:latin typeface="Arial" panose="020B0604020202020204" pitchFamily="34" charset="0"/>
        <a:ea typeface="宋体" panose="02010600030101010101" pitchFamily="2" charset="-122"/>
      </a:defRPr>
    </a:lvl3pPr>
    <a:lvl4pPr marL="1371600" lvl="3" indent="0" algn="l" defTabSz="914400" eaLnBrk="1" fontAlgn="base" latinLnBrk="0" hangingPunct="1">
      <a:lnSpc>
        <a:spcPct val="100000"/>
      </a:lnSpc>
      <a:spcBef>
        <a:spcPct val="30000"/>
      </a:spcBef>
      <a:spcAft>
        <a:spcPct val="0"/>
      </a:spcAft>
      <a:buNone/>
      <a:defRPr sz="1200" b="0" i="0" u="none" kern="1200" baseline="0">
        <a:solidFill>
          <a:schemeClr val="tx1"/>
        </a:solidFill>
        <a:latin typeface="Arial" panose="020B0604020202020204" pitchFamily="34" charset="0"/>
        <a:ea typeface="宋体" panose="02010600030101010101" pitchFamily="2" charset="-122"/>
      </a:defRPr>
    </a:lvl4pPr>
    <a:lvl5pPr marL="1828800" lvl="4" indent="0" algn="l" defTabSz="914400" eaLnBrk="1" fontAlgn="base" latinLnBrk="0" hangingPunct="1">
      <a:lnSpc>
        <a:spcPct val="100000"/>
      </a:lnSpc>
      <a:spcBef>
        <a:spcPct val="30000"/>
      </a:spcBef>
      <a:spcAft>
        <a:spcPct val="0"/>
      </a:spcAft>
      <a:buNone/>
      <a:defRPr sz="1200" b="0" i="0" u="none" kern="1200" baseline="0">
        <a:solidFill>
          <a:schemeClr val="tx1"/>
        </a:solidFill>
        <a:latin typeface="Arial" panose="020B0604020202020204" pitchFamily="34" charset="0"/>
        <a:ea typeface="宋体" panose="02010600030101010101" pitchFamily="2" charset="-122"/>
      </a:defRPr>
    </a:lvl5pPr>
    <a:lvl6pPr marL="2286000" lvl="5" indent="0" algn="l" defTabSz="914400" eaLnBrk="1" fontAlgn="base" latinLnBrk="0" hangingPunct="1">
      <a:lnSpc>
        <a:spcPct val="100000"/>
      </a:lnSpc>
      <a:spcBef>
        <a:spcPct val="30000"/>
      </a:spcBef>
      <a:spcAft>
        <a:spcPct val="0"/>
      </a:spcAft>
      <a:buNone/>
      <a:defRPr sz="1200" b="0" i="0" u="none" kern="1200" baseline="0">
        <a:solidFill>
          <a:schemeClr val="tx1"/>
        </a:solidFill>
        <a:latin typeface="Arial" panose="020B0604020202020204" pitchFamily="34" charset="0"/>
        <a:ea typeface="宋体" panose="02010600030101010101" pitchFamily="2" charset="-122"/>
      </a:defRPr>
    </a:lvl6pPr>
    <a:lvl7pPr marL="2743200" lvl="6" indent="0" algn="l" defTabSz="914400" eaLnBrk="1" fontAlgn="base" latinLnBrk="0" hangingPunct="1">
      <a:lnSpc>
        <a:spcPct val="100000"/>
      </a:lnSpc>
      <a:spcBef>
        <a:spcPct val="30000"/>
      </a:spcBef>
      <a:spcAft>
        <a:spcPct val="0"/>
      </a:spcAft>
      <a:buNone/>
      <a:defRPr sz="1200" b="0" i="0" u="none" kern="1200" baseline="0">
        <a:solidFill>
          <a:schemeClr val="tx1"/>
        </a:solidFill>
        <a:latin typeface="Arial" panose="020B0604020202020204" pitchFamily="34" charset="0"/>
        <a:ea typeface="宋体" panose="02010600030101010101" pitchFamily="2" charset="-122"/>
      </a:defRPr>
    </a:lvl7pPr>
    <a:lvl8pPr marL="3200400" lvl="7" indent="0" algn="l" defTabSz="914400" eaLnBrk="1" fontAlgn="base" latinLnBrk="0" hangingPunct="1">
      <a:lnSpc>
        <a:spcPct val="100000"/>
      </a:lnSpc>
      <a:spcBef>
        <a:spcPct val="30000"/>
      </a:spcBef>
      <a:spcAft>
        <a:spcPct val="0"/>
      </a:spcAft>
      <a:buNone/>
      <a:defRPr sz="1200" b="0" i="0" u="none" kern="1200" baseline="0">
        <a:solidFill>
          <a:schemeClr val="tx1"/>
        </a:solidFill>
        <a:latin typeface="Arial" panose="020B0604020202020204" pitchFamily="34" charset="0"/>
        <a:ea typeface="宋体" panose="02010600030101010101" pitchFamily="2" charset="-122"/>
      </a:defRPr>
    </a:lvl8pPr>
    <a:lvl9pPr marL="3657600" lvl="8" indent="0" algn="l" defTabSz="914400" eaLnBrk="1" fontAlgn="base" latinLnBrk="0" hangingPunct="1">
      <a:lnSpc>
        <a:spcPct val="100000"/>
      </a:lnSpc>
      <a:spcBef>
        <a:spcPct val="30000"/>
      </a:spcBef>
      <a:spcAft>
        <a:spcPct val="0"/>
      </a:spcAft>
      <a:buNone/>
      <a:defRPr sz="1200" b="0" i="0" u="none" kern="1200" baseline="0">
        <a:solidFill>
          <a:schemeClr val="tx1"/>
        </a:solidFill>
        <a:latin typeface="Arial" panose="020B0604020202020204" pitchFamily="34" charset="0"/>
        <a:ea typeface="宋体" panose="02010600030101010101" pitchFamily="2" charset="-122"/>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6385" name="幻灯片图像占位符 25601"/>
          <p:cNvSpPr>
            <a:spLocks noRot="1" noTextEdit="1"/>
          </p:cNvSpPr>
          <p:nvPr>
            <p:ph type="sldImg"/>
          </p:nvPr>
        </p:nvSpPr>
        <p:spPr>
          <a:ln/>
        </p:spPr>
      </p:sp>
      <p:sp>
        <p:nvSpPr>
          <p:cNvPr id="16386" name="文本占位符 25602"/>
          <p:cNvSpPr>
            <a:spLocks noGrp="1"/>
          </p:cNvSpPr>
          <p:nvPr>
            <p:ph type="body"/>
          </p:nvPr>
        </p:nvSpPr>
        <p:spPr>
          <a:ln/>
        </p:spPr>
        <p:txBody>
          <a:bodyPr anchor="t"/>
          <a:p>
            <a:pPr lvl="0" indent="0"/>
            <a:r>
              <a:rPr lang="en-US" altLang="zh-CN" dirty="0"/>
              <a:t> </a:t>
            </a:r>
            <a:endParaRPr lang="en-US" altLang="zh-CN" dirty="0"/>
          </a:p>
        </p:txBody>
      </p:sp>
      <p:sp>
        <p:nvSpPr>
          <p:cNvPr id="16387" name="页眉占位符 1"/>
          <p:cNvSpPr/>
          <p:nvPr>
            <p:ph type="hdr" sz="quarter"/>
          </p:nvPr>
        </p:nvSpPr>
        <p:spPr>
          <a:xfrm>
            <a:off x="0" y="0"/>
            <a:ext cx="2971800" cy="457200"/>
          </a:xfrm>
          <a:prstGeom prst="rect">
            <a:avLst/>
          </a:prstGeom>
          <a:noFill/>
          <a:ln w="9525">
            <a:noFill/>
          </a:ln>
        </p:spPr>
        <p:txBody>
          <a:bodyPr anchor="t"/>
          <a:p>
            <a:pPr lvl="0" indent="0"/>
            <a:r>
              <a:rPr lang="zh-CN" altLang="en-US" sz="1200" dirty="0"/>
              <a:t>孔隆教育 http://mykonglong.taobao.com</a:t>
            </a:r>
            <a:endParaRPr lang="zh-CN" altLang="en-US" sz="1200" dirty="0"/>
          </a:p>
        </p:txBody>
      </p:sp>
      <p:sp>
        <p:nvSpPr>
          <p:cNvPr id="16388" name="页脚占位符 2"/>
          <p:cNvSpPr/>
          <p:nvPr>
            <p:ph type="ftr" sz="quarter"/>
          </p:nvPr>
        </p:nvSpPr>
        <p:spPr>
          <a:xfrm>
            <a:off x="0" y="8685213"/>
            <a:ext cx="2971800" cy="457200"/>
          </a:xfrm>
          <a:prstGeom prst="rect">
            <a:avLst/>
          </a:prstGeom>
          <a:noFill/>
          <a:ln w="9525">
            <a:noFill/>
          </a:ln>
        </p:spPr>
        <p:txBody>
          <a:bodyPr anchor="b"/>
          <a:p>
            <a:pPr lvl="0" indent="0"/>
            <a:r>
              <a:rPr lang="zh-CN" altLang="en-US" sz="1200" dirty="0"/>
              <a:t>孔隆教育 http://mykonglong.taobao.com</a:t>
            </a:r>
            <a:endParaRPr lang="zh-CN" altLang="en-US" sz="1200" dirty="0"/>
          </a:p>
        </p:txBody>
      </p:sp>
      <p:sp>
        <p:nvSpPr>
          <p:cNvPr id="16389" name="灯片编号占位符 3"/>
          <p:cNvSpPr/>
          <p:nvPr>
            <p:ph type="sldNum" sz="quarter"/>
          </p:nvPr>
        </p:nvSpPr>
        <p:spPr>
          <a:xfrm>
            <a:off x="3884613" y="8685213"/>
            <a:ext cx="2971800" cy="457200"/>
          </a:xfrm>
          <a:prstGeom prst="rect">
            <a:avLst/>
          </a:prstGeom>
          <a:noFill/>
          <a:ln w="9525">
            <a:noFill/>
          </a:ln>
        </p:spPr>
        <p:txBody>
          <a:bodyPr anchor="b"/>
          <a:p>
            <a:pPr lvl="0" indent="0" algn="r"/>
            <a:fld id="{9A0DB2DC-4C9A-4742-B13C-FB6460FD3503}" type="slidenum">
              <a:rPr lang="zh-CN" altLang="en-US" sz="1200" dirty="0"/>
            </a:fld>
            <a:endParaRPr lang="zh-CN" altLang="en-US" sz="1200"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0" y="1122363"/>
            <a:ext cx="6858000" cy="2387600"/>
          </a:xfrm>
        </p:spPr>
        <p:txBody>
          <a:bodyPr anchor="b"/>
          <a:lstStyle>
            <a:lvl1pPr algn="ctr">
              <a:defRPr sz="4500"/>
            </a:lvl1pPr>
          </a:lstStyle>
          <a:p>
            <a:pPr fontAlgn="base"/>
            <a:r>
              <a:rPr lang="zh-CN" altLang="en-US" strike="noStrike" noProof="1" smtClean="0"/>
              <a:t>单击此处编辑母版标题样式</a:t>
            </a:r>
            <a:endParaRPr lang="zh-CN" altLang="en-US" strike="noStrike" noProof="1"/>
          </a:p>
        </p:txBody>
      </p:sp>
      <p:sp>
        <p:nvSpPr>
          <p:cNvPr id="3" name="副标题 2"/>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pPr fontAlgn="base"/>
            <a:r>
              <a:rPr lang="zh-CN" altLang="en-US" strike="noStrike" noProof="1" smtClean="0"/>
              <a:t>单击此处编辑母版副标题样式</a:t>
            </a:r>
            <a:endParaRPr lang="zh-CN" altLang="en-US" strike="noStrike" noProof="1"/>
          </a:p>
        </p:txBody>
      </p:sp>
      <p:sp>
        <p:nvSpPr>
          <p:cNvPr id="4" name="日期占位符 3"/>
          <p:cNvSpPr>
            <a:spLocks noGrp="1"/>
          </p:cNvSpPr>
          <p:nvPr>
            <p:ph type="dt" sz="half" idx="10"/>
          </p:nvPr>
        </p:nvSpPr>
        <p:spPr/>
        <p:txBody>
          <a:bodyPr/>
          <a:p>
            <a:pPr lvl="0" fontAlgn="base"/>
            <a:endParaRPr lang="zh-CN" altLang="en-US" strike="noStrike" noProof="1" dirty="0"/>
          </a:p>
        </p:txBody>
      </p:sp>
      <p:sp>
        <p:nvSpPr>
          <p:cNvPr id="5" name="页脚占位符 4"/>
          <p:cNvSpPr>
            <a:spLocks noGrp="1"/>
          </p:cNvSpPr>
          <p:nvPr>
            <p:ph type="ftr" sz="quarter" idx="11"/>
          </p:nvPr>
        </p:nvSpPr>
        <p:spPr/>
        <p:txBody>
          <a:bodyPr/>
          <a:p>
            <a:pPr lvl="0" fontAlgn="base"/>
            <a:endParaRPr lang="zh-CN" strike="noStrike" noProof="1" dirty="0"/>
          </a:p>
        </p:txBody>
      </p:sp>
      <p:sp>
        <p:nvSpPr>
          <p:cNvPr id="6" name="灯片编号占位符 5"/>
          <p:cNvSpPr>
            <a:spLocks noGrp="1"/>
          </p:cNvSpPr>
          <p:nvPr>
            <p:ph type="sldNum" sz="quarter" idx="12"/>
          </p:nvPr>
        </p:nvSpPr>
        <p:spPr>
          <a:xfrm>
            <a:off x="6553200" y="6245225"/>
            <a:ext cx="2133600" cy="476250"/>
          </a:xfrm>
        </p:spPr>
        <p:txBody>
          <a:bodyPr/>
          <a:p>
            <a:pPr lvl="0" fontAlgn="base"/>
            <a:fld id="{9A0DB2DC-4C9A-4742-B13C-FB6460FD3503}" type="slidenum">
              <a:rPr lang="zh-CN" strike="noStrike" noProof="1" dirty="0">
                <a:latin typeface="Arial" panose="020B0604020202020204" pitchFamily="34" charset="0"/>
                <a:ea typeface="宋体" panose="02010600030101010101" pitchFamily="2" charset="-122"/>
                <a:cs typeface="+mn-ea"/>
              </a:rPr>
            </a:fld>
            <a:endParaRPr lang="zh-CN" strike="noStrike" noProof="1"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竖排文字占位符 2"/>
          <p:cNvSpPr>
            <a:spLocks noGrp="1"/>
          </p:cNvSpPr>
          <p:nvPr>
            <p:ph type="body" orient="vert" idx="1"/>
          </p:nvPr>
        </p:nvSpPr>
        <p:spPr/>
        <p:txBody>
          <a:bodyPr vert="eaVert"/>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日期占位符 3"/>
          <p:cNvSpPr>
            <a:spLocks noGrp="1"/>
          </p:cNvSpPr>
          <p:nvPr>
            <p:ph type="dt" sz="half" idx="10"/>
          </p:nvPr>
        </p:nvSpPr>
        <p:spPr/>
        <p:txBody>
          <a:bodyPr/>
          <a:p>
            <a:pPr lvl="0" fontAlgn="base"/>
            <a:endParaRPr lang="zh-CN" altLang="en-US" strike="noStrike" noProof="1" dirty="0"/>
          </a:p>
        </p:txBody>
      </p:sp>
      <p:sp>
        <p:nvSpPr>
          <p:cNvPr id="5" name="页脚占位符 4"/>
          <p:cNvSpPr>
            <a:spLocks noGrp="1"/>
          </p:cNvSpPr>
          <p:nvPr>
            <p:ph type="ftr" sz="quarter" idx="11"/>
          </p:nvPr>
        </p:nvSpPr>
        <p:spPr/>
        <p:txBody>
          <a:bodyPr/>
          <a:p>
            <a:pPr lvl="0" fontAlgn="base"/>
            <a:endParaRPr lang="zh-CN" strike="noStrike" noProof="1" dirty="0"/>
          </a:p>
        </p:txBody>
      </p:sp>
      <p:sp>
        <p:nvSpPr>
          <p:cNvPr id="6" name="灯片编号占位符 5"/>
          <p:cNvSpPr>
            <a:spLocks noGrp="1"/>
          </p:cNvSpPr>
          <p:nvPr>
            <p:ph type="sldNum" sz="quarter" idx="12"/>
          </p:nvPr>
        </p:nvSpPr>
        <p:spPr>
          <a:xfrm>
            <a:off x="6553200" y="6245225"/>
            <a:ext cx="2133600" cy="476250"/>
          </a:xfrm>
        </p:spPr>
        <p:txBody>
          <a:bodyPr/>
          <a:p>
            <a:pPr lvl="0" fontAlgn="base"/>
            <a:fld id="{9A0DB2DC-4C9A-4742-B13C-FB6460FD3503}" type="slidenum">
              <a:rPr lang="zh-CN" strike="noStrike" noProof="1" dirty="0">
                <a:latin typeface="Arial" panose="020B0604020202020204" pitchFamily="34" charset="0"/>
                <a:ea typeface="宋体" panose="02010600030101010101" pitchFamily="2" charset="-122"/>
                <a:cs typeface="+mn-ea"/>
              </a:rPr>
            </a:fld>
            <a:endParaRPr lang="zh-CN" strike="noStrike" noProof="1"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pPr fontAlgn="base"/>
            <a:r>
              <a:rPr lang="zh-CN" altLang="en-US" strike="noStrike" noProof="1" smtClean="0"/>
              <a:t>单击此处编辑母版标题样式</a:t>
            </a:r>
            <a:endParaRPr lang="zh-CN" altLang="en-US" strike="noStrike" noProof="1"/>
          </a:p>
        </p:txBody>
      </p:sp>
      <p:sp>
        <p:nvSpPr>
          <p:cNvPr id="3" name="竖排文字占位符 2"/>
          <p:cNvSpPr>
            <a:spLocks noGrp="1"/>
          </p:cNvSpPr>
          <p:nvPr>
            <p:ph type="body" orient="vert" idx="1"/>
          </p:nvPr>
        </p:nvSpPr>
        <p:spPr>
          <a:xfrm>
            <a:off x="457200" y="274638"/>
            <a:ext cx="6052930" cy="5851525"/>
          </a:xfrm>
        </p:spPr>
        <p:txBody>
          <a:bodyPr vert="eaVert"/>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日期占位符 3"/>
          <p:cNvSpPr>
            <a:spLocks noGrp="1"/>
          </p:cNvSpPr>
          <p:nvPr>
            <p:ph type="dt" sz="half" idx="10"/>
          </p:nvPr>
        </p:nvSpPr>
        <p:spPr/>
        <p:txBody>
          <a:bodyPr/>
          <a:p>
            <a:pPr lvl="0" fontAlgn="base"/>
            <a:endParaRPr lang="zh-CN" altLang="en-US" strike="noStrike" noProof="1" dirty="0"/>
          </a:p>
        </p:txBody>
      </p:sp>
      <p:sp>
        <p:nvSpPr>
          <p:cNvPr id="5" name="页脚占位符 4"/>
          <p:cNvSpPr>
            <a:spLocks noGrp="1"/>
          </p:cNvSpPr>
          <p:nvPr>
            <p:ph type="ftr" sz="quarter" idx="11"/>
          </p:nvPr>
        </p:nvSpPr>
        <p:spPr/>
        <p:txBody>
          <a:bodyPr/>
          <a:p>
            <a:pPr lvl="0" fontAlgn="base"/>
            <a:endParaRPr lang="zh-CN" strike="noStrike" noProof="1" dirty="0"/>
          </a:p>
        </p:txBody>
      </p:sp>
      <p:sp>
        <p:nvSpPr>
          <p:cNvPr id="6" name="灯片编号占位符 5"/>
          <p:cNvSpPr>
            <a:spLocks noGrp="1"/>
          </p:cNvSpPr>
          <p:nvPr>
            <p:ph type="sldNum" sz="quarter" idx="12"/>
          </p:nvPr>
        </p:nvSpPr>
        <p:spPr>
          <a:xfrm>
            <a:off x="6553200" y="6245225"/>
            <a:ext cx="2133600" cy="476250"/>
          </a:xfrm>
        </p:spPr>
        <p:txBody>
          <a:bodyPr/>
          <a:p>
            <a:pPr lvl="0" fontAlgn="base"/>
            <a:fld id="{9A0DB2DC-4C9A-4742-B13C-FB6460FD3503}" type="slidenum">
              <a:rPr lang="zh-CN" strike="noStrike" noProof="1" dirty="0">
                <a:latin typeface="Arial" panose="020B0604020202020204" pitchFamily="34" charset="0"/>
                <a:ea typeface="宋体" panose="02010600030101010101" pitchFamily="2" charset="-122"/>
                <a:cs typeface="+mn-ea"/>
              </a:rPr>
            </a:fld>
            <a:endParaRPr lang="zh-CN" strike="noStrike" noProof="1"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reserve="1">
  <p:cSld name="内容">
    <p:spTree>
      <p:nvGrpSpPr>
        <p:cNvPr id="1" name=""/>
        <p:cNvGrpSpPr/>
        <p:nvPr/>
      </p:nvGrpSpPr>
      <p:grpSpPr>
        <a:xfrm>
          <a:off x="0" y="0"/>
          <a:ext cx="0" cy="0"/>
          <a:chOff x="0" y="0"/>
          <a:chExt cx="0" cy="0"/>
        </a:xfrm>
      </p:grpSpPr>
      <p:sp>
        <p:nvSpPr>
          <p:cNvPr id="2" name="内容占位符 1"/>
          <p:cNvSpPr>
            <a:spLocks noGrp="1"/>
          </p:cNvSpPr>
          <p:nvPr>
            <p:ph/>
          </p:nvPr>
        </p:nvSpPr>
        <p:spPr>
          <a:xfrm>
            <a:off x="457200" y="274638"/>
            <a:ext cx="8229600" cy="5851525"/>
          </a:xfrm>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3" name="日期占位符 2"/>
          <p:cNvSpPr>
            <a:spLocks noGrp="1"/>
          </p:cNvSpPr>
          <p:nvPr>
            <p:ph type="dt" sz="half" idx="10"/>
          </p:nvPr>
        </p:nvSpPr>
        <p:spPr/>
        <p:txBody>
          <a:bodyPr/>
          <a:p>
            <a:pPr lvl="0" fontAlgn="base"/>
            <a:endParaRPr lang="zh-CN" altLang="en-US" strike="noStrike" noProof="1" dirty="0"/>
          </a:p>
        </p:txBody>
      </p:sp>
      <p:sp>
        <p:nvSpPr>
          <p:cNvPr id="4" name="页脚占位符 3"/>
          <p:cNvSpPr>
            <a:spLocks noGrp="1"/>
          </p:cNvSpPr>
          <p:nvPr>
            <p:ph type="ftr" sz="quarter" idx="11"/>
          </p:nvPr>
        </p:nvSpPr>
        <p:spPr/>
        <p:txBody>
          <a:bodyPr/>
          <a:p>
            <a:pPr lvl="0" fontAlgn="base"/>
            <a:endParaRPr lang="zh-CN" strike="noStrike" noProof="1" dirty="0"/>
          </a:p>
        </p:txBody>
      </p:sp>
      <p:sp>
        <p:nvSpPr>
          <p:cNvPr id="5" name="灯片编号占位符 4"/>
          <p:cNvSpPr>
            <a:spLocks noGrp="1"/>
          </p:cNvSpPr>
          <p:nvPr>
            <p:ph type="sldNum" sz="quarter" idx="12"/>
          </p:nvPr>
        </p:nvSpPr>
        <p:spPr>
          <a:xfrm>
            <a:off x="6553200" y="6245225"/>
            <a:ext cx="2133600" cy="476250"/>
          </a:xfrm>
        </p:spPr>
        <p:txBody>
          <a:bodyPr/>
          <a:p>
            <a:pPr lvl="0" fontAlgn="base"/>
            <a:fld id="{9A0DB2DC-4C9A-4742-B13C-FB6460FD3503}" type="slidenum">
              <a:rPr lang="zh-CN" strike="noStrike" noProof="1" dirty="0">
                <a:latin typeface="Arial" panose="020B0604020202020204" pitchFamily="34" charset="0"/>
                <a:ea typeface="宋体" panose="02010600030101010101" pitchFamily="2" charset="-122"/>
                <a:cs typeface="+mn-ea"/>
              </a:rPr>
            </a:fld>
            <a:endParaRPr lang="zh-CN" strike="noStrike" noProof="1"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fourObj" preserve="1">
  <p:cSld name="标题和四项内容">
    <p:spTree>
      <p:nvGrpSpPr>
        <p:cNvPr id="1" name=""/>
        <p:cNvGrpSpPr/>
        <p:nvPr/>
      </p:nvGrpSpPr>
      <p:grpSpPr>
        <a:xfrm>
          <a:off x="0" y="0"/>
          <a:ext cx="0" cy="0"/>
          <a:chOff x="0" y="0"/>
          <a:chExt cx="0" cy="0"/>
        </a:xfrm>
      </p:grpSpPr>
      <p:sp>
        <p:nvSpPr>
          <p:cNvPr id="2" name="标题 1"/>
          <p:cNvSpPr>
            <a:spLocks noGrp="1"/>
          </p:cNvSpPr>
          <p:nvPr>
            <p:ph type="title" sz="quarter"/>
          </p:nvPr>
        </p:nvSpPr>
        <p:spPr/>
        <p:txBody>
          <a:bodyPr/>
          <a:lstStyle/>
          <a:p>
            <a:pPr fontAlgn="base"/>
            <a:r>
              <a:rPr lang="zh-CN" altLang="en-US" strike="noStrike" noProof="1" smtClean="0"/>
              <a:t>单击此处编辑母版标题样式</a:t>
            </a:r>
            <a:endParaRPr lang="zh-CN" altLang="en-US" strike="noStrike" noProof="1"/>
          </a:p>
        </p:txBody>
      </p:sp>
      <p:sp>
        <p:nvSpPr>
          <p:cNvPr id="3" name="内容占位符 2"/>
          <p:cNvSpPr>
            <a:spLocks noGrp="1"/>
          </p:cNvSpPr>
          <p:nvPr>
            <p:ph sz="quarter" idx="1"/>
          </p:nvPr>
        </p:nvSpPr>
        <p:spPr>
          <a:xfrm>
            <a:off x="628650" y="1825625"/>
            <a:ext cx="3886200" cy="2098675"/>
          </a:xfrm>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内容占位符 3"/>
          <p:cNvSpPr>
            <a:spLocks noGrp="1"/>
          </p:cNvSpPr>
          <p:nvPr>
            <p:ph sz="quarter" idx="2"/>
          </p:nvPr>
        </p:nvSpPr>
        <p:spPr>
          <a:xfrm>
            <a:off x="4629150" y="1825625"/>
            <a:ext cx="3886200" cy="2098675"/>
          </a:xfrm>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5" name="内容占位符 4"/>
          <p:cNvSpPr>
            <a:spLocks noGrp="1"/>
          </p:cNvSpPr>
          <p:nvPr>
            <p:ph sz="quarter" idx="3"/>
          </p:nvPr>
        </p:nvSpPr>
        <p:spPr>
          <a:xfrm>
            <a:off x="628650" y="4076700"/>
            <a:ext cx="3886200" cy="2100263"/>
          </a:xfrm>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6" name="内容占位符 5"/>
          <p:cNvSpPr>
            <a:spLocks noGrp="1"/>
          </p:cNvSpPr>
          <p:nvPr>
            <p:ph sz="quarter" idx="4"/>
          </p:nvPr>
        </p:nvSpPr>
        <p:spPr>
          <a:xfrm>
            <a:off x="4629150" y="4076700"/>
            <a:ext cx="3886200" cy="2100263"/>
          </a:xfrm>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7" name="日期占位符 6"/>
          <p:cNvSpPr>
            <a:spLocks noGrp="1"/>
          </p:cNvSpPr>
          <p:nvPr>
            <p:ph type="dt" sz="half" idx="10"/>
          </p:nvPr>
        </p:nvSpPr>
        <p:spPr/>
        <p:txBody>
          <a:bodyPr/>
          <a:p>
            <a:pPr lvl="0" fontAlgn="base"/>
            <a:endParaRPr lang="zh-CN" altLang="en-US" strike="noStrike" noProof="1" dirty="0"/>
          </a:p>
        </p:txBody>
      </p:sp>
      <p:sp>
        <p:nvSpPr>
          <p:cNvPr id="8" name="页脚占位符 7"/>
          <p:cNvSpPr>
            <a:spLocks noGrp="1"/>
          </p:cNvSpPr>
          <p:nvPr>
            <p:ph type="ftr" sz="quarter" idx="11"/>
          </p:nvPr>
        </p:nvSpPr>
        <p:spPr/>
        <p:txBody>
          <a:bodyPr/>
          <a:p>
            <a:pPr lvl="0" fontAlgn="base"/>
            <a:endParaRPr lang="zh-CN" strike="noStrike" noProof="1" dirty="0"/>
          </a:p>
        </p:txBody>
      </p:sp>
      <p:sp>
        <p:nvSpPr>
          <p:cNvPr id="9" name="灯片编号占位符 8"/>
          <p:cNvSpPr>
            <a:spLocks noGrp="1"/>
          </p:cNvSpPr>
          <p:nvPr>
            <p:ph type="sldNum" sz="quarter" idx="12"/>
          </p:nvPr>
        </p:nvSpPr>
        <p:spPr>
          <a:xfrm>
            <a:off x="6553200" y="6245225"/>
            <a:ext cx="2133600" cy="476250"/>
          </a:xfrm>
        </p:spPr>
        <p:txBody>
          <a:bodyPr/>
          <a:p>
            <a:pPr lvl="0" fontAlgn="base"/>
            <a:fld id="{9A0DB2DC-4C9A-4742-B13C-FB6460FD3503}" type="slidenum">
              <a:rPr lang="zh-CN" strike="noStrike" noProof="1" dirty="0">
                <a:latin typeface="Arial" panose="020B0604020202020204" pitchFamily="34" charset="0"/>
                <a:ea typeface="宋体" panose="02010600030101010101" pitchFamily="2" charset="-122"/>
                <a:cs typeface="+mn-ea"/>
              </a:rPr>
            </a:fld>
            <a:endParaRPr lang="zh-CN" strike="noStrike" noProof="1"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内容占位符 2"/>
          <p:cNvSpPr>
            <a:spLocks noGrp="1"/>
          </p:cNvSpPr>
          <p:nvPr>
            <p:ph idx="1"/>
          </p:nvPr>
        </p:nvSpPr>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日期占位符 3"/>
          <p:cNvSpPr>
            <a:spLocks noGrp="1"/>
          </p:cNvSpPr>
          <p:nvPr>
            <p:ph type="dt" sz="half" idx="10"/>
          </p:nvPr>
        </p:nvSpPr>
        <p:spPr/>
        <p:txBody>
          <a:bodyPr/>
          <a:p>
            <a:pPr lvl="0" fontAlgn="base"/>
            <a:endParaRPr lang="zh-CN" altLang="en-US" strike="noStrike" noProof="1" dirty="0"/>
          </a:p>
        </p:txBody>
      </p:sp>
      <p:sp>
        <p:nvSpPr>
          <p:cNvPr id="5" name="页脚占位符 4"/>
          <p:cNvSpPr>
            <a:spLocks noGrp="1"/>
          </p:cNvSpPr>
          <p:nvPr>
            <p:ph type="ftr" sz="quarter" idx="11"/>
          </p:nvPr>
        </p:nvSpPr>
        <p:spPr/>
        <p:txBody>
          <a:bodyPr/>
          <a:p>
            <a:pPr lvl="0" fontAlgn="base"/>
            <a:endParaRPr lang="zh-CN" strike="noStrike" noProof="1" dirty="0"/>
          </a:p>
        </p:txBody>
      </p:sp>
      <p:sp>
        <p:nvSpPr>
          <p:cNvPr id="6" name="灯片编号占位符 5"/>
          <p:cNvSpPr>
            <a:spLocks noGrp="1"/>
          </p:cNvSpPr>
          <p:nvPr>
            <p:ph type="sldNum" sz="quarter" idx="12"/>
          </p:nvPr>
        </p:nvSpPr>
        <p:spPr>
          <a:xfrm>
            <a:off x="6553200" y="6245225"/>
            <a:ext cx="2133600" cy="476250"/>
          </a:xfrm>
        </p:spPr>
        <p:txBody>
          <a:bodyPr/>
          <a:p>
            <a:pPr lvl="0" fontAlgn="base"/>
            <a:fld id="{9A0DB2DC-4C9A-4742-B13C-FB6460FD3503}" type="slidenum">
              <a:rPr lang="zh-CN" strike="noStrike" noProof="1" dirty="0">
                <a:latin typeface="Arial" panose="020B0604020202020204" pitchFamily="34" charset="0"/>
                <a:ea typeface="宋体" panose="02010600030101010101" pitchFamily="2" charset="-122"/>
                <a:cs typeface="+mn-ea"/>
              </a:rPr>
            </a:fld>
            <a:endParaRPr lang="zh-CN" strike="noStrike" noProof="1"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23888" y="1709738"/>
            <a:ext cx="7886700" cy="2852737"/>
          </a:xfrm>
        </p:spPr>
        <p:txBody>
          <a:bodyPr anchor="b"/>
          <a:lstStyle>
            <a:lvl1pPr>
              <a:defRPr sz="4500"/>
            </a:lvl1pPr>
          </a:lstStyle>
          <a:p>
            <a:pPr fontAlgn="base"/>
            <a:r>
              <a:rPr lang="zh-CN" altLang="en-US" strike="noStrike" noProof="1" smtClean="0"/>
              <a:t>单击此处编辑母版标题样式</a:t>
            </a:r>
            <a:endParaRPr lang="zh-CN" altLang="en-US" strike="noStrike" noProof="1"/>
          </a:p>
        </p:txBody>
      </p:sp>
      <p:sp>
        <p:nvSpPr>
          <p:cNvPr id="3" name="文本占位符 2"/>
          <p:cNvSpPr>
            <a:spLocks noGrp="1"/>
          </p:cNvSpPr>
          <p:nvPr>
            <p:ph type="body" idx="1"/>
          </p:nvPr>
        </p:nvSpPr>
        <p:spPr>
          <a:xfrm>
            <a:off x="623888" y="4589463"/>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fontAlgn="base"/>
            <a:r>
              <a:rPr lang="zh-CN" altLang="en-US" strike="noStrike" noProof="1" smtClean="0"/>
              <a:t>单击此处编辑母版文本样式</a:t>
            </a:r>
            <a:endParaRPr lang="zh-CN" altLang="en-US" strike="noStrike" noProof="1" smtClean="0"/>
          </a:p>
        </p:txBody>
      </p:sp>
      <p:sp>
        <p:nvSpPr>
          <p:cNvPr id="4" name="日期占位符 3"/>
          <p:cNvSpPr>
            <a:spLocks noGrp="1"/>
          </p:cNvSpPr>
          <p:nvPr>
            <p:ph type="dt" sz="half" idx="10"/>
          </p:nvPr>
        </p:nvSpPr>
        <p:spPr/>
        <p:txBody>
          <a:bodyPr/>
          <a:p>
            <a:pPr lvl="0" fontAlgn="base"/>
            <a:endParaRPr lang="zh-CN" altLang="en-US" strike="noStrike" noProof="1" dirty="0"/>
          </a:p>
        </p:txBody>
      </p:sp>
      <p:sp>
        <p:nvSpPr>
          <p:cNvPr id="5" name="页脚占位符 4"/>
          <p:cNvSpPr>
            <a:spLocks noGrp="1"/>
          </p:cNvSpPr>
          <p:nvPr>
            <p:ph type="ftr" sz="quarter" idx="11"/>
          </p:nvPr>
        </p:nvSpPr>
        <p:spPr/>
        <p:txBody>
          <a:bodyPr/>
          <a:p>
            <a:pPr lvl="0" fontAlgn="base"/>
            <a:endParaRPr lang="zh-CN" strike="noStrike" noProof="1" dirty="0"/>
          </a:p>
        </p:txBody>
      </p:sp>
      <p:sp>
        <p:nvSpPr>
          <p:cNvPr id="6" name="灯片编号占位符 5"/>
          <p:cNvSpPr>
            <a:spLocks noGrp="1"/>
          </p:cNvSpPr>
          <p:nvPr>
            <p:ph type="sldNum" sz="quarter" idx="12"/>
          </p:nvPr>
        </p:nvSpPr>
        <p:spPr>
          <a:xfrm>
            <a:off x="6553200" y="6245225"/>
            <a:ext cx="2133600" cy="476250"/>
          </a:xfrm>
        </p:spPr>
        <p:txBody>
          <a:bodyPr/>
          <a:p>
            <a:pPr lvl="0" fontAlgn="base"/>
            <a:fld id="{9A0DB2DC-4C9A-4742-B13C-FB6460FD3503}" type="slidenum">
              <a:rPr lang="zh-CN" strike="noStrike" noProof="1" dirty="0">
                <a:latin typeface="Arial" panose="020B0604020202020204" pitchFamily="34" charset="0"/>
                <a:ea typeface="宋体" panose="02010600030101010101" pitchFamily="2" charset="-122"/>
                <a:cs typeface="+mn-ea"/>
              </a:rPr>
            </a:fld>
            <a:endParaRPr lang="zh-CN" strike="noStrike" noProof="1"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内容占位符 2"/>
          <p:cNvSpPr>
            <a:spLocks noGrp="1"/>
          </p:cNvSpPr>
          <p:nvPr>
            <p:ph sz="half" idx="1"/>
          </p:nvPr>
        </p:nvSpPr>
        <p:spPr>
          <a:xfrm>
            <a:off x="457200" y="1600200"/>
            <a:ext cx="4032504" cy="4525963"/>
          </a:xfrm>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内容占位符 3"/>
          <p:cNvSpPr>
            <a:spLocks noGrp="1"/>
          </p:cNvSpPr>
          <p:nvPr>
            <p:ph sz="half" idx="2"/>
          </p:nvPr>
        </p:nvSpPr>
        <p:spPr>
          <a:xfrm>
            <a:off x="4654296" y="1600200"/>
            <a:ext cx="4032504" cy="4525963"/>
          </a:xfrm>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5" name="日期占位符 4"/>
          <p:cNvSpPr>
            <a:spLocks noGrp="1"/>
          </p:cNvSpPr>
          <p:nvPr>
            <p:ph type="dt" sz="half" idx="10"/>
          </p:nvPr>
        </p:nvSpPr>
        <p:spPr/>
        <p:txBody>
          <a:bodyPr/>
          <a:p>
            <a:pPr lvl="0" fontAlgn="base"/>
            <a:endParaRPr lang="zh-CN" altLang="en-US" strike="noStrike" noProof="1" dirty="0"/>
          </a:p>
        </p:txBody>
      </p:sp>
      <p:sp>
        <p:nvSpPr>
          <p:cNvPr id="6" name="页脚占位符 5"/>
          <p:cNvSpPr>
            <a:spLocks noGrp="1"/>
          </p:cNvSpPr>
          <p:nvPr>
            <p:ph type="ftr" sz="quarter" idx="11"/>
          </p:nvPr>
        </p:nvSpPr>
        <p:spPr/>
        <p:txBody>
          <a:bodyPr/>
          <a:p>
            <a:pPr lvl="0" fontAlgn="base"/>
            <a:endParaRPr lang="zh-CN" strike="noStrike" noProof="1" dirty="0"/>
          </a:p>
        </p:txBody>
      </p:sp>
      <p:sp>
        <p:nvSpPr>
          <p:cNvPr id="7" name="灯片编号占位符 6"/>
          <p:cNvSpPr>
            <a:spLocks noGrp="1"/>
          </p:cNvSpPr>
          <p:nvPr>
            <p:ph type="sldNum" sz="quarter" idx="12"/>
          </p:nvPr>
        </p:nvSpPr>
        <p:spPr>
          <a:xfrm>
            <a:off x="6553200" y="6245225"/>
            <a:ext cx="2133600" cy="476250"/>
          </a:xfrm>
        </p:spPr>
        <p:txBody>
          <a:bodyPr/>
          <a:p>
            <a:pPr lvl="0" fontAlgn="base"/>
            <a:fld id="{9A0DB2DC-4C9A-4742-B13C-FB6460FD3503}" type="slidenum">
              <a:rPr lang="zh-CN" strike="noStrike" noProof="1" dirty="0">
                <a:latin typeface="Arial" panose="020B0604020202020204" pitchFamily="34" charset="0"/>
                <a:ea typeface="宋体" panose="02010600030101010101" pitchFamily="2" charset="-122"/>
                <a:cs typeface="+mn-ea"/>
              </a:rPr>
            </a:fld>
            <a:endParaRPr lang="zh-CN" strike="noStrike" noProof="1"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29841" y="365125"/>
            <a:ext cx="7886700" cy="1325563"/>
          </a:xfrm>
        </p:spPr>
        <p:txBody>
          <a:bodyPr/>
          <a:lstStyle/>
          <a:p>
            <a:pPr fontAlgn="base"/>
            <a:r>
              <a:rPr lang="zh-CN" altLang="en-US" strike="noStrike" noProof="1" smtClean="0"/>
              <a:t>单击此处编辑母版标题样式</a:t>
            </a:r>
            <a:endParaRPr lang="zh-CN" altLang="en-US" strike="noStrike" noProof="1"/>
          </a:p>
        </p:txBody>
      </p:sp>
      <p:sp>
        <p:nvSpPr>
          <p:cNvPr id="3" name="文本占位符 2"/>
          <p:cNvSpPr>
            <a:spLocks noGrp="1"/>
          </p:cNvSpPr>
          <p:nvPr>
            <p:ph type="body" idx="1"/>
          </p:nvPr>
        </p:nvSpPr>
        <p:spPr>
          <a:xfrm>
            <a:off x="890081" y="1778438"/>
            <a:ext cx="3655181" cy="823912"/>
          </a:xfrm>
        </p:spPr>
        <p:txBody>
          <a:bodyPr anchor="ctr" anchorCtr="0"/>
          <a:lstStyle>
            <a:lvl1pPr marL="0" indent="0">
              <a:buNone/>
              <a:defRPr sz="2100"/>
            </a:lvl1pPr>
            <a:lvl2pPr marL="342900" indent="0">
              <a:buNone/>
              <a:defRPr sz="1800"/>
            </a:lvl2pPr>
            <a:lvl3pPr marL="685800" indent="0">
              <a:buNone/>
              <a:defRPr sz="1500"/>
            </a:lvl3pPr>
            <a:lvl4pPr marL="1028700" indent="0">
              <a:buNone/>
              <a:defRPr sz="1350"/>
            </a:lvl4pPr>
            <a:lvl5pPr marL="1371600" indent="0">
              <a:buNone/>
              <a:defRPr sz="1350"/>
            </a:lvl5pPr>
            <a:lvl6pPr marL="1714500" indent="0">
              <a:buNone/>
              <a:defRPr sz="1350"/>
            </a:lvl6pPr>
            <a:lvl7pPr marL="2057400" indent="0">
              <a:buNone/>
              <a:defRPr sz="1350"/>
            </a:lvl7pPr>
            <a:lvl8pPr marL="2400300" indent="0">
              <a:buNone/>
              <a:defRPr sz="1350"/>
            </a:lvl8pPr>
            <a:lvl9pPr marL="2743200" indent="0">
              <a:buNone/>
              <a:defRPr sz="1350"/>
            </a:lvl9pPr>
          </a:lstStyle>
          <a:p>
            <a:pPr lvl="0" fontAlgn="base"/>
            <a:r>
              <a:rPr lang="zh-CN" altLang="en-US" strike="noStrike" noProof="1" smtClean="0"/>
              <a:t>单击此处编辑母版文本样式</a:t>
            </a:r>
            <a:endParaRPr lang="zh-CN" altLang="en-US" strike="noStrike" noProof="1" smtClean="0"/>
          </a:p>
        </p:txBody>
      </p:sp>
      <p:sp>
        <p:nvSpPr>
          <p:cNvPr id="4" name="内容占位符 3"/>
          <p:cNvSpPr>
            <a:spLocks noGrp="1"/>
          </p:cNvSpPr>
          <p:nvPr>
            <p:ph sz="half" idx="2"/>
          </p:nvPr>
        </p:nvSpPr>
        <p:spPr>
          <a:xfrm>
            <a:off x="890081" y="2665379"/>
            <a:ext cx="3655181" cy="3524284"/>
          </a:xfrm>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5" name="文本占位符 4"/>
          <p:cNvSpPr>
            <a:spLocks noGrp="1"/>
          </p:cNvSpPr>
          <p:nvPr>
            <p:ph type="body" sz="quarter" idx="3"/>
          </p:nvPr>
        </p:nvSpPr>
        <p:spPr>
          <a:xfrm>
            <a:off x="4692704" y="1778438"/>
            <a:ext cx="3673182" cy="823912"/>
          </a:xfrm>
        </p:spPr>
        <p:txBody>
          <a:bodyPr anchor="ctr" anchorCtr="0"/>
          <a:lstStyle>
            <a:lvl1pPr marL="0" indent="0">
              <a:buNone/>
              <a:defRPr sz="2100"/>
            </a:lvl1pPr>
            <a:lvl2pPr marL="342900" indent="0">
              <a:buNone/>
              <a:defRPr sz="1800"/>
            </a:lvl2pPr>
            <a:lvl3pPr marL="685800" indent="0">
              <a:buNone/>
              <a:defRPr sz="1500"/>
            </a:lvl3pPr>
            <a:lvl4pPr marL="1028700" indent="0">
              <a:buNone/>
              <a:defRPr sz="1350"/>
            </a:lvl4pPr>
            <a:lvl5pPr marL="1371600" indent="0">
              <a:buNone/>
              <a:defRPr sz="1350"/>
            </a:lvl5pPr>
            <a:lvl6pPr marL="1714500" indent="0">
              <a:buNone/>
              <a:defRPr sz="1350"/>
            </a:lvl6pPr>
            <a:lvl7pPr marL="2057400" indent="0">
              <a:buNone/>
              <a:defRPr sz="1350"/>
            </a:lvl7pPr>
            <a:lvl8pPr marL="2400300" indent="0">
              <a:buNone/>
              <a:defRPr sz="1350"/>
            </a:lvl8pPr>
            <a:lvl9pPr marL="2743200" indent="0">
              <a:buNone/>
              <a:defRPr sz="1350"/>
            </a:lvl9pPr>
          </a:lstStyle>
          <a:p>
            <a:pPr lvl="0" fontAlgn="base"/>
            <a:r>
              <a:rPr lang="zh-CN" altLang="en-US" strike="noStrike" noProof="1" smtClean="0"/>
              <a:t>单击此处编辑母版文本样式</a:t>
            </a:r>
            <a:endParaRPr lang="zh-CN" altLang="en-US" strike="noStrike" noProof="1" smtClean="0"/>
          </a:p>
        </p:txBody>
      </p:sp>
      <p:sp>
        <p:nvSpPr>
          <p:cNvPr id="6" name="内容占位符 5"/>
          <p:cNvSpPr>
            <a:spLocks noGrp="1"/>
          </p:cNvSpPr>
          <p:nvPr>
            <p:ph sz="quarter" idx="4"/>
          </p:nvPr>
        </p:nvSpPr>
        <p:spPr>
          <a:xfrm>
            <a:off x="4692704" y="2665379"/>
            <a:ext cx="3673182" cy="3524284"/>
          </a:xfrm>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7" name="日期占位符 6"/>
          <p:cNvSpPr>
            <a:spLocks noGrp="1"/>
          </p:cNvSpPr>
          <p:nvPr>
            <p:ph type="dt" sz="half" idx="10"/>
          </p:nvPr>
        </p:nvSpPr>
        <p:spPr/>
        <p:txBody>
          <a:bodyPr/>
          <a:p>
            <a:pPr lvl="0" fontAlgn="base"/>
            <a:endParaRPr lang="zh-CN" altLang="en-US" strike="noStrike" noProof="1" dirty="0"/>
          </a:p>
        </p:txBody>
      </p:sp>
      <p:sp>
        <p:nvSpPr>
          <p:cNvPr id="8" name="页脚占位符 7"/>
          <p:cNvSpPr>
            <a:spLocks noGrp="1"/>
          </p:cNvSpPr>
          <p:nvPr>
            <p:ph type="ftr" sz="quarter" idx="11"/>
          </p:nvPr>
        </p:nvSpPr>
        <p:spPr/>
        <p:txBody>
          <a:bodyPr/>
          <a:p>
            <a:pPr lvl="0" fontAlgn="base"/>
            <a:endParaRPr lang="zh-CN" strike="noStrike" noProof="1" dirty="0"/>
          </a:p>
        </p:txBody>
      </p:sp>
      <p:sp>
        <p:nvSpPr>
          <p:cNvPr id="9" name="灯片编号占位符 8"/>
          <p:cNvSpPr>
            <a:spLocks noGrp="1"/>
          </p:cNvSpPr>
          <p:nvPr>
            <p:ph type="sldNum" sz="quarter" idx="12"/>
          </p:nvPr>
        </p:nvSpPr>
        <p:spPr>
          <a:xfrm>
            <a:off x="6553200" y="6245225"/>
            <a:ext cx="2133600" cy="476250"/>
          </a:xfrm>
        </p:spPr>
        <p:txBody>
          <a:bodyPr/>
          <a:p>
            <a:pPr lvl="0" fontAlgn="base"/>
            <a:fld id="{9A0DB2DC-4C9A-4742-B13C-FB6460FD3503}" type="slidenum">
              <a:rPr lang="zh-CN" strike="noStrike" noProof="1" dirty="0">
                <a:latin typeface="Arial" panose="020B0604020202020204" pitchFamily="34" charset="0"/>
                <a:ea typeface="宋体" panose="02010600030101010101" pitchFamily="2" charset="-122"/>
                <a:cs typeface="+mn-ea"/>
              </a:rPr>
            </a:fld>
            <a:endParaRPr lang="zh-CN" strike="noStrike" noProof="1"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日期占位符 2"/>
          <p:cNvSpPr>
            <a:spLocks noGrp="1"/>
          </p:cNvSpPr>
          <p:nvPr>
            <p:ph type="dt" sz="half" idx="10"/>
          </p:nvPr>
        </p:nvSpPr>
        <p:spPr/>
        <p:txBody>
          <a:bodyPr/>
          <a:p>
            <a:pPr lvl="0" fontAlgn="base"/>
            <a:endParaRPr lang="zh-CN" altLang="en-US" strike="noStrike" noProof="1" dirty="0"/>
          </a:p>
        </p:txBody>
      </p:sp>
      <p:sp>
        <p:nvSpPr>
          <p:cNvPr id="4" name="页脚占位符 3"/>
          <p:cNvSpPr>
            <a:spLocks noGrp="1"/>
          </p:cNvSpPr>
          <p:nvPr>
            <p:ph type="ftr" sz="quarter" idx="11"/>
          </p:nvPr>
        </p:nvSpPr>
        <p:spPr/>
        <p:txBody>
          <a:bodyPr/>
          <a:p>
            <a:pPr lvl="0" fontAlgn="base"/>
            <a:endParaRPr lang="zh-CN" strike="noStrike" noProof="1" dirty="0"/>
          </a:p>
        </p:txBody>
      </p:sp>
      <p:sp>
        <p:nvSpPr>
          <p:cNvPr id="5" name="灯片编号占位符 4"/>
          <p:cNvSpPr>
            <a:spLocks noGrp="1"/>
          </p:cNvSpPr>
          <p:nvPr>
            <p:ph type="sldNum" sz="quarter" idx="12"/>
          </p:nvPr>
        </p:nvSpPr>
        <p:spPr>
          <a:xfrm>
            <a:off x="6553200" y="6245225"/>
            <a:ext cx="2133600" cy="476250"/>
          </a:xfrm>
        </p:spPr>
        <p:txBody>
          <a:bodyPr/>
          <a:p>
            <a:pPr lvl="0" fontAlgn="base"/>
            <a:fld id="{9A0DB2DC-4C9A-4742-B13C-FB6460FD3503}" type="slidenum">
              <a:rPr lang="zh-CN" strike="noStrike" noProof="1" dirty="0">
                <a:latin typeface="Arial" panose="020B0604020202020204" pitchFamily="34" charset="0"/>
                <a:ea typeface="宋体" panose="02010600030101010101" pitchFamily="2" charset="-122"/>
                <a:cs typeface="+mn-ea"/>
              </a:rPr>
            </a:fld>
            <a:endParaRPr lang="zh-CN" strike="noStrike" noProof="1"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p>
            <a:pPr lvl="0" fontAlgn="base"/>
            <a:endParaRPr lang="zh-CN" altLang="en-US" strike="noStrike" noProof="1" dirty="0"/>
          </a:p>
        </p:txBody>
      </p:sp>
      <p:sp>
        <p:nvSpPr>
          <p:cNvPr id="3" name="页脚占位符 2"/>
          <p:cNvSpPr>
            <a:spLocks noGrp="1"/>
          </p:cNvSpPr>
          <p:nvPr>
            <p:ph type="ftr" sz="quarter" idx="11"/>
          </p:nvPr>
        </p:nvSpPr>
        <p:spPr/>
        <p:txBody>
          <a:bodyPr/>
          <a:p>
            <a:pPr lvl="0" fontAlgn="base"/>
            <a:endParaRPr lang="zh-CN" strike="noStrike" noProof="1" dirty="0"/>
          </a:p>
        </p:txBody>
      </p:sp>
      <p:sp>
        <p:nvSpPr>
          <p:cNvPr id="4" name="灯片编号占位符 3"/>
          <p:cNvSpPr>
            <a:spLocks noGrp="1"/>
          </p:cNvSpPr>
          <p:nvPr>
            <p:ph type="sldNum" sz="quarter" idx="12"/>
          </p:nvPr>
        </p:nvSpPr>
        <p:spPr>
          <a:xfrm>
            <a:off x="6553200" y="6245225"/>
            <a:ext cx="2133600" cy="476250"/>
          </a:xfrm>
        </p:spPr>
        <p:txBody>
          <a:bodyPr/>
          <a:p>
            <a:pPr lvl="0" fontAlgn="base"/>
            <a:fld id="{9A0DB2DC-4C9A-4742-B13C-FB6460FD3503}" type="slidenum">
              <a:rPr lang="zh-CN" strike="noStrike" noProof="1" dirty="0">
                <a:latin typeface="Arial" panose="020B0604020202020204" pitchFamily="34" charset="0"/>
                <a:ea typeface="宋体" panose="02010600030101010101" pitchFamily="2" charset="-122"/>
                <a:cs typeface="+mn-ea"/>
              </a:rPr>
            </a:fld>
            <a:endParaRPr lang="zh-CN" strike="noStrike" noProof="1"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457200"/>
            <a:ext cx="2949178" cy="1600200"/>
          </a:xfrm>
        </p:spPr>
        <p:txBody>
          <a:bodyPr anchor="b"/>
          <a:lstStyle>
            <a:lvl1pPr>
              <a:defRPr sz="2400"/>
            </a:lvl1pPr>
          </a:lstStyle>
          <a:p>
            <a:pPr fontAlgn="base"/>
            <a:r>
              <a:rPr lang="zh-CN" altLang="en-US" strike="noStrike" noProof="1" smtClean="0"/>
              <a:t>单击此处编辑母版标题样式</a:t>
            </a:r>
            <a:endParaRPr lang="zh-CN" altLang="en-US" strike="noStrike" noProof="1"/>
          </a:p>
        </p:txBody>
      </p:sp>
      <p:sp>
        <p:nvSpPr>
          <p:cNvPr id="3" name="内容占位符 2"/>
          <p:cNvSpPr>
            <a:spLocks noGrp="1"/>
          </p:cNvSpPr>
          <p:nvPr>
            <p:ph idx="1"/>
          </p:nvPr>
        </p:nvSpPr>
        <p:spPr>
          <a:xfrm>
            <a:off x="3887391" y="987425"/>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文本占位符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fontAlgn="base"/>
            <a:r>
              <a:rPr lang="zh-CN" altLang="en-US" strike="noStrike" noProof="1" smtClean="0"/>
              <a:t>单击此处编辑母版文本样式</a:t>
            </a:r>
            <a:endParaRPr lang="zh-CN" altLang="en-US" strike="noStrike" noProof="1" smtClean="0"/>
          </a:p>
        </p:txBody>
      </p:sp>
      <p:sp>
        <p:nvSpPr>
          <p:cNvPr id="5" name="日期占位符 4"/>
          <p:cNvSpPr>
            <a:spLocks noGrp="1"/>
          </p:cNvSpPr>
          <p:nvPr>
            <p:ph type="dt" sz="half" idx="10"/>
          </p:nvPr>
        </p:nvSpPr>
        <p:spPr/>
        <p:txBody>
          <a:bodyPr/>
          <a:p>
            <a:pPr lvl="0" fontAlgn="base"/>
            <a:endParaRPr lang="zh-CN" altLang="en-US" strike="noStrike" noProof="1" dirty="0"/>
          </a:p>
        </p:txBody>
      </p:sp>
      <p:sp>
        <p:nvSpPr>
          <p:cNvPr id="6" name="页脚占位符 5"/>
          <p:cNvSpPr>
            <a:spLocks noGrp="1"/>
          </p:cNvSpPr>
          <p:nvPr>
            <p:ph type="ftr" sz="quarter" idx="11"/>
          </p:nvPr>
        </p:nvSpPr>
        <p:spPr/>
        <p:txBody>
          <a:bodyPr/>
          <a:p>
            <a:pPr lvl="0" fontAlgn="base"/>
            <a:endParaRPr lang="zh-CN" strike="noStrike" noProof="1" dirty="0"/>
          </a:p>
        </p:txBody>
      </p:sp>
      <p:sp>
        <p:nvSpPr>
          <p:cNvPr id="7" name="灯片编号占位符 6"/>
          <p:cNvSpPr>
            <a:spLocks noGrp="1"/>
          </p:cNvSpPr>
          <p:nvPr>
            <p:ph type="sldNum" sz="quarter" idx="12"/>
          </p:nvPr>
        </p:nvSpPr>
        <p:spPr>
          <a:xfrm>
            <a:off x="6553200" y="6245225"/>
            <a:ext cx="2133600" cy="476250"/>
          </a:xfrm>
        </p:spPr>
        <p:txBody>
          <a:bodyPr/>
          <a:p>
            <a:pPr lvl="0" fontAlgn="base"/>
            <a:fld id="{9A0DB2DC-4C9A-4742-B13C-FB6460FD3503}" type="slidenum">
              <a:rPr lang="zh-CN" strike="noStrike" noProof="1" dirty="0">
                <a:latin typeface="Arial" panose="020B0604020202020204" pitchFamily="34" charset="0"/>
                <a:ea typeface="宋体" panose="02010600030101010101" pitchFamily="2" charset="-122"/>
                <a:cs typeface="+mn-ea"/>
              </a:rPr>
            </a:fld>
            <a:endParaRPr lang="zh-CN" strike="noStrike" noProof="1"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457200"/>
            <a:ext cx="3124012" cy="1600200"/>
          </a:xfrm>
        </p:spPr>
        <p:txBody>
          <a:bodyPr anchor="b"/>
          <a:lstStyle>
            <a:lvl1pPr>
              <a:defRPr sz="2400"/>
            </a:lvl1pPr>
          </a:lstStyle>
          <a:p>
            <a:pPr fontAlgn="base"/>
            <a:r>
              <a:rPr lang="zh-CN" altLang="en-US" strike="noStrike" noProof="1" smtClean="0"/>
              <a:t>单击此处编辑母版标题样式</a:t>
            </a:r>
            <a:endParaRPr lang="zh-CN" altLang="en-US" strike="noStrike" noProof="1"/>
          </a:p>
        </p:txBody>
      </p:sp>
      <p:sp>
        <p:nvSpPr>
          <p:cNvPr id="3" name="图片占位符 2"/>
          <p:cNvSpPr>
            <a:spLocks noGrp="1"/>
          </p:cNvSpPr>
          <p:nvPr>
            <p:ph type="pic" idx="1"/>
          </p:nvPr>
        </p:nvSpPr>
        <p:spPr>
          <a:xfrm>
            <a:off x="3887391" y="457201"/>
            <a:ext cx="4629150" cy="5403850"/>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pPr fontAlgn="base"/>
            <a:endParaRPr lang="zh-CN" altLang="en-US" strike="noStrike" noProof="1"/>
          </a:p>
        </p:txBody>
      </p:sp>
      <p:sp>
        <p:nvSpPr>
          <p:cNvPr id="4" name="文本占位符 3"/>
          <p:cNvSpPr>
            <a:spLocks noGrp="1"/>
          </p:cNvSpPr>
          <p:nvPr>
            <p:ph type="body" sz="half" idx="2"/>
          </p:nvPr>
        </p:nvSpPr>
        <p:spPr>
          <a:xfrm>
            <a:off x="629841" y="2057400"/>
            <a:ext cx="3124012" cy="3811588"/>
          </a:xfrm>
        </p:spPr>
        <p:txBody>
          <a:bodyPr/>
          <a:lstStyle>
            <a:lvl1pPr marL="0" indent="0">
              <a:buNone/>
              <a:defRPr sz="1500"/>
            </a:lvl1pPr>
            <a:lvl2pPr marL="342900" indent="0">
              <a:buNone/>
              <a:defRPr sz="1350"/>
            </a:lvl2pPr>
            <a:lvl3pPr marL="685800" indent="0">
              <a:buNone/>
              <a:defRPr sz="1200"/>
            </a:lvl3pPr>
            <a:lvl4pPr marL="1028700" indent="0">
              <a:buNone/>
              <a:defRPr sz="1050"/>
            </a:lvl4pPr>
            <a:lvl5pPr marL="1371600" indent="0">
              <a:buNone/>
              <a:defRPr sz="1050"/>
            </a:lvl5pPr>
            <a:lvl6pPr marL="1714500" indent="0">
              <a:buNone/>
              <a:defRPr sz="1050"/>
            </a:lvl6pPr>
            <a:lvl7pPr marL="2057400" indent="0">
              <a:buNone/>
              <a:defRPr sz="1050"/>
            </a:lvl7pPr>
            <a:lvl8pPr marL="2400300" indent="0">
              <a:buNone/>
              <a:defRPr sz="1050"/>
            </a:lvl8pPr>
            <a:lvl9pPr marL="2743200" indent="0">
              <a:buNone/>
              <a:defRPr sz="1050"/>
            </a:lvl9pPr>
          </a:lstStyle>
          <a:p>
            <a:pPr lvl="0" fontAlgn="base"/>
            <a:r>
              <a:rPr lang="zh-CN" altLang="en-US" strike="noStrike" noProof="1" smtClean="0"/>
              <a:t>单击此处编辑母版文本样式</a:t>
            </a:r>
            <a:endParaRPr lang="zh-CN" altLang="en-US" strike="noStrike" noProof="1" smtClean="0"/>
          </a:p>
        </p:txBody>
      </p:sp>
      <p:sp>
        <p:nvSpPr>
          <p:cNvPr id="5" name="日期占位符 4"/>
          <p:cNvSpPr>
            <a:spLocks noGrp="1"/>
          </p:cNvSpPr>
          <p:nvPr>
            <p:ph type="dt" sz="half" idx="10"/>
          </p:nvPr>
        </p:nvSpPr>
        <p:spPr/>
        <p:txBody>
          <a:bodyPr/>
          <a:p>
            <a:pPr lvl="0" fontAlgn="base"/>
            <a:endParaRPr lang="zh-CN" altLang="en-US" strike="noStrike" noProof="1" dirty="0"/>
          </a:p>
        </p:txBody>
      </p:sp>
      <p:sp>
        <p:nvSpPr>
          <p:cNvPr id="6" name="页脚占位符 5"/>
          <p:cNvSpPr>
            <a:spLocks noGrp="1"/>
          </p:cNvSpPr>
          <p:nvPr>
            <p:ph type="ftr" sz="quarter" idx="11"/>
          </p:nvPr>
        </p:nvSpPr>
        <p:spPr/>
        <p:txBody>
          <a:bodyPr/>
          <a:p>
            <a:pPr lvl="0" fontAlgn="base"/>
            <a:endParaRPr lang="zh-CN" strike="noStrike" noProof="1" dirty="0"/>
          </a:p>
        </p:txBody>
      </p:sp>
      <p:sp>
        <p:nvSpPr>
          <p:cNvPr id="7" name="灯片编号占位符 6"/>
          <p:cNvSpPr>
            <a:spLocks noGrp="1"/>
          </p:cNvSpPr>
          <p:nvPr>
            <p:ph type="sldNum" sz="quarter" idx="12"/>
          </p:nvPr>
        </p:nvSpPr>
        <p:spPr>
          <a:xfrm>
            <a:off x="6553200" y="6245225"/>
            <a:ext cx="2133600" cy="476250"/>
          </a:xfrm>
        </p:spPr>
        <p:txBody>
          <a:bodyPr/>
          <a:p>
            <a:pPr lvl="0" fontAlgn="base"/>
            <a:fld id="{9A0DB2DC-4C9A-4742-B13C-FB6460FD3503}" type="slidenum">
              <a:rPr lang="zh-CN" strike="noStrike" noProof="1" dirty="0">
                <a:latin typeface="Arial" panose="020B0604020202020204" pitchFamily="34" charset="0"/>
                <a:ea typeface="宋体" panose="02010600030101010101" pitchFamily="2" charset="-122"/>
                <a:cs typeface="+mn-ea"/>
              </a:rPr>
            </a:fld>
            <a:endParaRPr lang="zh-CN" strike="noStrike" noProof="1" dirty="0"/>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4" Type="http://schemas.openxmlformats.org/officeDocument/2006/relationships/theme" Target="../theme/theme1.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0">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0"/>
        </a:gradFill>
        <a:effectLst/>
      </p:bgPr>
    </p:bg>
    <p:spTree>
      <p:nvGrpSpPr>
        <p:cNvPr id="1" name=""/>
        <p:cNvGrpSpPr/>
        <p:nvPr/>
      </p:nvGrpSpPr>
      <p:grpSpPr/>
      <p:sp>
        <p:nvSpPr>
          <p:cNvPr id="1026" name="标题 80897"/>
          <p:cNvSpPr>
            <a:spLocks noGrp="1"/>
          </p:cNvSpPr>
          <p:nvPr>
            <p:ph type="title"/>
          </p:nvPr>
        </p:nvSpPr>
        <p:spPr>
          <a:xfrm>
            <a:off x="457200" y="274638"/>
            <a:ext cx="8229600" cy="1143000"/>
          </a:xfrm>
          <a:prstGeom prst="rect">
            <a:avLst/>
          </a:prstGeom>
          <a:noFill/>
          <a:ln w="9525">
            <a:noFill/>
          </a:ln>
        </p:spPr>
        <p:txBody>
          <a:bodyPr anchor="ctr"/>
          <a:p>
            <a:pPr lvl="0" indent="0"/>
            <a:r>
              <a:rPr lang="zh-CN" altLang="en-US" dirty="0"/>
              <a:t>单击此处编辑母版标题样式</a:t>
            </a:r>
            <a:endParaRPr lang="zh-CN" altLang="en-US" dirty="0"/>
          </a:p>
        </p:txBody>
      </p:sp>
      <p:sp>
        <p:nvSpPr>
          <p:cNvPr id="1027" name="文本占位符 80898"/>
          <p:cNvSpPr>
            <a:spLocks noGrp="1"/>
          </p:cNvSpPr>
          <p:nvPr>
            <p:ph type="body"/>
          </p:nvPr>
        </p:nvSpPr>
        <p:spPr>
          <a:xfrm>
            <a:off x="457200" y="1600200"/>
            <a:ext cx="8229600" cy="4525963"/>
          </a:xfrm>
          <a:prstGeom prst="rect">
            <a:avLst/>
          </a:prstGeom>
          <a:noFill/>
          <a:ln w="9525">
            <a:noFill/>
          </a:ln>
        </p:spPr>
        <p:txBody>
          <a:bodyPr anchor="t"/>
          <a:p>
            <a:pPr lvl="0" indent="-342900"/>
            <a:r>
              <a:rPr lang="zh-CN" altLang="en-US" dirty="0"/>
              <a:t>单击此处编辑母版文本样式</a:t>
            </a:r>
            <a:endParaRPr lang="zh-CN" altLang="en-US" dirty="0"/>
          </a:p>
          <a:p>
            <a:pPr lvl="1" indent="-285750"/>
            <a:r>
              <a:rPr lang="zh-CN" altLang="en-US" dirty="0"/>
              <a:t>第二级</a:t>
            </a:r>
            <a:endParaRPr lang="zh-CN" altLang="en-US" dirty="0"/>
          </a:p>
          <a:p>
            <a:pPr lvl="2" indent="-228600"/>
            <a:r>
              <a:rPr lang="zh-CN" altLang="en-US" dirty="0"/>
              <a:t>第三级</a:t>
            </a:r>
            <a:endParaRPr lang="zh-CN" altLang="en-US" dirty="0"/>
          </a:p>
          <a:p>
            <a:pPr lvl="3" indent="-228600"/>
            <a:r>
              <a:rPr lang="zh-CN" altLang="en-US" dirty="0"/>
              <a:t>第四级</a:t>
            </a:r>
            <a:endParaRPr lang="zh-CN" altLang="en-US" dirty="0"/>
          </a:p>
          <a:p>
            <a:pPr lvl="4" indent="-228600"/>
            <a:r>
              <a:rPr lang="zh-CN" altLang="en-US" dirty="0"/>
              <a:t>第五级</a:t>
            </a:r>
            <a:endParaRPr lang="zh-CN" altLang="en-US" dirty="0"/>
          </a:p>
        </p:txBody>
      </p:sp>
      <p:sp>
        <p:nvSpPr>
          <p:cNvPr id="80900" name="日期占位符 80899"/>
          <p:cNvSpPr>
            <a:spLocks noGrp="1"/>
          </p:cNvSpPr>
          <p:nvPr>
            <p:ph type="dt" sz="half" idx="2"/>
          </p:nvPr>
        </p:nvSpPr>
        <p:spPr>
          <a:xfrm>
            <a:off x="457200" y="6245225"/>
            <a:ext cx="2133600" cy="476250"/>
          </a:xfrm>
          <a:prstGeom prst="rect">
            <a:avLst/>
          </a:prstGeom>
          <a:noFill/>
          <a:ln w="9525">
            <a:noFill/>
          </a:ln>
        </p:spPr>
        <p:txBody>
          <a:bodyPr/>
          <a:lstStyle>
            <a:lvl1pPr>
              <a:defRPr sz="1400">
                <a:ea typeface="宋体" panose="02010600030101010101" pitchFamily="2" charset="-122"/>
              </a:defRPr>
            </a:lvl1pPr>
          </a:lstStyle>
          <a:p>
            <a:pPr lvl="0" fontAlgn="base"/>
            <a:endParaRPr lang="zh-CN" altLang="en-US" strike="noStrike" noProof="1" dirty="0"/>
          </a:p>
        </p:txBody>
      </p:sp>
      <p:sp>
        <p:nvSpPr>
          <p:cNvPr id="80901" name="页脚占位符 80900"/>
          <p:cNvSpPr>
            <a:spLocks noGrp="1"/>
          </p:cNvSpPr>
          <p:nvPr>
            <p:ph type="ftr" sz="quarter" idx="3"/>
          </p:nvPr>
        </p:nvSpPr>
        <p:spPr>
          <a:xfrm>
            <a:off x="3124200" y="6245225"/>
            <a:ext cx="2895600" cy="476250"/>
          </a:xfrm>
          <a:prstGeom prst="rect">
            <a:avLst/>
          </a:prstGeom>
          <a:noFill/>
          <a:ln w="9525">
            <a:noFill/>
          </a:ln>
        </p:spPr>
        <p:txBody>
          <a:bodyPr/>
          <a:lstStyle>
            <a:lvl1pPr algn="ctr">
              <a:defRPr sz="1400">
                <a:ea typeface="宋体" panose="02010600030101010101" pitchFamily="2" charset="-122"/>
              </a:defRPr>
            </a:lvl1pPr>
          </a:lstStyle>
          <a:p>
            <a:pPr lvl="0" fontAlgn="base"/>
            <a:endParaRPr lang="zh-CN" strike="noStrike" noProof="1"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hf sldNum="0" hdr="0" ftr="0" dt="0"/>
  <p:txStyles>
    <p:titleStyle>
      <a:lvl1pPr marL="0" lvl="0" indent="0" algn="ctr" defTabSz="914400" eaLnBrk="1" fontAlgn="base" latinLnBrk="0" hangingPunct="1">
        <a:lnSpc>
          <a:spcPct val="100000"/>
        </a:lnSpc>
        <a:spcBef>
          <a:spcPct val="0"/>
        </a:spcBef>
        <a:spcAft>
          <a:spcPct val="0"/>
        </a:spcAft>
        <a:buClr>
          <a:srgbClr val="000000"/>
        </a:buClr>
        <a:buNone/>
        <a:defRPr sz="4400" b="0" i="0" u="none" kern="1200" baseline="0">
          <a:solidFill>
            <a:schemeClr val="tx2"/>
          </a:solidFill>
          <a:latin typeface="+mj-lt"/>
          <a:ea typeface="+mj-ea"/>
          <a:cs typeface="+mj-cs"/>
        </a:defRPr>
      </a:lvl1pPr>
    </p:titleStyle>
    <p:bodyStyle>
      <a:lvl1pPr marL="342900" lvl="0" indent="-342900" algn="l" defTabSz="914400" eaLnBrk="1" fontAlgn="base" latinLnBrk="0" hangingPunct="1">
        <a:lnSpc>
          <a:spcPct val="100000"/>
        </a:lnSpc>
        <a:spcBef>
          <a:spcPct val="20000"/>
        </a:spcBef>
        <a:spcAft>
          <a:spcPct val="0"/>
        </a:spcAft>
        <a:buChar char="•"/>
        <a:defRPr sz="3200" b="0" i="0" u="none" kern="1200" baseline="0">
          <a:solidFill>
            <a:schemeClr val="tx1"/>
          </a:solidFill>
          <a:latin typeface="+mn-lt"/>
          <a:ea typeface="+mn-ea"/>
          <a:cs typeface="+mn-cs"/>
        </a:defRPr>
      </a:lvl1pPr>
      <a:lvl2pPr marL="742950" lvl="1" indent="-285750" algn="l" defTabSz="914400" eaLnBrk="1" fontAlgn="base" latinLnBrk="0" hangingPunct="1">
        <a:lnSpc>
          <a:spcPct val="100000"/>
        </a:lnSpc>
        <a:spcBef>
          <a:spcPct val="20000"/>
        </a:spcBef>
        <a:spcAft>
          <a:spcPct val="0"/>
        </a:spcAft>
        <a:buChar char="–"/>
        <a:defRPr sz="2800" b="0" i="0" u="none" kern="1200" baseline="0">
          <a:solidFill>
            <a:schemeClr val="tx1"/>
          </a:solidFill>
          <a:latin typeface="+mn-lt"/>
          <a:ea typeface="+mn-ea"/>
          <a:cs typeface="+mn-cs"/>
        </a:defRPr>
      </a:lvl2pPr>
      <a:lvl3pPr marL="1143000" lvl="2" indent="-228600" algn="l" defTabSz="914400" eaLnBrk="1" fontAlgn="base" latinLnBrk="0" hangingPunct="1">
        <a:lnSpc>
          <a:spcPct val="100000"/>
        </a:lnSpc>
        <a:spcBef>
          <a:spcPct val="20000"/>
        </a:spcBef>
        <a:spcAft>
          <a:spcPct val="0"/>
        </a:spcAft>
        <a:buChar char="•"/>
        <a:defRPr sz="2400" b="0" i="0" u="none" kern="1200" baseline="0">
          <a:solidFill>
            <a:schemeClr val="tx1"/>
          </a:solidFill>
          <a:latin typeface="+mn-lt"/>
          <a:ea typeface="+mn-ea"/>
          <a:cs typeface="+mn-cs"/>
        </a:defRPr>
      </a:lvl3pPr>
      <a:lvl4pPr marL="1600200" lvl="3"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4pPr>
      <a:lvl5pPr marL="2057400" lvl="4"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5pPr>
      <a:lvl6pPr marL="2514600" lvl="5"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6pPr>
      <a:lvl7pPr marL="2971800" lvl="6"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7pPr>
      <a:lvl8pPr marL="3429000" lvl="7"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8pPr>
      <a:lvl9pPr marL="3886200" lvl="8"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9pPr>
    </p:bodyStyle>
    <p:otherStyle>
      <a:lvl1pPr marL="0" lvl="0" indent="0" algn="l" defTabSz="914400" eaLnBrk="1" fontAlgn="base" latinLnBrk="0" hangingPunct="1">
        <a:lnSpc>
          <a:spcPct val="100000"/>
        </a:lnSpc>
        <a:spcBef>
          <a:spcPct val="0"/>
        </a:spcBef>
        <a:spcAft>
          <a:spcPct val="0"/>
        </a:spcAft>
        <a:buNone/>
        <a:defRPr sz="1800" b="0" i="0" u="none" kern="1200" baseline="0">
          <a:solidFill>
            <a:schemeClr val="tx1"/>
          </a:solidFill>
          <a:latin typeface="+mn-lt"/>
          <a:ea typeface="+mn-ea"/>
          <a:cs typeface="+mn-cs"/>
        </a:defRPr>
      </a:lvl1pPr>
      <a:lvl2pPr marL="457200" lvl="1" indent="0" algn="l" defTabSz="914400" eaLnBrk="1" fontAlgn="base" latinLnBrk="0" hangingPunct="1">
        <a:lnSpc>
          <a:spcPct val="100000"/>
        </a:lnSpc>
        <a:spcBef>
          <a:spcPct val="0"/>
        </a:spcBef>
        <a:spcAft>
          <a:spcPct val="0"/>
        </a:spcAft>
        <a:buNone/>
        <a:defRPr sz="1800" b="0" i="0" u="none" kern="1200" baseline="0">
          <a:solidFill>
            <a:schemeClr val="tx1"/>
          </a:solidFill>
          <a:latin typeface="+mn-lt"/>
          <a:ea typeface="+mn-ea"/>
          <a:cs typeface="+mn-cs"/>
        </a:defRPr>
      </a:lvl2pPr>
      <a:lvl3pPr marL="914400" lvl="2" indent="0" algn="l" defTabSz="914400" eaLnBrk="1" fontAlgn="base" latinLnBrk="0" hangingPunct="1">
        <a:lnSpc>
          <a:spcPct val="100000"/>
        </a:lnSpc>
        <a:spcBef>
          <a:spcPct val="0"/>
        </a:spcBef>
        <a:spcAft>
          <a:spcPct val="0"/>
        </a:spcAft>
        <a:buNone/>
        <a:defRPr sz="1800" b="0" i="0" u="none" kern="1200" baseline="0">
          <a:solidFill>
            <a:schemeClr val="tx1"/>
          </a:solidFill>
          <a:latin typeface="+mn-lt"/>
          <a:ea typeface="+mn-ea"/>
          <a:cs typeface="+mn-cs"/>
        </a:defRPr>
      </a:lvl3pPr>
      <a:lvl4pPr marL="1371600" lvl="3" indent="0" algn="l" defTabSz="914400" eaLnBrk="1" fontAlgn="base" latinLnBrk="0" hangingPunct="1">
        <a:lnSpc>
          <a:spcPct val="100000"/>
        </a:lnSpc>
        <a:spcBef>
          <a:spcPct val="0"/>
        </a:spcBef>
        <a:spcAft>
          <a:spcPct val="0"/>
        </a:spcAft>
        <a:buNone/>
        <a:defRPr sz="1800" b="0" i="0" u="none" kern="1200" baseline="0">
          <a:solidFill>
            <a:schemeClr val="tx1"/>
          </a:solidFill>
          <a:latin typeface="+mn-lt"/>
          <a:ea typeface="+mn-ea"/>
          <a:cs typeface="+mn-cs"/>
        </a:defRPr>
      </a:lvl4pPr>
      <a:lvl5pPr marL="1828800" lvl="4" indent="0" algn="l" defTabSz="914400" eaLnBrk="1" fontAlgn="base" latinLnBrk="0" hangingPunct="1">
        <a:lnSpc>
          <a:spcPct val="100000"/>
        </a:lnSpc>
        <a:spcBef>
          <a:spcPct val="0"/>
        </a:spcBef>
        <a:spcAft>
          <a:spcPct val="0"/>
        </a:spcAft>
        <a:buNone/>
        <a:defRPr sz="1800" b="0" i="0" u="none" kern="1200" baseline="0">
          <a:solidFill>
            <a:schemeClr val="tx1"/>
          </a:solidFill>
          <a:latin typeface="+mn-lt"/>
          <a:ea typeface="+mn-ea"/>
          <a:cs typeface="+mn-cs"/>
        </a:defRPr>
      </a:lvl5pPr>
      <a:lvl6pPr marL="2286000" lvl="5" indent="0" algn="l" defTabSz="914400" eaLnBrk="1" fontAlgn="base" latinLnBrk="0" hangingPunct="1">
        <a:lnSpc>
          <a:spcPct val="100000"/>
        </a:lnSpc>
        <a:spcBef>
          <a:spcPct val="0"/>
        </a:spcBef>
        <a:spcAft>
          <a:spcPct val="0"/>
        </a:spcAft>
        <a:buNone/>
        <a:defRPr sz="1800" b="0" i="0" u="none" kern="1200" baseline="0">
          <a:solidFill>
            <a:schemeClr val="tx1"/>
          </a:solidFill>
          <a:latin typeface="+mn-lt"/>
          <a:ea typeface="+mn-ea"/>
          <a:cs typeface="+mn-cs"/>
        </a:defRPr>
      </a:lvl6pPr>
      <a:lvl7pPr marL="2743200" lvl="6" indent="0" algn="l" defTabSz="914400" eaLnBrk="1" fontAlgn="base" latinLnBrk="0" hangingPunct="1">
        <a:lnSpc>
          <a:spcPct val="100000"/>
        </a:lnSpc>
        <a:spcBef>
          <a:spcPct val="0"/>
        </a:spcBef>
        <a:spcAft>
          <a:spcPct val="0"/>
        </a:spcAft>
        <a:buNone/>
        <a:defRPr sz="1800" b="0" i="0" u="none" kern="1200" baseline="0">
          <a:solidFill>
            <a:schemeClr val="tx1"/>
          </a:solidFill>
          <a:latin typeface="+mn-lt"/>
          <a:ea typeface="+mn-ea"/>
          <a:cs typeface="+mn-cs"/>
        </a:defRPr>
      </a:lvl7pPr>
      <a:lvl8pPr marL="3200400" lvl="7" indent="0" algn="l" defTabSz="914400" eaLnBrk="1" fontAlgn="base" latinLnBrk="0" hangingPunct="1">
        <a:lnSpc>
          <a:spcPct val="100000"/>
        </a:lnSpc>
        <a:spcBef>
          <a:spcPct val="0"/>
        </a:spcBef>
        <a:spcAft>
          <a:spcPct val="0"/>
        </a:spcAft>
        <a:buNone/>
        <a:defRPr sz="1800" b="0" i="0" u="none" kern="1200" baseline="0">
          <a:solidFill>
            <a:schemeClr val="tx1"/>
          </a:solidFill>
          <a:latin typeface="+mn-lt"/>
          <a:ea typeface="+mn-ea"/>
          <a:cs typeface="+mn-cs"/>
        </a:defRPr>
      </a:lvl8pPr>
      <a:lvl9pPr marL="3657600" lvl="8" indent="0" algn="l" defTabSz="914400" eaLnBrk="1" fontAlgn="base" latinLnBrk="0" hangingPunct="1">
        <a:lnSpc>
          <a:spcPct val="100000"/>
        </a:lnSpc>
        <a:spcBef>
          <a:spcPct val="0"/>
        </a:spcBef>
        <a:spcAft>
          <a:spcPct val="0"/>
        </a:spcAft>
        <a:buNone/>
        <a:defRPr sz="1800" b="0" i="0" u="none" kern="1200" baseline="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6" Type="http://schemas.openxmlformats.org/officeDocument/2006/relationships/vmlDrawing" Target="../drawings/vmlDrawing5.vml"/><Relationship Id="rId5" Type="http://schemas.openxmlformats.org/officeDocument/2006/relationships/slideLayout" Target="../slideLayouts/slideLayout1.xml"/><Relationship Id="rId4" Type="http://schemas.openxmlformats.org/officeDocument/2006/relationships/image" Target="../media/image10.wmf"/><Relationship Id="rId3" Type="http://schemas.openxmlformats.org/officeDocument/2006/relationships/oleObject" Target="../embeddings/oleObject12.bin"/><Relationship Id="rId2" Type="http://schemas.openxmlformats.org/officeDocument/2006/relationships/image" Target="../media/image9.GIF"/><Relationship Id="rId1" Type="http://schemas.openxmlformats.org/officeDocument/2006/relationships/slide" Target="slide13.xml"/></Relationships>
</file>

<file path=ppt/slides/_rels/slide14.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11.jpeg"/><Relationship Id="rId1" Type="http://schemas.openxmlformats.org/officeDocument/2006/relationships/image" Target="../media/image9.GIF"/></Relationships>
</file>

<file path=ppt/slides/_rels/slide15.xml.rels><?xml version="1.0" encoding="UTF-8" standalone="yes"?>
<Relationships xmlns="http://schemas.openxmlformats.org/package/2006/relationships"><Relationship Id="rId5" Type="http://schemas.openxmlformats.org/officeDocument/2006/relationships/vmlDrawing" Target="../drawings/vmlDrawing6.vml"/><Relationship Id="rId4" Type="http://schemas.openxmlformats.org/officeDocument/2006/relationships/slideLayout" Target="../slideLayouts/slideLayout1.xml"/><Relationship Id="rId3" Type="http://schemas.openxmlformats.org/officeDocument/2006/relationships/image" Target="../media/image10.wmf"/><Relationship Id="rId2" Type="http://schemas.openxmlformats.org/officeDocument/2006/relationships/oleObject" Target="../embeddings/oleObject13.bin"/><Relationship Id="rId1" Type="http://schemas.openxmlformats.org/officeDocument/2006/relationships/image" Target="../media/image9.GIF"/></Relationships>
</file>

<file path=ppt/slides/_rels/slide16.xml.rels><?xml version="1.0" encoding="UTF-8" standalone="yes"?>
<Relationships xmlns="http://schemas.openxmlformats.org/package/2006/relationships"><Relationship Id="rId5" Type="http://schemas.openxmlformats.org/officeDocument/2006/relationships/vmlDrawing" Target="../drawings/vmlDrawing7.vml"/><Relationship Id="rId4" Type="http://schemas.openxmlformats.org/officeDocument/2006/relationships/slideLayout" Target="../slideLayouts/slideLayout1.xml"/><Relationship Id="rId3" Type="http://schemas.openxmlformats.org/officeDocument/2006/relationships/image" Target="../media/image9.GIF"/><Relationship Id="rId2" Type="http://schemas.openxmlformats.org/officeDocument/2006/relationships/image" Target="../media/image10.wmf"/><Relationship Id="rId1" Type="http://schemas.openxmlformats.org/officeDocument/2006/relationships/oleObject" Target="../embeddings/oleObject14.bin"/></Relationships>
</file>

<file path=ppt/slides/_rels/slide17.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image" Target="../media/image9.GIF"/><Relationship Id="rId1" Type="http://schemas.openxmlformats.org/officeDocument/2006/relationships/slide" Target="slide1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4" Type="http://schemas.openxmlformats.org/officeDocument/2006/relationships/vmlDrawing" Target="../drawings/vmlDrawing8.vml"/><Relationship Id="rId3" Type="http://schemas.openxmlformats.org/officeDocument/2006/relationships/slideLayout" Target="../slideLayouts/slideLayout7.xml"/><Relationship Id="rId2" Type="http://schemas.openxmlformats.org/officeDocument/2006/relationships/image" Target="../media/image12.wmf"/><Relationship Id="rId1" Type="http://schemas.openxmlformats.org/officeDocument/2006/relationships/oleObject" Target="../embeddings/oleObject15.bin"/></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image" Target="../media/image9.GIF"/><Relationship Id="rId1" Type="http://schemas.openxmlformats.org/officeDocument/2006/relationships/slide" Target="slide13.xml"/></Relationships>
</file>

<file path=ppt/slides/_rels/slide21.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3.jpe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6" Type="http://schemas.openxmlformats.org/officeDocument/2006/relationships/vmlDrawing" Target="../drawings/vmlDrawing9.vml"/><Relationship Id="rId5" Type="http://schemas.openxmlformats.org/officeDocument/2006/relationships/slideLayout" Target="../slideLayouts/slideLayout7.xml"/><Relationship Id="rId4" Type="http://schemas.openxmlformats.org/officeDocument/2006/relationships/audio" Target="../media/audio2.wav"/><Relationship Id="rId3" Type="http://schemas.openxmlformats.org/officeDocument/2006/relationships/audio" Target="../media/audio1.wav"/><Relationship Id="rId2" Type="http://schemas.openxmlformats.org/officeDocument/2006/relationships/image" Target="../media/image14.wmf"/><Relationship Id="rId1" Type="http://schemas.openxmlformats.org/officeDocument/2006/relationships/oleObject" Target="../embeddings/oleObject16.bin"/></Relationships>
</file>

<file path=ppt/slides/_rels/slide26.xml.rels><?xml version="1.0" encoding="UTF-8" standalone="yes"?>
<Relationships xmlns="http://schemas.openxmlformats.org/package/2006/relationships"><Relationship Id="rId5" Type="http://schemas.openxmlformats.org/officeDocument/2006/relationships/vmlDrawing" Target="../drawings/vmlDrawing10.vml"/><Relationship Id="rId4" Type="http://schemas.openxmlformats.org/officeDocument/2006/relationships/slideLayout" Target="../slideLayouts/slideLayout2.xml"/><Relationship Id="rId3" Type="http://schemas.openxmlformats.org/officeDocument/2006/relationships/image" Target="../media/image1.wmf"/><Relationship Id="rId2" Type="http://schemas.openxmlformats.org/officeDocument/2006/relationships/oleObject" Target="../embeddings/oleObject17.bin"/><Relationship Id="rId1" Type="http://schemas.openxmlformats.org/officeDocument/2006/relationships/image" Target="../media/image4.jpe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openxmlformats.org/officeDocument/2006/relationships/slideLayout" Target="../slideLayouts/slideLayout12.xml"/><Relationship Id="rId2" Type="http://schemas.openxmlformats.org/officeDocument/2006/relationships/image" Target="../media/image9.GIF"/><Relationship Id="rId1" Type="http://schemas.openxmlformats.org/officeDocument/2006/relationships/slide" Target="slide1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9" Type="http://schemas.openxmlformats.org/officeDocument/2006/relationships/oleObject" Target="../embeddings/oleObject21.bin"/><Relationship Id="rId8" Type="http://schemas.openxmlformats.org/officeDocument/2006/relationships/image" Target="../media/image17.wmf"/><Relationship Id="rId7" Type="http://schemas.openxmlformats.org/officeDocument/2006/relationships/oleObject" Target="../embeddings/oleObject20.bin"/><Relationship Id="rId6" Type="http://schemas.openxmlformats.org/officeDocument/2006/relationships/image" Target="../media/image16.wmf"/><Relationship Id="rId5" Type="http://schemas.openxmlformats.org/officeDocument/2006/relationships/oleObject" Target="../embeddings/oleObject19.bin"/><Relationship Id="rId4" Type="http://schemas.openxmlformats.org/officeDocument/2006/relationships/image" Target="../media/image15.wmf"/><Relationship Id="rId3" Type="http://schemas.openxmlformats.org/officeDocument/2006/relationships/oleObject" Target="../embeddings/oleObject18.bin"/><Relationship Id="rId20" Type="http://schemas.openxmlformats.org/officeDocument/2006/relationships/vmlDrawing" Target="../drawings/vmlDrawing11.vml"/><Relationship Id="rId2" Type="http://schemas.openxmlformats.org/officeDocument/2006/relationships/image" Target="../media/image9.GIF"/><Relationship Id="rId19" Type="http://schemas.openxmlformats.org/officeDocument/2006/relationships/slideLayout" Target="../slideLayouts/slideLayout7.xml"/><Relationship Id="rId18" Type="http://schemas.openxmlformats.org/officeDocument/2006/relationships/image" Target="../media/image23.GIF"/><Relationship Id="rId17" Type="http://schemas.openxmlformats.org/officeDocument/2006/relationships/image" Target="../media/image22.GIF"/><Relationship Id="rId16" Type="http://schemas.openxmlformats.org/officeDocument/2006/relationships/image" Target="../media/image21.wmf"/><Relationship Id="rId15" Type="http://schemas.openxmlformats.org/officeDocument/2006/relationships/oleObject" Target="../embeddings/oleObject24.bin"/><Relationship Id="rId14" Type="http://schemas.openxmlformats.org/officeDocument/2006/relationships/image" Target="../media/image20.wmf"/><Relationship Id="rId13" Type="http://schemas.openxmlformats.org/officeDocument/2006/relationships/oleObject" Target="../embeddings/oleObject23.bin"/><Relationship Id="rId12" Type="http://schemas.openxmlformats.org/officeDocument/2006/relationships/image" Target="../media/image19.wmf"/><Relationship Id="rId11" Type="http://schemas.openxmlformats.org/officeDocument/2006/relationships/oleObject" Target="../embeddings/oleObject22.bin"/><Relationship Id="rId10" Type="http://schemas.openxmlformats.org/officeDocument/2006/relationships/image" Target="../media/image18.wmf"/><Relationship Id="rId1" Type="http://schemas.openxmlformats.org/officeDocument/2006/relationships/slide" Target="slide13.xml"/></Relationships>
</file>

<file path=ppt/slides/_rels/slide31.xml.rels><?xml version="1.0" encoding="UTF-8" standalone="yes"?>
<Relationships xmlns="http://schemas.openxmlformats.org/package/2006/relationships"><Relationship Id="rId4" Type="http://schemas.openxmlformats.org/officeDocument/2006/relationships/slideLayout" Target="../slideLayouts/slideLayout7.xml"/><Relationship Id="rId3" Type="http://schemas.openxmlformats.org/officeDocument/2006/relationships/audio" Target="../media/audio2.wav"/><Relationship Id="rId2" Type="http://schemas.openxmlformats.org/officeDocument/2006/relationships/image" Target="../media/image24.jpeg"/><Relationship Id="rId1" Type="http://schemas.openxmlformats.org/officeDocument/2006/relationships/hyperlink" Target="http://images.google.com/imgres?imgurl=http://service.gamania.com/home/pcgame/GoGoWeb/property/image01.gif&amp;imgrefurl=http://service.gamania.com/home/pcgame/GoGoWeb/property.htm&amp;h=58&amp;w=58&amp;sz=3&amp;tbnid=DL_FHWx3xIkJ:&amp;tbnh=58&amp;tbnw=58&amp;start=29&amp;prev=/images%3Fq%3D%25E9%25AA%25B0%25E5%25AD%2590%25E5%259B%25BE%25E7%2589%2587%26start%3D20%26hl%3Dzh-CN%26lr%3D%26newwindow%3D1%26sa%3DN" TargetMode="Externa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audio" Target="../media/audio2.wav"/></Relationships>
</file>

<file path=ppt/slides/_rels/slide35.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audio" Target="../media/audio2.wav"/></Relationships>
</file>

<file path=ppt/slides/_rels/slide36.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audio" Target="../media/audio2.wav"/></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slideLayout" Target="../slideLayouts/slideLayout4.xml"/><Relationship Id="rId1" Type="http://schemas.openxmlformats.org/officeDocument/2006/relationships/image" Target="../media/image25.jpeg"/></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9" Type="http://schemas.openxmlformats.org/officeDocument/2006/relationships/oleObject" Target="../embeddings/oleObject29.bin"/><Relationship Id="rId8" Type="http://schemas.openxmlformats.org/officeDocument/2006/relationships/image" Target="../media/image29.wmf"/><Relationship Id="rId7" Type="http://schemas.openxmlformats.org/officeDocument/2006/relationships/oleObject" Target="../embeddings/oleObject28.bin"/><Relationship Id="rId6" Type="http://schemas.openxmlformats.org/officeDocument/2006/relationships/image" Target="../media/image28.wmf"/><Relationship Id="rId5" Type="http://schemas.openxmlformats.org/officeDocument/2006/relationships/oleObject" Target="../embeddings/oleObject27.bin"/><Relationship Id="rId4" Type="http://schemas.openxmlformats.org/officeDocument/2006/relationships/image" Target="../media/image27.wmf"/><Relationship Id="rId3" Type="http://schemas.openxmlformats.org/officeDocument/2006/relationships/oleObject" Target="../embeddings/oleObject26.bin"/><Relationship Id="rId2" Type="http://schemas.openxmlformats.org/officeDocument/2006/relationships/image" Target="../media/image26.wmf"/><Relationship Id="rId12" Type="http://schemas.openxmlformats.org/officeDocument/2006/relationships/vmlDrawing" Target="../drawings/vmlDrawing12.vml"/><Relationship Id="rId11" Type="http://schemas.openxmlformats.org/officeDocument/2006/relationships/slideLayout" Target="../slideLayouts/slideLayout13.xml"/><Relationship Id="rId10" Type="http://schemas.openxmlformats.org/officeDocument/2006/relationships/image" Target="../media/image30.wmf"/><Relationship Id="rId1" Type="http://schemas.openxmlformats.org/officeDocument/2006/relationships/oleObject" Target="../embeddings/oleObject25.bin"/></Relationships>
</file>

<file path=ppt/slides/_rels/slide43.xml.rels><?xml version="1.0" encoding="UTF-8" standalone="yes"?>
<Relationships xmlns="http://schemas.openxmlformats.org/package/2006/relationships"><Relationship Id="rId8" Type="http://schemas.openxmlformats.org/officeDocument/2006/relationships/vmlDrawing" Target="../drawings/vmlDrawing13.vml"/><Relationship Id="rId7" Type="http://schemas.openxmlformats.org/officeDocument/2006/relationships/slideLayout" Target="../slideLayouts/slideLayout2.xml"/><Relationship Id="rId6" Type="http://schemas.openxmlformats.org/officeDocument/2006/relationships/image" Target="../media/image33.wmf"/><Relationship Id="rId5" Type="http://schemas.openxmlformats.org/officeDocument/2006/relationships/oleObject" Target="../embeddings/oleObject32.bin"/><Relationship Id="rId4" Type="http://schemas.openxmlformats.org/officeDocument/2006/relationships/image" Target="../media/image32.wmf"/><Relationship Id="rId3" Type="http://schemas.openxmlformats.org/officeDocument/2006/relationships/oleObject" Target="../embeddings/oleObject31.bin"/><Relationship Id="rId2" Type="http://schemas.openxmlformats.org/officeDocument/2006/relationships/image" Target="../media/image31.wmf"/><Relationship Id="rId1" Type="http://schemas.openxmlformats.org/officeDocument/2006/relationships/oleObject" Target="../embeddings/oleObject30.bin"/></Relationships>
</file>

<file path=ppt/slides/_rels/slide44.xml.rels><?xml version="1.0" encoding="UTF-8" standalone="yes"?>
<Relationships xmlns="http://schemas.openxmlformats.org/package/2006/relationships"><Relationship Id="rId9" Type="http://schemas.openxmlformats.org/officeDocument/2006/relationships/oleObject" Target="../embeddings/oleObject37.bin"/><Relationship Id="rId8" Type="http://schemas.openxmlformats.org/officeDocument/2006/relationships/image" Target="../media/image37.wmf"/><Relationship Id="rId7" Type="http://schemas.openxmlformats.org/officeDocument/2006/relationships/oleObject" Target="../embeddings/oleObject36.bin"/><Relationship Id="rId6" Type="http://schemas.openxmlformats.org/officeDocument/2006/relationships/image" Target="../media/image36.wmf"/><Relationship Id="rId5" Type="http://schemas.openxmlformats.org/officeDocument/2006/relationships/oleObject" Target="../embeddings/oleObject35.bin"/><Relationship Id="rId4" Type="http://schemas.openxmlformats.org/officeDocument/2006/relationships/image" Target="../media/image35.wmf"/><Relationship Id="rId3" Type="http://schemas.openxmlformats.org/officeDocument/2006/relationships/oleObject" Target="../embeddings/oleObject34.bin"/><Relationship Id="rId2" Type="http://schemas.openxmlformats.org/officeDocument/2006/relationships/image" Target="../media/image34.wmf"/><Relationship Id="rId14" Type="http://schemas.openxmlformats.org/officeDocument/2006/relationships/vmlDrawing" Target="../drawings/vmlDrawing14.vml"/><Relationship Id="rId13" Type="http://schemas.openxmlformats.org/officeDocument/2006/relationships/slideLayout" Target="../slideLayouts/slideLayout4.xml"/><Relationship Id="rId12" Type="http://schemas.openxmlformats.org/officeDocument/2006/relationships/image" Target="../media/image38.wmf"/><Relationship Id="rId11" Type="http://schemas.openxmlformats.org/officeDocument/2006/relationships/oleObject" Target="../embeddings/oleObject38.bin"/><Relationship Id="rId10" Type="http://schemas.openxmlformats.org/officeDocument/2006/relationships/image" Target="../media/image26.wmf"/><Relationship Id="rId1" Type="http://schemas.openxmlformats.org/officeDocument/2006/relationships/oleObject" Target="../embeddings/oleObject33.bin"/></Relationships>
</file>

<file path=ppt/slides/_rels/slide45.xml.rels><?xml version="1.0" encoding="UTF-8" standalone="yes"?>
<Relationships xmlns="http://schemas.openxmlformats.org/package/2006/relationships"><Relationship Id="rId4" Type="http://schemas.openxmlformats.org/officeDocument/2006/relationships/vmlDrawing" Target="../drawings/vmlDrawing15.vml"/><Relationship Id="rId3" Type="http://schemas.openxmlformats.org/officeDocument/2006/relationships/slideLayout" Target="../slideLayouts/slideLayout2.xml"/><Relationship Id="rId2" Type="http://schemas.openxmlformats.org/officeDocument/2006/relationships/image" Target="../media/image39.wmf"/><Relationship Id="rId1" Type="http://schemas.openxmlformats.org/officeDocument/2006/relationships/oleObject" Target="../embeddings/oleObject39.bin"/></Relationships>
</file>

<file path=ppt/slides/_rels/slide46.xml.rels><?xml version="1.0" encoding="UTF-8" standalone="yes"?>
<Relationships xmlns="http://schemas.openxmlformats.org/package/2006/relationships"><Relationship Id="rId9" Type="http://schemas.openxmlformats.org/officeDocument/2006/relationships/image" Target="../media/image44.wmf"/><Relationship Id="rId8" Type="http://schemas.openxmlformats.org/officeDocument/2006/relationships/image" Target="../media/image43.wmf"/><Relationship Id="rId7" Type="http://schemas.openxmlformats.org/officeDocument/2006/relationships/oleObject" Target="../embeddings/oleObject43.bin"/><Relationship Id="rId6" Type="http://schemas.openxmlformats.org/officeDocument/2006/relationships/image" Target="../media/image42.wmf"/><Relationship Id="rId5" Type="http://schemas.openxmlformats.org/officeDocument/2006/relationships/oleObject" Target="../embeddings/oleObject42.bin"/><Relationship Id="rId4" Type="http://schemas.openxmlformats.org/officeDocument/2006/relationships/image" Target="../media/image41.wmf"/><Relationship Id="rId3" Type="http://schemas.openxmlformats.org/officeDocument/2006/relationships/oleObject" Target="../embeddings/oleObject41.bin"/><Relationship Id="rId2" Type="http://schemas.openxmlformats.org/officeDocument/2006/relationships/image" Target="../media/image40.wmf"/><Relationship Id="rId14" Type="http://schemas.openxmlformats.org/officeDocument/2006/relationships/vmlDrawing" Target="../drawings/vmlDrawing16.vml"/><Relationship Id="rId13" Type="http://schemas.openxmlformats.org/officeDocument/2006/relationships/slideLayout" Target="../slideLayouts/slideLayout2.xml"/><Relationship Id="rId12" Type="http://schemas.openxmlformats.org/officeDocument/2006/relationships/image" Target="../media/image47.wmf"/><Relationship Id="rId11" Type="http://schemas.openxmlformats.org/officeDocument/2006/relationships/image" Target="../media/image46.wmf"/><Relationship Id="rId10" Type="http://schemas.openxmlformats.org/officeDocument/2006/relationships/image" Target="../media/image45.wmf"/><Relationship Id="rId1" Type="http://schemas.openxmlformats.org/officeDocument/2006/relationships/oleObject" Target="../embeddings/oleObject40.bin"/></Relationships>
</file>

<file path=ppt/slides/_rels/slide47.xml.rels><?xml version="1.0" encoding="UTF-8" standalone="yes"?>
<Relationships xmlns="http://schemas.openxmlformats.org/package/2006/relationships"><Relationship Id="rId9" Type="http://schemas.openxmlformats.org/officeDocument/2006/relationships/slideLayout" Target="../slideLayouts/slideLayout13.xml"/><Relationship Id="rId8" Type="http://schemas.openxmlformats.org/officeDocument/2006/relationships/image" Target="../media/image51.wmf"/><Relationship Id="rId7" Type="http://schemas.openxmlformats.org/officeDocument/2006/relationships/oleObject" Target="../embeddings/oleObject47.bin"/><Relationship Id="rId6" Type="http://schemas.openxmlformats.org/officeDocument/2006/relationships/image" Target="../media/image50.wmf"/><Relationship Id="rId5" Type="http://schemas.openxmlformats.org/officeDocument/2006/relationships/oleObject" Target="../embeddings/oleObject46.bin"/><Relationship Id="rId4" Type="http://schemas.openxmlformats.org/officeDocument/2006/relationships/image" Target="../media/image49.wmf"/><Relationship Id="rId3" Type="http://schemas.openxmlformats.org/officeDocument/2006/relationships/oleObject" Target="../embeddings/oleObject45.bin"/><Relationship Id="rId2" Type="http://schemas.openxmlformats.org/officeDocument/2006/relationships/image" Target="../media/image48.wmf"/><Relationship Id="rId10" Type="http://schemas.openxmlformats.org/officeDocument/2006/relationships/vmlDrawing" Target="../drawings/vmlDrawing17.vml"/><Relationship Id="rId1" Type="http://schemas.openxmlformats.org/officeDocument/2006/relationships/oleObject" Target="../embeddings/oleObject44.bin"/></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9" Type="http://schemas.openxmlformats.org/officeDocument/2006/relationships/oleObject" Target="../embeddings/oleObject52.bin"/><Relationship Id="rId8" Type="http://schemas.openxmlformats.org/officeDocument/2006/relationships/image" Target="../media/image54.wmf"/><Relationship Id="rId7" Type="http://schemas.openxmlformats.org/officeDocument/2006/relationships/oleObject" Target="../embeddings/oleObject51.bin"/><Relationship Id="rId6" Type="http://schemas.openxmlformats.org/officeDocument/2006/relationships/image" Target="../media/image53.wmf"/><Relationship Id="rId5" Type="http://schemas.openxmlformats.org/officeDocument/2006/relationships/oleObject" Target="../embeddings/oleObject50.bin"/><Relationship Id="rId4" Type="http://schemas.openxmlformats.org/officeDocument/2006/relationships/image" Target="../media/image26.wmf"/><Relationship Id="rId3" Type="http://schemas.openxmlformats.org/officeDocument/2006/relationships/oleObject" Target="../embeddings/oleObject49.bin"/><Relationship Id="rId2" Type="http://schemas.openxmlformats.org/officeDocument/2006/relationships/image" Target="../media/image52.wmf"/><Relationship Id="rId12" Type="http://schemas.openxmlformats.org/officeDocument/2006/relationships/vmlDrawing" Target="../drawings/vmlDrawing18.vml"/><Relationship Id="rId11" Type="http://schemas.openxmlformats.org/officeDocument/2006/relationships/slideLayout" Target="../slideLayouts/slideLayout13.xml"/><Relationship Id="rId10" Type="http://schemas.openxmlformats.org/officeDocument/2006/relationships/image" Target="../media/image55.wmf"/><Relationship Id="rId1" Type="http://schemas.openxmlformats.org/officeDocument/2006/relationships/oleObject" Target="../embeddings/oleObject48.bin"/></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4" Type="http://schemas.openxmlformats.org/officeDocument/2006/relationships/vmlDrawing" Target="../drawings/vmlDrawing19.vml"/><Relationship Id="rId3" Type="http://schemas.openxmlformats.org/officeDocument/2006/relationships/slideLayout" Target="../slideLayouts/slideLayout7.xml"/><Relationship Id="rId2" Type="http://schemas.openxmlformats.org/officeDocument/2006/relationships/image" Target="../media/image56.png"/><Relationship Id="rId1" Type="http://schemas.openxmlformats.org/officeDocument/2006/relationships/oleObject" Target="../embeddings/oleObject53.bin"/></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9" Type="http://schemas.openxmlformats.org/officeDocument/2006/relationships/image" Target="../media/image65.wmf"/><Relationship Id="rId8" Type="http://schemas.openxmlformats.org/officeDocument/2006/relationships/image" Target="../media/image64.wmf"/><Relationship Id="rId7" Type="http://schemas.openxmlformats.org/officeDocument/2006/relationships/image" Target="../media/image63.wmf"/><Relationship Id="rId6" Type="http://schemas.openxmlformats.org/officeDocument/2006/relationships/image" Target="../media/image62.wmf"/><Relationship Id="rId5" Type="http://schemas.openxmlformats.org/officeDocument/2006/relationships/image" Target="../media/image61.wmf"/><Relationship Id="rId4" Type="http://schemas.openxmlformats.org/officeDocument/2006/relationships/image" Target="../media/image60.wmf"/><Relationship Id="rId3" Type="http://schemas.openxmlformats.org/officeDocument/2006/relationships/image" Target="../media/image59.wmf"/><Relationship Id="rId21" Type="http://schemas.openxmlformats.org/officeDocument/2006/relationships/vmlDrawing" Target="../drawings/vmlDrawing20.vml"/><Relationship Id="rId20" Type="http://schemas.openxmlformats.org/officeDocument/2006/relationships/slideLayout" Target="../slideLayouts/slideLayout13.xml"/><Relationship Id="rId2" Type="http://schemas.openxmlformats.org/officeDocument/2006/relationships/image" Target="../media/image58.wmf"/><Relationship Id="rId19" Type="http://schemas.openxmlformats.org/officeDocument/2006/relationships/image" Target="../media/image69.wmf"/><Relationship Id="rId18" Type="http://schemas.openxmlformats.org/officeDocument/2006/relationships/oleObject" Target="../embeddings/oleObject58.bin"/><Relationship Id="rId17" Type="http://schemas.openxmlformats.org/officeDocument/2006/relationships/image" Target="../media/image68.wmf"/><Relationship Id="rId16" Type="http://schemas.openxmlformats.org/officeDocument/2006/relationships/oleObject" Target="../embeddings/oleObject57.bin"/><Relationship Id="rId15" Type="http://schemas.openxmlformats.org/officeDocument/2006/relationships/image" Target="../media/image67.wmf"/><Relationship Id="rId14" Type="http://schemas.openxmlformats.org/officeDocument/2006/relationships/oleObject" Target="../embeddings/oleObject56.bin"/><Relationship Id="rId13" Type="http://schemas.openxmlformats.org/officeDocument/2006/relationships/image" Target="../media/image66.wmf"/><Relationship Id="rId12" Type="http://schemas.openxmlformats.org/officeDocument/2006/relationships/oleObject" Target="../embeddings/oleObject55.bin"/><Relationship Id="rId11" Type="http://schemas.openxmlformats.org/officeDocument/2006/relationships/image" Target="../media/image26.wmf"/><Relationship Id="rId10" Type="http://schemas.openxmlformats.org/officeDocument/2006/relationships/oleObject" Target="../embeddings/oleObject54.bin"/><Relationship Id="rId1" Type="http://schemas.openxmlformats.org/officeDocument/2006/relationships/image" Target="../media/image57.wmf"/></Relationships>
</file>

<file path=ppt/slides/_rels/slide55.xml.rels><?xml version="1.0" encoding="UTF-8" standalone="yes"?>
<Relationships xmlns="http://schemas.openxmlformats.org/package/2006/relationships"><Relationship Id="rId9" Type="http://schemas.openxmlformats.org/officeDocument/2006/relationships/oleObject" Target="../embeddings/oleObject63.bin"/><Relationship Id="rId8" Type="http://schemas.openxmlformats.org/officeDocument/2006/relationships/image" Target="../media/image73.wmf"/><Relationship Id="rId7" Type="http://schemas.openxmlformats.org/officeDocument/2006/relationships/oleObject" Target="../embeddings/oleObject62.bin"/><Relationship Id="rId6" Type="http://schemas.openxmlformats.org/officeDocument/2006/relationships/image" Target="../media/image72.wmf"/><Relationship Id="rId5" Type="http://schemas.openxmlformats.org/officeDocument/2006/relationships/oleObject" Target="../embeddings/oleObject61.bin"/><Relationship Id="rId4" Type="http://schemas.openxmlformats.org/officeDocument/2006/relationships/image" Target="../media/image71.wmf"/><Relationship Id="rId3" Type="http://schemas.openxmlformats.org/officeDocument/2006/relationships/oleObject" Target="../embeddings/oleObject60.bin"/><Relationship Id="rId28" Type="http://schemas.openxmlformats.org/officeDocument/2006/relationships/vmlDrawing" Target="../drawings/vmlDrawing21.vml"/><Relationship Id="rId27" Type="http://schemas.openxmlformats.org/officeDocument/2006/relationships/slideLayout" Target="../slideLayouts/slideLayout2.xml"/><Relationship Id="rId26" Type="http://schemas.openxmlformats.org/officeDocument/2006/relationships/image" Target="../media/image83.png"/><Relationship Id="rId25" Type="http://schemas.openxmlformats.org/officeDocument/2006/relationships/image" Target="../media/image82.wmf"/><Relationship Id="rId24" Type="http://schemas.openxmlformats.org/officeDocument/2006/relationships/oleObject" Target="../embeddings/oleObject70.bin"/><Relationship Id="rId23" Type="http://schemas.openxmlformats.org/officeDocument/2006/relationships/image" Target="../media/image81.wmf"/><Relationship Id="rId22" Type="http://schemas.openxmlformats.org/officeDocument/2006/relationships/oleObject" Target="../embeddings/oleObject69.bin"/><Relationship Id="rId21" Type="http://schemas.openxmlformats.org/officeDocument/2006/relationships/image" Target="../media/image80.wmf"/><Relationship Id="rId20" Type="http://schemas.openxmlformats.org/officeDocument/2006/relationships/oleObject" Target="../embeddings/oleObject68.bin"/><Relationship Id="rId2" Type="http://schemas.openxmlformats.org/officeDocument/2006/relationships/image" Target="../media/image70.wmf"/><Relationship Id="rId19" Type="http://schemas.openxmlformats.org/officeDocument/2006/relationships/image" Target="../media/image79.wmf"/><Relationship Id="rId18" Type="http://schemas.openxmlformats.org/officeDocument/2006/relationships/oleObject" Target="../embeddings/oleObject67.bin"/><Relationship Id="rId17" Type="http://schemas.openxmlformats.org/officeDocument/2006/relationships/image" Target="../media/image78.wmf"/><Relationship Id="rId16" Type="http://schemas.openxmlformats.org/officeDocument/2006/relationships/oleObject" Target="../embeddings/oleObject66.bin"/><Relationship Id="rId15" Type="http://schemas.openxmlformats.org/officeDocument/2006/relationships/image" Target="../media/image77.wmf"/><Relationship Id="rId14" Type="http://schemas.openxmlformats.org/officeDocument/2006/relationships/image" Target="../media/image76.wmf"/><Relationship Id="rId13" Type="http://schemas.openxmlformats.org/officeDocument/2006/relationships/oleObject" Target="../embeddings/oleObject65.bin"/><Relationship Id="rId12" Type="http://schemas.openxmlformats.org/officeDocument/2006/relationships/image" Target="../media/image75.wmf"/><Relationship Id="rId11" Type="http://schemas.openxmlformats.org/officeDocument/2006/relationships/oleObject" Target="../embeddings/oleObject64.bin"/><Relationship Id="rId10" Type="http://schemas.openxmlformats.org/officeDocument/2006/relationships/image" Target="../media/image74.wmf"/><Relationship Id="rId1" Type="http://schemas.openxmlformats.org/officeDocument/2006/relationships/oleObject" Target="../embeddings/oleObject59.bin"/></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6" Type="http://schemas.openxmlformats.org/officeDocument/2006/relationships/vmlDrawing" Target="../drawings/vmlDrawing22.vml"/><Relationship Id="rId5" Type="http://schemas.openxmlformats.org/officeDocument/2006/relationships/slideLayout" Target="../slideLayouts/slideLayout4.xml"/><Relationship Id="rId4" Type="http://schemas.openxmlformats.org/officeDocument/2006/relationships/image" Target="../media/image84.wmf"/><Relationship Id="rId3" Type="http://schemas.openxmlformats.org/officeDocument/2006/relationships/oleObject" Target="../embeddings/oleObject72.bin"/><Relationship Id="rId2" Type="http://schemas.openxmlformats.org/officeDocument/2006/relationships/image" Target="../media/image26.wmf"/><Relationship Id="rId1" Type="http://schemas.openxmlformats.org/officeDocument/2006/relationships/oleObject" Target="../embeddings/oleObject71.bin"/></Relationships>
</file>

<file path=ppt/slides/_rels/slide58.xml.rels><?xml version="1.0" encoding="UTF-8" standalone="yes"?>
<Relationships xmlns="http://schemas.openxmlformats.org/package/2006/relationships"><Relationship Id="rId9" Type="http://schemas.openxmlformats.org/officeDocument/2006/relationships/image" Target="../media/image85.wmf"/><Relationship Id="rId8" Type="http://schemas.openxmlformats.org/officeDocument/2006/relationships/oleObject" Target="../embeddings/oleObject77.bin"/><Relationship Id="rId7" Type="http://schemas.openxmlformats.org/officeDocument/2006/relationships/oleObject" Target="../embeddings/oleObject76.bin"/><Relationship Id="rId6" Type="http://schemas.openxmlformats.org/officeDocument/2006/relationships/image" Target="../media/image6.wmf"/><Relationship Id="rId5" Type="http://schemas.openxmlformats.org/officeDocument/2006/relationships/oleObject" Target="../embeddings/oleObject75.bin"/><Relationship Id="rId4" Type="http://schemas.openxmlformats.org/officeDocument/2006/relationships/image" Target="../media/image1.wmf"/><Relationship Id="rId3" Type="http://schemas.openxmlformats.org/officeDocument/2006/relationships/oleObject" Target="../embeddings/oleObject74.bin"/><Relationship Id="rId2" Type="http://schemas.openxmlformats.org/officeDocument/2006/relationships/image" Target="../media/image8.wmf"/><Relationship Id="rId12" Type="http://schemas.openxmlformats.org/officeDocument/2006/relationships/vmlDrawing" Target="../drawings/vmlDrawing23.vml"/><Relationship Id="rId11" Type="http://schemas.openxmlformats.org/officeDocument/2006/relationships/slideLayout" Target="../slideLayouts/slideLayout2.xml"/><Relationship Id="rId10" Type="http://schemas.openxmlformats.org/officeDocument/2006/relationships/audio" Target="../media/audio2.wav"/><Relationship Id="rId1" Type="http://schemas.openxmlformats.org/officeDocument/2006/relationships/oleObject" Target="../embeddings/oleObject73.bin"/></Relationships>
</file>

<file path=ppt/slides/_rels/slide6.xml.rels><?xml version="1.0" encoding="UTF-8" standalone="yes"?>
<Relationships xmlns="http://schemas.openxmlformats.org/package/2006/relationships"><Relationship Id="rId9" Type="http://schemas.openxmlformats.org/officeDocument/2006/relationships/vmlDrawing" Target="../drawings/vmlDrawing1.vml"/><Relationship Id="rId8" Type="http://schemas.openxmlformats.org/officeDocument/2006/relationships/slideLayout" Target="../slideLayouts/slideLayout2.xml"/><Relationship Id="rId7" Type="http://schemas.openxmlformats.org/officeDocument/2006/relationships/oleObject" Target="../embeddings/oleObject4.bin"/><Relationship Id="rId6" Type="http://schemas.openxmlformats.org/officeDocument/2006/relationships/image" Target="../media/image3.wmf"/><Relationship Id="rId5" Type="http://schemas.openxmlformats.org/officeDocument/2006/relationships/oleObject" Target="../embeddings/oleObject3.bin"/><Relationship Id="rId4" Type="http://schemas.openxmlformats.org/officeDocument/2006/relationships/image" Target="../media/image2.wmf"/><Relationship Id="rId3" Type="http://schemas.openxmlformats.org/officeDocument/2006/relationships/oleObject" Target="../embeddings/oleObject2.bin"/><Relationship Id="rId2" Type="http://schemas.openxmlformats.org/officeDocument/2006/relationships/image" Target="../media/image1.wmf"/><Relationship Id="rId1" Type="http://schemas.openxmlformats.org/officeDocument/2006/relationships/oleObject" Target="../embeddings/oleObject1.bin"/></Relationships>
</file>

<file path=ppt/slides/_rels/slide7.xml.rels><?xml version="1.0" encoding="UTF-8" standalone="yes"?>
<Relationships xmlns="http://schemas.openxmlformats.org/package/2006/relationships"><Relationship Id="rId5" Type="http://schemas.openxmlformats.org/officeDocument/2006/relationships/vmlDrawing" Target="../drawings/vmlDrawing2.vml"/><Relationship Id="rId4" Type="http://schemas.openxmlformats.org/officeDocument/2006/relationships/slideLayout" Target="../slideLayouts/slideLayout2.xml"/><Relationship Id="rId3" Type="http://schemas.openxmlformats.org/officeDocument/2006/relationships/image" Target="../media/image5.wmf"/><Relationship Id="rId2" Type="http://schemas.openxmlformats.org/officeDocument/2006/relationships/oleObject" Target="../embeddings/oleObject5.bin"/><Relationship Id="rId1" Type="http://schemas.openxmlformats.org/officeDocument/2006/relationships/image" Target="../media/image4.jpeg"/></Relationships>
</file>

<file path=ppt/slides/_rels/slide8.xml.rels><?xml version="1.0" encoding="UTF-8" standalone="yes"?>
<Relationships xmlns="http://schemas.openxmlformats.org/package/2006/relationships"><Relationship Id="rId9" Type="http://schemas.openxmlformats.org/officeDocument/2006/relationships/slideLayout" Target="../slideLayouts/slideLayout2.xml"/><Relationship Id="rId8" Type="http://schemas.openxmlformats.org/officeDocument/2006/relationships/oleObject" Target="../embeddings/oleObject10.bin"/><Relationship Id="rId7" Type="http://schemas.openxmlformats.org/officeDocument/2006/relationships/oleObject" Target="../embeddings/oleObject9.bin"/><Relationship Id="rId6" Type="http://schemas.openxmlformats.org/officeDocument/2006/relationships/image" Target="../media/image1.wmf"/><Relationship Id="rId5" Type="http://schemas.openxmlformats.org/officeDocument/2006/relationships/oleObject" Target="../embeddings/oleObject8.bin"/><Relationship Id="rId4" Type="http://schemas.openxmlformats.org/officeDocument/2006/relationships/image" Target="../media/image7.wmf"/><Relationship Id="rId3" Type="http://schemas.openxmlformats.org/officeDocument/2006/relationships/oleObject" Target="../embeddings/oleObject7.bin"/><Relationship Id="rId2" Type="http://schemas.openxmlformats.org/officeDocument/2006/relationships/image" Target="../media/image6.wmf"/><Relationship Id="rId10" Type="http://schemas.openxmlformats.org/officeDocument/2006/relationships/vmlDrawing" Target="../drawings/vmlDrawing3.vml"/><Relationship Id="rId1" Type="http://schemas.openxmlformats.org/officeDocument/2006/relationships/oleObject" Target="../embeddings/oleObject6.bin"/></Relationships>
</file>

<file path=ppt/slides/_rels/slide9.xml.rels><?xml version="1.0" encoding="UTF-8" standalone="yes"?>
<Relationships xmlns="http://schemas.openxmlformats.org/package/2006/relationships"><Relationship Id="rId4" Type="http://schemas.openxmlformats.org/officeDocument/2006/relationships/vmlDrawing" Target="../drawings/vmlDrawing4.vml"/><Relationship Id="rId3" Type="http://schemas.openxmlformats.org/officeDocument/2006/relationships/slideLayout" Target="../slideLayouts/slideLayout2.xml"/><Relationship Id="rId2" Type="http://schemas.openxmlformats.org/officeDocument/2006/relationships/image" Target="../media/image8.wmf"/><Relationship Id="rId1" Type="http://schemas.openxmlformats.org/officeDocument/2006/relationships/oleObject" Target="../embeddings/oleObject11.bin"/></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097" name="矩形 12289"/>
          <p:cNvSpPr/>
          <p:nvPr/>
        </p:nvSpPr>
        <p:spPr>
          <a:xfrm>
            <a:off x="1476375" y="1125855"/>
            <a:ext cx="6409055" cy="2142490"/>
          </a:xfrm>
          <a:prstGeom prst="rect">
            <a:avLst/>
          </a:prstGeom>
        </p:spPr>
        <p:txBody>
          <a:bodyPr wrap="none" fromWordArt="1">
            <a:prstTxWarp prst="textPlain">
              <a:avLst/>
            </a:prstTxWarp>
            <a:normAutofit/>
          </a:bodyPr>
          <a:p>
            <a:pPr algn="ctr"/>
            <a:r>
              <a:rPr lang="zh-CN" altLang="en-US" sz="3600">
                <a:ln w="9525" cap="flat" cmpd="sng">
                  <a:solidFill>
                    <a:srgbClr val="FF6600"/>
                  </a:solidFill>
                  <a:prstDash val="solid"/>
                  <a:round/>
                  <a:headEnd type="none" w="med" len="med"/>
                  <a:tailEnd type="none" w="med" len="med"/>
                </a:ln>
                <a:solidFill>
                  <a:schemeClr val="tx1">
                    <a:alpha val="99001"/>
                  </a:schemeClr>
                </a:solidFill>
                <a:latin typeface="宋体" panose="02010600030101010101" pitchFamily="2" charset="-122"/>
                <a:ea typeface="宋体" panose="02010600030101010101" pitchFamily="2" charset="-122"/>
              </a:rPr>
              <a:t>用频率估计概率</a:t>
            </a:r>
            <a:endParaRPr lang="zh-CN" altLang="en-US" sz="3600">
              <a:ln w="9525" cap="flat" cmpd="sng">
                <a:solidFill>
                  <a:srgbClr val="FF6600"/>
                </a:solidFill>
                <a:prstDash val="solid"/>
                <a:round/>
                <a:headEnd type="none" w="med" len="med"/>
                <a:tailEnd type="none" w="med" len="med"/>
              </a:ln>
              <a:solidFill>
                <a:schemeClr val="tx1">
                  <a:alpha val="99001"/>
                </a:schemeClr>
              </a:solidFill>
              <a:latin typeface="宋体" panose="02010600030101010101" pitchFamily="2" charset="-122"/>
              <a:ea typeface="宋体" panose="02010600030101010101" pitchFamily="2" charset="-122"/>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3313" name="文本框 21505"/>
          <p:cNvSpPr txBox="1"/>
          <p:nvPr/>
        </p:nvSpPr>
        <p:spPr>
          <a:xfrm>
            <a:off x="971550" y="1773238"/>
            <a:ext cx="7227888" cy="4203700"/>
          </a:xfrm>
          <a:prstGeom prst="rect">
            <a:avLst/>
          </a:prstGeom>
          <a:noFill/>
          <a:ln w="9525">
            <a:noFill/>
          </a:ln>
        </p:spPr>
        <p:txBody>
          <a:bodyPr anchor="t">
            <a:spAutoFit/>
          </a:bodyPr>
          <a:p>
            <a:pPr eaLnBrk="0" hangingPunct="0">
              <a:spcBef>
                <a:spcPct val="50000"/>
              </a:spcBef>
              <a:buClrTx/>
            </a:pPr>
            <a:r>
              <a:rPr lang="zh-CN" altLang="en-US" sz="5400" b="1" dirty="0">
                <a:latin typeface="Times New Roman" panose="02020603050405020304" pitchFamily="18" charset="0"/>
                <a:ea typeface="宋体" panose="02010600030101010101" pitchFamily="2" charset="-122"/>
              </a:rPr>
              <a:t>可以看到事件发生的可能性越大</a:t>
            </a:r>
            <a:r>
              <a:rPr lang="zh-CN" altLang="en-US" sz="5400" b="1" dirty="0">
                <a:latin typeface="Times New Roman" panose="02020603050405020304" pitchFamily="18" charset="0"/>
                <a:ea typeface="隶书" pitchFamily="49" charset="-122"/>
              </a:rPr>
              <a:t>概率就越接近</a:t>
            </a:r>
            <a:r>
              <a:rPr lang="en-US" altLang="zh-CN" sz="5400" b="1" dirty="0">
                <a:latin typeface="Times New Roman" panose="02020603050405020304" pitchFamily="18" charset="0"/>
                <a:ea typeface="隶书" pitchFamily="49" charset="-122"/>
              </a:rPr>
              <a:t>1;</a:t>
            </a:r>
            <a:r>
              <a:rPr lang="zh-CN" altLang="en-US" sz="5400" b="1" dirty="0">
                <a:latin typeface="Times New Roman" panose="02020603050405020304" pitchFamily="18" charset="0"/>
                <a:ea typeface="隶书" pitchFamily="49" charset="-122"/>
              </a:rPr>
              <a:t>反之</a:t>
            </a:r>
            <a:r>
              <a:rPr lang="en-US" altLang="zh-CN" sz="5400" b="1">
                <a:latin typeface="Times New Roman" panose="02020603050405020304" pitchFamily="18" charset="0"/>
                <a:ea typeface="隶书" pitchFamily="49" charset="-122"/>
              </a:rPr>
              <a:t>,</a:t>
            </a:r>
            <a:r>
              <a:rPr lang="en-US" altLang="zh-CN" sz="5400" b="1" dirty="0">
                <a:latin typeface="Times New Roman" panose="02020603050405020304" pitchFamily="18" charset="0"/>
                <a:ea typeface="宋体" panose="02010600030101010101" pitchFamily="2" charset="-122"/>
              </a:rPr>
              <a:t> </a:t>
            </a:r>
            <a:r>
              <a:rPr lang="zh-CN" altLang="en-US" sz="5400" b="1" dirty="0">
                <a:latin typeface="Times New Roman" panose="02020603050405020304" pitchFamily="18" charset="0"/>
                <a:ea typeface="宋体" panose="02010600030101010101" pitchFamily="2" charset="-122"/>
              </a:rPr>
              <a:t>事件发生的可能性越小</a:t>
            </a:r>
            <a:r>
              <a:rPr lang="zh-CN" altLang="en-US" sz="5400" b="1" dirty="0">
                <a:latin typeface="Times New Roman" panose="02020603050405020304" pitchFamily="18" charset="0"/>
                <a:ea typeface="隶书" pitchFamily="49" charset="-122"/>
              </a:rPr>
              <a:t>概率就越接近</a:t>
            </a:r>
            <a:r>
              <a:rPr lang="en-US" altLang="zh-CN" sz="5400" b="1">
                <a:latin typeface="Times New Roman" panose="02020603050405020304" pitchFamily="18" charset="0"/>
                <a:ea typeface="隶书" pitchFamily="49" charset="-122"/>
              </a:rPr>
              <a:t>0</a:t>
            </a:r>
            <a:endParaRPr lang="en-US" altLang="zh-CN" sz="5400" b="1">
              <a:latin typeface="Times New Roman" panose="02020603050405020304" pitchFamily="18" charset="0"/>
              <a:ea typeface="隶书" pitchFamily="49" charset="-122"/>
            </a:endParaRPr>
          </a:p>
        </p:txBody>
      </p:sp>
    </p:spTree>
  </p:cSld>
  <p:clrMapOvr>
    <a:masterClrMapping/>
  </p:clrMapOv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4337" name="文本框 22529"/>
          <p:cNvSpPr txBox="1"/>
          <p:nvPr/>
        </p:nvSpPr>
        <p:spPr>
          <a:xfrm>
            <a:off x="685800" y="990600"/>
            <a:ext cx="7918450" cy="1066800"/>
          </a:xfrm>
          <a:prstGeom prst="rect">
            <a:avLst/>
          </a:prstGeom>
          <a:noFill/>
          <a:ln w="9525">
            <a:noFill/>
          </a:ln>
        </p:spPr>
        <p:txBody>
          <a:bodyPr anchor="t">
            <a:spAutoFit/>
          </a:bodyPr>
          <a:p>
            <a:pPr>
              <a:spcBef>
                <a:spcPct val="50000"/>
              </a:spcBef>
              <a:buClr>
                <a:srgbClr val="A50021"/>
              </a:buClr>
              <a:buSzPct val="75000"/>
              <a:buFont typeface="Wingdings" panose="05000000000000000000" pitchFamily="2" charset="2"/>
              <a:buNone/>
            </a:pPr>
            <a:r>
              <a:rPr lang="zh-CN" altLang="en-US" sz="3200" b="1" dirty="0">
                <a:latin typeface="Times New Roman" panose="02020603050405020304" pitchFamily="18" charset="0"/>
                <a:ea typeface="宋体" panose="02010600030101010101" pitchFamily="2" charset="-122"/>
              </a:rPr>
              <a:t>例１：对一批衬衫进行抽查，结果如下表：</a:t>
            </a:r>
            <a:endParaRPr lang="zh-CN" altLang="en-US" sz="3200" b="1">
              <a:latin typeface="Times New Roman" panose="02020603050405020304" pitchFamily="18" charset="0"/>
              <a:ea typeface="宋体" panose="02010600030101010101" pitchFamily="2" charset="-122"/>
            </a:endParaRPr>
          </a:p>
        </p:txBody>
      </p:sp>
      <p:graphicFrame>
        <p:nvGraphicFramePr>
          <p:cNvPr id="22531" name="表格 22530"/>
          <p:cNvGraphicFramePr/>
          <p:nvPr/>
        </p:nvGraphicFramePr>
        <p:xfrm>
          <a:off x="609600" y="1600200"/>
          <a:ext cx="8534400" cy="3687763"/>
        </p:xfrm>
        <a:graphic>
          <a:graphicData uri="http://schemas.openxmlformats.org/drawingml/2006/table">
            <a:tbl>
              <a:tblPr/>
              <a:tblGrid>
                <a:gridCol w="1219200"/>
                <a:gridCol w="1219200"/>
                <a:gridCol w="1219200"/>
                <a:gridCol w="1219200"/>
                <a:gridCol w="1219200"/>
                <a:gridCol w="1219200"/>
                <a:gridCol w="1219200"/>
              </a:tblGrid>
              <a:tr h="944563">
                <a:tc>
                  <a:txBody>
                    <a:bodyPr/>
                    <a:lstStyle>
                      <a:lvl1pPr marL="342900" lvl="0" indent="-342900" algn="l" defTabSz="914400" eaLnBrk="1" fontAlgn="base" latinLnBrk="0" hangingPunct="1">
                        <a:lnSpc>
                          <a:spcPct val="100000"/>
                        </a:lnSpc>
                        <a:spcBef>
                          <a:spcPct val="20000"/>
                        </a:spcBef>
                        <a:spcAft>
                          <a:spcPct val="0"/>
                        </a:spcAft>
                        <a:buChar char="•"/>
                        <a:defRPr sz="2800" b="0" i="0" u="none" kern="1200" baseline="0">
                          <a:solidFill>
                            <a:schemeClr val="tx1"/>
                          </a:solidFill>
                          <a:latin typeface="Arial" panose="020B0604020202020204" pitchFamily="34" charset="0"/>
                          <a:ea typeface="宋体" panose="02010600030101010101" pitchFamily="2" charset="-122"/>
                        </a:defRPr>
                      </a:lvl1pPr>
                      <a:lvl2pPr marL="742950" lvl="1" indent="-285750">
                        <a:defRPr sz="2400" kern="1200"/>
                      </a:lvl2pPr>
                      <a:lvl3pPr marL="1143000" lvl="2" indent="-228600">
                        <a:defRPr sz="2000" kern="1200"/>
                      </a:lvl3pPr>
                      <a:lvl4pPr marL="1600200" lvl="3" indent="-228600">
                        <a:defRPr sz="1800" kern="1200"/>
                      </a:lvl4pPr>
                      <a:lvl5pPr marL="2057400" lvl="4" indent="-228600">
                        <a:defRPr sz="1800" kern="1200"/>
                      </a:lvl5pPr>
                    </a:lstStyle>
                    <a:p>
                      <a:pPr marL="0" lvl="0" indent="0">
                        <a:buNone/>
                      </a:pPr>
                      <a:r>
                        <a:rPr lang="zh-CN" altLang="en-US" b="1" dirty="0"/>
                        <a:t>抽取件数</a:t>
                      </a:r>
                      <a:r>
                        <a:rPr lang="en-US" altLang="zh-CN" b="1"/>
                        <a:t>n</a:t>
                      </a:r>
                      <a:endParaRPr lang="zh-CN" altLang="en-US" b="1"/>
                    </a:p>
                  </a:txBody>
                  <a:tcPr>
                    <a:lnL w="28575"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28575"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noFill/>
                  </a:tcPr>
                </a:tc>
                <a:tc>
                  <a:txBody>
                    <a:bodyPr/>
                    <a:lstStyle>
                      <a:lvl1pPr marL="342900" lvl="0" indent="-342900" algn="l" defTabSz="914400" eaLnBrk="1" fontAlgn="base" latinLnBrk="0" hangingPunct="1">
                        <a:lnSpc>
                          <a:spcPct val="100000"/>
                        </a:lnSpc>
                        <a:spcBef>
                          <a:spcPct val="20000"/>
                        </a:spcBef>
                        <a:spcAft>
                          <a:spcPct val="0"/>
                        </a:spcAft>
                        <a:buChar char="•"/>
                        <a:defRPr sz="2800" b="0" i="0" u="none" kern="1200" baseline="0">
                          <a:solidFill>
                            <a:schemeClr val="tx1"/>
                          </a:solidFill>
                          <a:latin typeface="Arial" panose="020B0604020202020204" pitchFamily="34" charset="0"/>
                          <a:ea typeface="宋体" panose="02010600030101010101" pitchFamily="2" charset="-122"/>
                        </a:defRPr>
                      </a:lvl1pPr>
                      <a:lvl2pPr marL="742950" lvl="1" indent="-285750">
                        <a:defRPr sz="2400" kern="1200"/>
                      </a:lvl2pPr>
                      <a:lvl3pPr marL="1143000" lvl="2" indent="-228600">
                        <a:defRPr sz="2000" kern="1200"/>
                      </a:lvl3pPr>
                      <a:lvl4pPr marL="1600200" lvl="3" indent="-228600">
                        <a:defRPr sz="1800" kern="1200"/>
                      </a:lvl4pPr>
                      <a:lvl5pPr marL="2057400" lvl="4" indent="-228600">
                        <a:defRPr sz="1800" kern="1200"/>
                      </a:lvl5pPr>
                    </a:lstStyle>
                    <a:p>
                      <a:pPr marL="0" lvl="0" indent="0">
                        <a:buNone/>
                      </a:pPr>
                      <a:r>
                        <a:rPr lang="en-US" altLang="zh-CN" b="1" dirty="0">
                          <a:solidFill>
                            <a:srgbClr val="0000CC"/>
                          </a:solidFill>
                        </a:rPr>
                        <a:t>   </a:t>
                      </a:r>
                      <a:r>
                        <a:rPr lang="en-US" altLang="zh-CN" b="1">
                          <a:solidFill>
                            <a:srgbClr val="0000CC"/>
                          </a:solidFill>
                        </a:rPr>
                        <a:t>50</a:t>
                      </a:r>
                      <a:endParaRPr lang="zh-CN" altLang="en-US" b="1">
                        <a:solidFill>
                          <a:srgbClr val="0000CC"/>
                        </a:solidFill>
                      </a:endParaRPr>
                    </a:p>
                  </a:txBody>
                  <a:tcP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28575"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noFill/>
                  </a:tcPr>
                </a:tc>
                <a:tc>
                  <a:txBody>
                    <a:bodyPr/>
                    <a:lstStyle>
                      <a:lvl1pPr marL="342900" lvl="0" indent="-342900" algn="l" defTabSz="914400" eaLnBrk="1" fontAlgn="base" latinLnBrk="0" hangingPunct="1">
                        <a:lnSpc>
                          <a:spcPct val="100000"/>
                        </a:lnSpc>
                        <a:spcBef>
                          <a:spcPct val="20000"/>
                        </a:spcBef>
                        <a:spcAft>
                          <a:spcPct val="0"/>
                        </a:spcAft>
                        <a:buChar char="•"/>
                        <a:defRPr sz="2800" b="0" i="0" u="none" kern="1200" baseline="0">
                          <a:solidFill>
                            <a:schemeClr val="tx1"/>
                          </a:solidFill>
                          <a:latin typeface="Arial" panose="020B0604020202020204" pitchFamily="34" charset="0"/>
                          <a:ea typeface="宋体" panose="02010600030101010101" pitchFamily="2" charset="-122"/>
                        </a:defRPr>
                      </a:lvl1pPr>
                      <a:lvl2pPr marL="742950" lvl="1" indent="-285750">
                        <a:defRPr sz="2400" kern="1200"/>
                      </a:lvl2pPr>
                      <a:lvl3pPr marL="1143000" lvl="2" indent="-228600">
                        <a:defRPr sz="2000" kern="1200"/>
                      </a:lvl3pPr>
                      <a:lvl4pPr marL="1600200" lvl="3" indent="-228600">
                        <a:defRPr sz="1800" kern="1200"/>
                      </a:lvl4pPr>
                      <a:lvl5pPr marL="2057400" lvl="4" indent="-228600">
                        <a:defRPr sz="1800" kern="1200"/>
                      </a:lvl5pPr>
                    </a:lstStyle>
                    <a:p>
                      <a:pPr marL="0" lvl="0" indent="0">
                        <a:buNone/>
                      </a:pPr>
                      <a:r>
                        <a:rPr lang="en-US" altLang="zh-CN" b="1" dirty="0">
                          <a:solidFill>
                            <a:srgbClr val="0000CC"/>
                          </a:solidFill>
                        </a:rPr>
                        <a:t>  </a:t>
                      </a:r>
                      <a:r>
                        <a:rPr lang="en-US" altLang="zh-CN" b="1">
                          <a:solidFill>
                            <a:srgbClr val="0000CC"/>
                          </a:solidFill>
                        </a:rPr>
                        <a:t>100</a:t>
                      </a:r>
                      <a:endParaRPr lang="zh-CN" altLang="en-US" b="1">
                        <a:solidFill>
                          <a:srgbClr val="0000CC"/>
                        </a:solidFill>
                      </a:endParaRPr>
                    </a:p>
                  </a:txBody>
                  <a:tcP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28575"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noFill/>
                  </a:tcPr>
                </a:tc>
                <a:tc>
                  <a:txBody>
                    <a:bodyPr/>
                    <a:lstStyle>
                      <a:lvl1pPr marL="342900" lvl="0" indent="-342900" algn="l" defTabSz="914400" eaLnBrk="1" fontAlgn="base" latinLnBrk="0" hangingPunct="1">
                        <a:lnSpc>
                          <a:spcPct val="100000"/>
                        </a:lnSpc>
                        <a:spcBef>
                          <a:spcPct val="20000"/>
                        </a:spcBef>
                        <a:spcAft>
                          <a:spcPct val="0"/>
                        </a:spcAft>
                        <a:buChar char="•"/>
                        <a:defRPr sz="2800" b="0" i="0" u="none" kern="1200" baseline="0">
                          <a:solidFill>
                            <a:schemeClr val="tx1"/>
                          </a:solidFill>
                          <a:latin typeface="Arial" panose="020B0604020202020204" pitchFamily="34" charset="0"/>
                          <a:ea typeface="宋体" panose="02010600030101010101" pitchFamily="2" charset="-122"/>
                        </a:defRPr>
                      </a:lvl1pPr>
                      <a:lvl2pPr marL="742950" lvl="1" indent="-285750">
                        <a:defRPr sz="2400" kern="1200"/>
                      </a:lvl2pPr>
                      <a:lvl3pPr marL="1143000" lvl="2" indent="-228600">
                        <a:defRPr sz="2000" kern="1200"/>
                      </a:lvl3pPr>
                      <a:lvl4pPr marL="1600200" lvl="3" indent="-228600">
                        <a:defRPr sz="1800" kern="1200"/>
                      </a:lvl4pPr>
                      <a:lvl5pPr marL="2057400" lvl="4" indent="-228600">
                        <a:defRPr sz="1800" kern="1200"/>
                      </a:lvl5pPr>
                    </a:lstStyle>
                    <a:p>
                      <a:pPr marL="0" lvl="0" indent="0">
                        <a:buNone/>
                      </a:pPr>
                      <a:r>
                        <a:rPr lang="en-US" altLang="zh-CN" b="1" dirty="0">
                          <a:solidFill>
                            <a:srgbClr val="0000CC"/>
                          </a:solidFill>
                        </a:rPr>
                        <a:t>  </a:t>
                      </a:r>
                      <a:r>
                        <a:rPr lang="en-US" altLang="zh-CN" b="1">
                          <a:solidFill>
                            <a:srgbClr val="0000CC"/>
                          </a:solidFill>
                        </a:rPr>
                        <a:t>200</a:t>
                      </a:r>
                      <a:endParaRPr lang="zh-CN" altLang="en-US" b="1">
                        <a:solidFill>
                          <a:srgbClr val="0000CC"/>
                        </a:solidFill>
                      </a:endParaRPr>
                    </a:p>
                  </a:txBody>
                  <a:tcP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28575"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noFill/>
                  </a:tcPr>
                </a:tc>
                <a:tc>
                  <a:txBody>
                    <a:bodyPr/>
                    <a:lstStyle>
                      <a:lvl1pPr marL="342900" lvl="0" indent="-342900" algn="l" defTabSz="914400" eaLnBrk="1" fontAlgn="base" latinLnBrk="0" hangingPunct="1">
                        <a:lnSpc>
                          <a:spcPct val="100000"/>
                        </a:lnSpc>
                        <a:spcBef>
                          <a:spcPct val="20000"/>
                        </a:spcBef>
                        <a:spcAft>
                          <a:spcPct val="0"/>
                        </a:spcAft>
                        <a:buChar char="•"/>
                        <a:defRPr sz="2800" b="0" i="0" u="none" kern="1200" baseline="0">
                          <a:solidFill>
                            <a:schemeClr val="tx1"/>
                          </a:solidFill>
                          <a:latin typeface="Arial" panose="020B0604020202020204" pitchFamily="34" charset="0"/>
                          <a:ea typeface="宋体" panose="02010600030101010101" pitchFamily="2" charset="-122"/>
                        </a:defRPr>
                      </a:lvl1pPr>
                      <a:lvl2pPr marL="742950" lvl="1" indent="-285750">
                        <a:defRPr sz="2400" kern="1200"/>
                      </a:lvl2pPr>
                      <a:lvl3pPr marL="1143000" lvl="2" indent="-228600">
                        <a:defRPr sz="2000" kern="1200"/>
                      </a:lvl3pPr>
                      <a:lvl4pPr marL="1600200" lvl="3" indent="-228600">
                        <a:defRPr sz="1800" kern="1200"/>
                      </a:lvl4pPr>
                      <a:lvl5pPr marL="2057400" lvl="4" indent="-228600">
                        <a:defRPr sz="1800" kern="1200"/>
                      </a:lvl5pPr>
                    </a:lstStyle>
                    <a:p>
                      <a:pPr marL="0" lvl="0" indent="0">
                        <a:buNone/>
                      </a:pPr>
                      <a:r>
                        <a:rPr lang="en-US" altLang="zh-CN" b="1" dirty="0">
                          <a:solidFill>
                            <a:srgbClr val="0000CC"/>
                          </a:solidFill>
                        </a:rPr>
                        <a:t>  </a:t>
                      </a:r>
                      <a:r>
                        <a:rPr lang="en-US" altLang="zh-CN" b="1">
                          <a:solidFill>
                            <a:srgbClr val="0000CC"/>
                          </a:solidFill>
                        </a:rPr>
                        <a:t>500</a:t>
                      </a:r>
                      <a:endParaRPr lang="zh-CN" altLang="en-US" b="1">
                        <a:solidFill>
                          <a:srgbClr val="0000CC"/>
                        </a:solidFill>
                      </a:endParaRPr>
                    </a:p>
                  </a:txBody>
                  <a:tcP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28575"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noFill/>
                  </a:tcPr>
                </a:tc>
                <a:tc>
                  <a:txBody>
                    <a:bodyPr/>
                    <a:lstStyle>
                      <a:lvl1pPr marL="342900" lvl="0" indent="-342900" algn="l" defTabSz="914400" eaLnBrk="1" fontAlgn="base" latinLnBrk="0" hangingPunct="1">
                        <a:lnSpc>
                          <a:spcPct val="100000"/>
                        </a:lnSpc>
                        <a:spcBef>
                          <a:spcPct val="20000"/>
                        </a:spcBef>
                        <a:spcAft>
                          <a:spcPct val="0"/>
                        </a:spcAft>
                        <a:buChar char="•"/>
                        <a:defRPr sz="2800" b="0" i="0" u="none" kern="1200" baseline="0">
                          <a:solidFill>
                            <a:schemeClr val="tx1"/>
                          </a:solidFill>
                          <a:latin typeface="Arial" panose="020B0604020202020204" pitchFamily="34" charset="0"/>
                          <a:ea typeface="宋体" panose="02010600030101010101" pitchFamily="2" charset="-122"/>
                        </a:defRPr>
                      </a:lvl1pPr>
                      <a:lvl2pPr marL="742950" lvl="1" indent="-285750">
                        <a:defRPr sz="2400" kern="1200"/>
                      </a:lvl2pPr>
                      <a:lvl3pPr marL="1143000" lvl="2" indent="-228600">
                        <a:defRPr sz="2000" kern="1200"/>
                      </a:lvl3pPr>
                      <a:lvl4pPr marL="1600200" lvl="3" indent="-228600">
                        <a:defRPr sz="1800" kern="1200"/>
                      </a:lvl4pPr>
                      <a:lvl5pPr marL="2057400" lvl="4" indent="-228600">
                        <a:defRPr sz="1800" kern="1200"/>
                      </a:lvl5pPr>
                    </a:lstStyle>
                    <a:p>
                      <a:pPr marL="0" lvl="0" indent="0">
                        <a:buNone/>
                      </a:pPr>
                      <a:r>
                        <a:rPr lang="en-US" altLang="zh-CN" b="1" dirty="0">
                          <a:solidFill>
                            <a:srgbClr val="0000CC"/>
                          </a:solidFill>
                        </a:rPr>
                        <a:t>  </a:t>
                      </a:r>
                      <a:r>
                        <a:rPr lang="en-US" altLang="zh-CN" b="1">
                          <a:solidFill>
                            <a:srgbClr val="0000CC"/>
                          </a:solidFill>
                        </a:rPr>
                        <a:t>800</a:t>
                      </a:r>
                      <a:endParaRPr lang="zh-CN" altLang="en-US" b="1">
                        <a:solidFill>
                          <a:srgbClr val="0000CC"/>
                        </a:solidFill>
                      </a:endParaRPr>
                    </a:p>
                  </a:txBody>
                  <a:tcP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28575"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noFill/>
                  </a:tcPr>
                </a:tc>
                <a:tc>
                  <a:txBody>
                    <a:bodyPr/>
                    <a:lstStyle>
                      <a:lvl1pPr marL="342900" lvl="0" indent="-342900" algn="l" defTabSz="914400" eaLnBrk="1" fontAlgn="base" latinLnBrk="0" hangingPunct="1">
                        <a:lnSpc>
                          <a:spcPct val="100000"/>
                        </a:lnSpc>
                        <a:spcBef>
                          <a:spcPct val="20000"/>
                        </a:spcBef>
                        <a:spcAft>
                          <a:spcPct val="0"/>
                        </a:spcAft>
                        <a:buChar char="•"/>
                        <a:defRPr sz="2800" b="0" i="0" u="none" kern="1200" baseline="0">
                          <a:solidFill>
                            <a:schemeClr val="tx1"/>
                          </a:solidFill>
                          <a:latin typeface="Arial" panose="020B0604020202020204" pitchFamily="34" charset="0"/>
                          <a:ea typeface="宋体" panose="02010600030101010101" pitchFamily="2" charset="-122"/>
                        </a:defRPr>
                      </a:lvl1pPr>
                      <a:lvl2pPr marL="742950" lvl="1" indent="-285750">
                        <a:defRPr sz="2400" kern="1200"/>
                      </a:lvl2pPr>
                      <a:lvl3pPr marL="1143000" lvl="2" indent="-228600">
                        <a:defRPr sz="2000" kern="1200"/>
                      </a:lvl3pPr>
                      <a:lvl4pPr marL="1600200" lvl="3" indent="-228600">
                        <a:defRPr sz="1800" kern="1200"/>
                      </a:lvl4pPr>
                      <a:lvl5pPr marL="2057400" lvl="4" indent="-228600">
                        <a:defRPr sz="1800" kern="1200"/>
                      </a:lvl5pPr>
                    </a:lstStyle>
                    <a:p>
                      <a:pPr marL="0" lvl="0" indent="0">
                        <a:buNone/>
                      </a:pPr>
                      <a:r>
                        <a:rPr lang="en-US" altLang="zh-CN" b="1" dirty="0">
                          <a:solidFill>
                            <a:srgbClr val="0000CC"/>
                          </a:solidFill>
                        </a:rPr>
                        <a:t>  </a:t>
                      </a:r>
                      <a:r>
                        <a:rPr lang="en-US" altLang="zh-CN" b="1">
                          <a:solidFill>
                            <a:srgbClr val="0000CC"/>
                          </a:solidFill>
                        </a:rPr>
                        <a:t>1000</a:t>
                      </a:r>
                      <a:endParaRPr lang="zh-CN" altLang="en-US" b="1">
                        <a:solidFill>
                          <a:srgbClr val="0000CC"/>
                        </a:solidFill>
                      </a:endParaRPr>
                    </a:p>
                  </a:txBody>
                  <a:tcPr>
                    <a:lnL w="12700" cap="flat" cmpd="sng">
                      <a:solidFill>
                        <a:schemeClr val="tx1"/>
                      </a:solidFill>
                      <a:prstDash val="solid"/>
                      <a:headEnd type="none" w="med" len="med"/>
                      <a:tailEnd type="none" w="med" len="med"/>
                    </a:lnL>
                    <a:lnR w="28575" cap="flat" cmpd="sng">
                      <a:solidFill>
                        <a:schemeClr val="tx1"/>
                      </a:solidFill>
                      <a:prstDash val="solid"/>
                      <a:headEnd type="none" w="med" len="med"/>
                      <a:tailEnd type="none" w="med" len="med"/>
                    </a:lnR>
                    <a:lnT w="28575"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noFill/>
                  </a:tcPr>
                </a:tc>
              </a:tr>
              <a:tr h="1371600">
                <a:tc>
                  <a:txBody>
                    <a:bodyPr/>
                    <a:lstStyle>
                      <a:lvl1pPr marL="342900" lvl="0" indent="-342900" algn="l" defTabSz="914400" eaLnBrk="1" fontAlgn="base" latinLnBrk="0" hangingPunct="1">
                        <a:lnSpc>
                          <a:spcPct val="100000"/>
                        </a:lnSpc>
                        <a:spcBef>
                          <a:spcPct val="20000"/>
                        </a:spcBef>
                        <a:spcAft>
                          <a:spcPct val="0"/>
                        </a:spcAft>
                        <a:buChar char="•"/>
                        <a:defRPr sz="2800" b="0" i="0" u="none" kern="1200" baseline="0">
                          <a:solidFill>
                            <a:schemeClr val="tx1"/>
                          </a:solidFill>
                          <a:latin typeface="Arial" panose="020B0604020202020204" pitchFamily="34" charset="0"/>
                          <a:ea typeface="宋体" panose="02010600030101010101" pitchFamily="2" charset="-122"/>
                        </a:defRPr>
                      </a:lvl1pPr>
                      <a:lvl2pPr marL="742950" lvl="1" indent="-285750">
                        <a:defRPr sz="2400" kern="1200"/>
                      </a:lvl2pPr>
                      <a:lvl3pPr marL="1143000" lvl="2" indent="-228600">
                        <a:defRPr sz="2000" kern="1200"/>
                      </a:lvl3pPr>
                      <a:lvl4pPr marL="1600200" lvl="3" indent="-228600">
                        <a:defRPr sz="1800" kern="1200"/>
                      </a:lvl4pPr>
                      <a:lvl5pPr marL="2057400" lvl="4" indent="-228600">
                        <a:defRPr sz="1800" kern="1200"/>
                      </a:lvl5pPr>
                    </a:lstStyle>
                    <a:p>
                      <a:pPr marL="0" lvl="0" indent="0">
                        <a:buNone/>
                      </a:pPr>
                      <a:r>
                        <a:rPr lang="zh-CN" altLang="en-US" b="1" dirty="0"/>
                        <a:t>优等品件数</a:t>
                      </a:r>
                      <a:r>
                        <a:rPr lang="en-US" altLang="zh-CN" b="1"/>
                        <a:t>m</a:t>
                      </a:r>
                      <a:endParaRPr lang="zh-CN" altLang="en-US" b="1"/>
                    </a:p>
                  </a:txBody>
                  <a:tcPr>
                    <a:lnL w="28575"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noFill/>
                  </a:tcPr>
                </a:tc>
                <a:tc>
                  <a:txBody>
                    <a:bodyPr/>
                    <a:lstStyle>
                      <a:lvl1pPr marL="342900" lvl="0" indent="-342900" algn="l" defTabSz="914400" eaLnBrk="1" fontAlgn="base" latinLnBrk="0" hangingPunct="1">
                        <a:lnSpc>
                          <a:spcPct val="100000"/>
                        </a:lnSpc>
                        <a:spcBef>
                          <a:spcPct val="20000"/>
                        </a:spcBef>
                        <a:spcAft>
                          <a:spcPct val="0"/>
                        </a:spcAft>
                        <a:buChar char="•"/>
                        <a:defRPr sz="2800" b="0" i="0" u="none" kern="1200" baseline="0">
                          <a:solidFill>
                            <a:schemeClr val="tx1"/>
                          </a:solidFill>
                          <a:latin typeface="Arial" panose="020B0604020202020204" pitchFamily="34" charset="0"/>
                          <a:ea typeface="宋体" panose="02010600030101010101" pitchFamily="2" charset="-122"/>
                        </a:defRPr>
                      </a:lvl1pPr>
                      <a:lvl2pPr marL="742950" lvl="1" indent="-285750">
                        <a:defRPr sz="2400" kern="1200"/>
                      </a:lvl2pPr>
                      <a:lvl3pPr marL="1143000" lvl="2" indent="-228600">
                        <a:defRPr sz="2000" kern="1200"/>
                      </a:lvl3pPr>
                      <a:lvl4pPr marL="1600200" lvl="3" indent="-228600">
                        <a:defRPr sz="1800" kern="1200"/>
                      </a:lvl4pPr>
                      <a:lvl5pPr marL="2057400" lvl="4" indent="-228600">
                        <a:defRPr sz="1800" kern="1200"/>
                      </a:lvl5pPr>
                    </a:lstStyle>
                    <a:p>
                      <a:pPr marL="0" lvl="0" indent="0">
                        <a:buNone/>
                      </a:pPr>
                      <a:r>
                        <a:rPr lang="en-US" altLang="zh-CN" b="1" dirty="0">
                          <a:solidFill>
                            <a:srgbClr val="0000CC"/>
                          </a:solidFill>
                        </a:rPr>
                        <a:t>   </a:t>
                      </a:r>
                      <a:endParaRPr lang="en-US" altLang="zh-CN" b="1" dirty="0">
                        <a:solidFill>
                          <a:srgbClr val="0000CC"/>
                        </a:solidFill>
                      </a:endParaRPr>
                    </a:p>
                    <a:p>
                      <a:pPr marL="0" lvl="0" indent="0">
                        <a:buNone/>
                      </a:pPr>
                      <a:r>
                        <a:rPr lang="en-US" altLang="zh-CN" b="1" dirty="0">
                          <a:solidFill>
                            <a:srgbClr val="0000CC"/>
                          </a:solidFill>
                        </a:rPr>
                        <a:t>    </a:t>
                      </a:r>
                      <a:r>
                        <a:rPr lang="en-US" altLang="zh-CN" b="1">
                          <a:solidFill>
                            <a:srgbClr val="0000CC"/>
                          </a:solidFill>
                        </a:rPr>
                        <a:t>42</a:t>
                      </a:r>
                      <a:endParaRPr lang="zh-CN" altLang="en-US" b="1">
                        <a:solidFill>
                          <a:srgbClr val="0000CC"/>
                        </a:solidFill>
                      </a:endParaRPr>
                    </a:p>
                  </a:txBody>
                  <a:tcP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noFill/>
                  </a:tcPr>
                </a:tc>
                <a:tc>
                  <a:txBody>
                    <a:bodyPr/>
                    <a:lstStyle>
                      <a:lvl1pPr marL="342900" lvl="0" indent="-342900" algn="l" defTabSz="914400" eaLnBrk="1" fontAlgn="base" latinLnBrk="0" hangingPunct="1">
                        <a:lnSpc>
                          <a:spcPct val="100000"/>
                        </a:lnSpc>
                        <a:spcBef>
                          <a:spcPct val="20000"/>
                        </a:spcBef>
                        <a:spcAft>
                          <a:spcPct val="0"/>
                        </a:spcAft>
                        <a:buChar char="•"/>
                        <a:defRPr sz="2800" b="0" i="0" u="none" kern="1200" baseline="0">
                          <a:solidFill>
                            <a:schemeClr val="tx1"/>
                          </a:solidFill>
                          <a:latin typeface="Arial" panose="020B0604020202020204" pitchFamily="34" charset="0"/>
                          <a:ea typeface="宋体" panose="02010600030101010101" pitchFamily="2" charset="-122"/>
                        </a:defRPr>
                      </a:lvl1pPr>
                      <a:lvl2pPr marL="742950" lvl="1" indent="-285750">
                        <a:defRPr sz="2400" kern="1200"/>
                      </a:lvl2pPr>
                      <a:lvl3pPr marL="1143000" lvl="2" indent="-228600">
                        <a:defRPr sz="2000" kern="1200"/>
                      </a:lvl3pPr>
                      <a:lvl4pPr marL="1600200" lvl="3" indent="-228600">
                        <a:defRPr sz="1800" kern="1200"/>
                      </a:lvl4pPr>
                      <a:lvl5pPr marL="2057400" lvl="4" indent="-228600">
                        <a:defRPr sz="1800" kern="1200"/>
                      </a:lvl5pPr>
                    </a:lstStyle>
                    <a:p>
                      <a:pPr marL="0" lvl="0" indent="0">
                        <a:buNone/>
                      </a:pPr>
                      <a:r>
                        <a:rPr lang="en-US" altLang="zh-CN" b="1" dirty="0">
                          <a:solidFill>
                            <a:srgbClr val="0000CC"/>
                          </a:solidFill>
                        </a:rPr>
                        <a:t>  </a:t>
                      </a:r>
                      <a:endParaRPr lang="en-US" altLang="zh-CN" b="1" dirty="0">
                        <a:solidFill>
                          <a:srgbClr val="0000CC"/>
                        </a:solidFill>
                      </a:endParaRPr>
                    </a:p>
                    <a:p>
                      <a:pPr marL="0" lvl="0" indent="0">
                        <a:buNone/>
                      </a:pPr>
                      <a:r>
                        <a:rPr lang="en-US" altLang="zh-CN" b="1" dirty="0">
                          <a:solidFill>
                            <a:srgbClr val="0000CC"/>
                          </a:solidFill>
                        </a:rPr>
                        <a:t>  </a:t>
                      </a:r>
                      <a:r>
                        <a:rPr lang="en-US" altLang="zh-CN" b="1">
                          <a:solidFill>
                            <a:srgbClr val="0000CC"/>
                          </a:solidFill>
                        </a:rPr>
                        <a:t>88</a:t>
                      </a:r>
                      <a:endParaRPr lang="zh-CN" altLang="en-US" b="1">
                        <a:solidFill>
                          <a:srgbClr val="0000CC"/>
                        </a:solidFill>
                      </a:endParaRPr>
                    </a:p>
                  </a:txBody>
                  <a:tcP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noFill/>
                  </a:tcPr>
                </a:tc>
                <a:tc>
                  <a:txBody>
                    <a:bodyPr/>
                    <a:lstStyle>
                      <a:lvl1pPr marL="342900" lvl="0" indent="-342900" algn="l" defTabSz="914400" eaLnBrk="1" fontAlgn="base" latinLnBrk="0" hangingPunct="1">
                        <a:lnSpc>
                          <a:spcPct val="100000"/>
                        </a:lnSpc>
                        <a:spcBef>
                          <a:spcPct val="20000"/>
                        </a:spcBef>
                        <a:spcAft>
                          <a:spcPct val="0"/>
                        </a:spcAft>
                        <a:buChar char="•"/>
                        <a:defRPr sz="2800" b="0" i="0" u="none" kern="1200" baseline="0">
                          <a:solidFill>
                            <a:schemeClr val="tx1"/>
                          </a:solidFill>
                          <a:latin typeface="Arial" panose="020B0604020202020204" pitchFamily="34" charset="0"/>
                          <a:ea typeface="宋体" panose="02010600030101010101" pitchFamily="2" charset="-122"/>
                        </a:defRPr>
                      </a:lvl1pPr>
                      <a:lvl2pPr marL="742950" lvl="1" indent="-285750">
                        <a:defRPr sz="2400" kern="1200"/>
                      </a:lvl2pPr>
                      <a:lvl3pPr marL="1143000" lvl="2" indent="-228600">
                        <a:defRPr sz="2000" kern="1200"/>
                      </a:lvl3pPr>
                      <a:lvl4pPr marL="1600200" lvl="3" indent="-228600">
                        <a:defRPr sz="1800" kern="1200"/>
                      </a:lvl4pPr>
                      <a:lvl5pPr marL="2057400" lvl="4" indent="-228600">
                        <a:defRPr sz="1800" kern="1200"/>
                      </a:lvl5pPr>
                    </a:lstStyle>
                    <a:p>
                      <a:pPr marL="0" lvl="0" indent="0">
                        <a:buNone/>
                      </a:pPr>
                      <a:r>
                        <a:rPr lang="en-US" altLang="zh-CN" b="1">
                          <a:solidFill>
                            <a:srgbClr val="0000CC"/>
                          </a:solidFill>
                        </a:rPr>
                        <a:t> </a:t>
                      </a:r>
                      <a:endParaRPr lang="en-US" altLang="zh-CN" b="1">
                        <a:solidFill>
                          <a:srgbClr val="0000CC"/>
                        </a:solidFill>
                      </a:endParaRPr>
                    </a:p>
                    <a:p>
                      <a:pPr marL="0" lvl="0" indent="0">
                        <a:buNone/>
                      </a:pPr>
                      <a:r>
                        <a:rPr lang="en-US" altLang="zh-CN" b="1">
                          <a:solidFill>
                            <a:srgbClr val="0000CC"/>
                          </a:solidFill>
                        </a:rPr>
                        <a:t> 176</a:t>
                      </a:r>
                      <a:endParaRPr lang="zh-CN" altLang="en-US" b="1">
                        <a:solidFill>
                          <a:srgbClr val="0000CC"/>
                        </a:solidFill>
                      </a:endParaRPr>
                    </a:p>
                  </a:txBody>
                  <a:tcP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noFill/>
                  </a:tcPr>
                </a:tc>
                <a:tc>
                  <a:txBody>
                    <a:bodyPr/>
                    <a:lstStyle>
                      <a:lvl1pPr marL="342900" lvl="0" indent="-342900" algn="l" defTabSz="914400" eaLnBrk="1" fontAlgn="base" latinLnBrk="0" hangingPunct="1">
                        <a:lnSpc>
                          <a:spcPct val="100000"/>
                        </a:lnSpc>
                        <a:spcBef>
                          <a:spcPct val="20000"/>
                        </a:spcBef>
                        <a:spcAft>
                          <a:spcPct val="0"/>
                        </a:spcAft>
                        <a:buChar char="•"/>
                        <a:defRPr sz="2800" b="0" i="0" u="none" kern="1200" baseline="0">
                          <a:solidFill>
                            <a:schemeClr val="tx1"/>
                          </a:solidFill>
                          <a:latin typeface="Arial" panose="020B0604020202020204" pitchFamily="34" charset="0"/>
                          <a:ea typeface="宋体" panose="02010600030101010101" pitchFamily="2" charset="-122"/>
                        </a:defRPr>
                      </a:lvl1pPr>
                      <a:lvl2pPr marL="742950" lvl="1" indent="-285750">
                        <a:defRPr sz="2400" kern="1200"/>
                      </a:lvl2pPr>
                      <a:lvl3pPr marL="1143000" lvl="2" indent="-228600">
                        <a:defRPr sz="2000" kern="1200"/>
                      </a:lvl3pPr>
                      <a:lvl4pPr marL="1600200" lvl="3" indent="-228600">
                        <a:defRPr sz="1800" kern="1200"/>
                      </a:lvl4pPr>
                      <a:lvl5pPr marL="2057400" lvl="4" indent="-228600">
                        <a:defRPr sz="1800" kern="1200"/>
                      </a:lvl5pPr>
                    </a:lstStyle>
                    <a:p>
                      <a:pPr marL="0" lvl="0" indent="0">
                        <a:buNone/>
                      </a:pPr>
                      <a:endParaRPr lang="en-US" altLang="zh-CN" b="1" dirty="0">
                        <a:solidFill>
                          <a:srgbClr val="0000CC"/>
                        </a:solidFill>
                      </a:endParaRPr>
                    </a:p>
                    <a:p>
                      <a:pPr marL="0" lvl="0" indent="0">
                        <a:buNone/>
                      </a:pPr>
                      <a:r>
                        <a:rPr lang="en-US" altLang="zh-CN" b="1" dirty="0">
                          <a:solidFill>
                            <a:srgbClr val="0000CC"/>
                          </a:solidFill>
                        </a:rPr>
                        <a:t>  </a:t>
                      </a:r>
                      <a:r>
                        <a:rPr lang="en-US" altLang="zh-CN" b="1">
                          <a:solidFill>
                            <a:srgbClr val="0000CC"/>
                          </a:solidFill>
                        </a:rPr>
                        <a:t>445</a:t>
                      </a:r>
                      <a:endParaRPr lang="zh-CN" altLang="en-US" b="1">
                        <a:solidFill>
                          <a:srgbClr val="0000CC"/>
                        </a:solidFill>
                      </a:endParaRPr>
                    </a:p>
                  </a:txBody>
                  <a:tcP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noFill/>
                  </a:tcPr>
                </a:tc>
                <a:tc>
                  <a:txBody>
                    <a:bodyPr/>
                    <a:lstStyle>
                      <a:lvl1pPr marL="342900" lvl="0" indent="-342900" algn="l" defTabSz="914400" eaLnBrk="1" fontAlgn="base" latinLnBrk="0" hangingPunct="1">
                        <a:lnSpc>
                          <a:spcPct val="100000"/>
                        </a:lnSpc>
                        <a:spcBef>
                          <a:spcPct val="20000"/>
                        </a:spcBef>
                        <a:spcAft>
                          <a:spcPct val="0"/>
                        </a:spcAft>
                        <a:buChar char="•"/>
                        <a:defRPr sz="2800" b="0" i="0" u="none" kern="1200" baseline="0">
                          <a:solidFill>
                            <a:schemeClr val="tx1"/>
                          </a:solidFill>
                          <a:latin typeface="Arial" panose="020B0604020202020204" pitchFamily="34" charset="0"/>
                          <a:ea typeface="宋体" panose="02010600030101010101" pitchFamily="2" charset="-122"/>
                        </a:defRPr>
                      </a:lvl1pPr>
                      <a:lvl2pPr marL="742950" lvl="1" indent="-285750">
                        <a:defRPr sz="2400" kern="1200"/>
                      </a:lvl2pPr>
                      <a:lvl3pPr marL="1143000" lvl="2" indent="-228600">
                        <a:defRPr sz="2000" kern="1200"/>
                      </a:lvl3pPr>
                      <a:lvl4pPr marL="1600200" lvl="3" indent="-228600">
                        <a:defRPr sz="1800" kern="1200"/>
                      </a:lvl4pPr>
                      <a:lvl5pPr marL="2057400" lvl="4" indent="-228600">
                        <a:defRPr sz="1800" kern="1200"/>
                      </a:lvl5pPr>
                    </a:lstStyle>
                    <a:p>
                      <a:pPr marL="0" lvl="0" indent="0">
                        <a:buNone/>
                      </a:pPr>
                      <a:r>
                        <a:rPr lang="en-US" altLang="zh-CN" b="1" dirty="0">
                          <a:solidFill>
                            <a:srgbClr val="0000CC"/>
                          </a:solidFill>
                        </a:rPr>
                        <a:t>  </a:t>
                      </a:r>
                      <a:endParaRPr lang="en-US" altLang="zh-CN" b="1" dirty="0">
                        <a:solidFill>
                          <a:srgbClr val="0000CC"/>
                        </a:solidFill>
                      </a:endParaRPr>
                    </a:p>
                    <a:p>
                      <a:pPr marL="0" lvl="0" indent="0">
                        <a:buNone/>
                      </a:pPr>
                      <a:r>
                        <a:rPr lang="en-US" altLang="zh-CN" b="1" dirty="0">
                          <a:solidFill>
                            <a:srgbClr val="0000CC"/>
                          </a:solidFill>
                        </a:rPr>
                        <a:t>  </a:t>
                      </a:r>
                      <a:r>
                        <a:rPr lang="en-US" altLang="zh-CN" b="1">
                          <a:solidFill>
                            <a:srgbClr val="0000CC"/>
                          </a:solidFill>
                        </a:rPr>
                        <a:t>724</a:t>
                      </a:r>
                      <a:endParaRPr lang="zh-CN" altLang="en-US" b="1">
                        <a:solidFill>
                          <a:srgbClr val="0000CC"/>
                        </a:solidFill>
                      </a:endParaRPr>
                    </a:p>
                  </a:txBody>
                  <a:tcP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noFill/>
                  </a:tcPr>
                </a:tc>
                <a:tc>
                  <a:txBody>
                    <a:bodyPr/>
                    <a:lstStyle>
                      <a:lvl1pPr marL="342900" lvl="0" indent="-342900" algn="l" defTabSz="914400" eaLnBrk="1" fontAlgn="base" latinLnBrk="0" hangingPunct="1">
                        <a:lnSpc>
                          <a:spcPct val="100000"/>
                        </a:lnSpc>
                        <a:spcBef>
                          <a:spcPct val="20000"/>
                        </a:spcBef>
                        <a:spcAft>
                          <a:spcPct val="0"/>
                        </a:spcAft>
                        <a:buChar char="•"/>
                        <a:defRPr sz="2800" b="0" i="0" u="none" kern="1200" baseline="0">
                          <a:solidFill>
                            <a:schemeClr val="tx1"/>
                          </a:solidFill>
                          <a:latin typeface="Arial" panose="020B0604020202020204" pitchFamily="34" charset="0"/>
                          <a:ea typeface="宋体" panose="02010600030101010101" pitchFamily="2" charset="-122"/>
                        </a:defRPr>
                      </a:lvl1pPr>
                      <a:lvl2pPr marL="742950" lvl="1" indent="-285750">
                        <a:defRPr sz="2400" kern="1200"/>
                      </a:lvl2pPr>
                      <a:lvl3pPr marL="1143000" lvl="2" indent="-228600">
                        <a:defRPr sz="2000" kern="1200"/>
                      </a:lvl3pPr>
                      <a:lvl4pPr marL="1600200" lvl="3" indent="-228600">
                        <a:defRPr sz="1800" kern="1200"/>
                      </a:lvl4pPr>
                      <a:lvl5pPr marL="2057400" lvl="4" indent="-228600">
                        <a:defRPr sz="1800" kern="1200"/>
                      </a:lvl5pPr>
                    </a:lstStyle>
                    <a:p>
                      <a:pPr marL="0" lvl="0" indent="0">
                        <a:buNone/>
                      </a:pPr>
                      <a:r>
                        <a:rPr lang="en-US" altLang="zh-CN" b="1" dirty="0">
                          <a:solidFill>
                            <a:srgbClr val="0000CC"/>
                          </a:solidFill>
                        </a:rPr>
                        <a:t>  </a:t>
                      </a:r>
                      <a:endParaRPr lang="en-US" altLang="zh-CN" b="1" dirty="0">
                        <a:solidFill>
                          <a:srgbClr val="0000CC"/>
                        </a:solidFill>
                      </a:endParaRPr>
                    </a:p>
                    <a:p>
                      <a:pPr marL="0" lvl="0" indent="0">
                        <a:buNone/>
                      </a:pPr>
                      <a:r>
                        <a:rPr lang="en-US" altLang="zh-CN" b="1" dirty="0">
                          <a:solidFill>
                            <a:srgbClr val="0000CC"/>
                          </a:solidFill>
                        </a:rPr>
                        <a:t>  </a:t>
                      </a:r>
                      <a:r>
                        <a:rPr lang="en-US" altLang="zh-CN" b="1">
                          <a:solidFill>
                            <a:srgbClr val="0000CC"/>
                          </a:solidFill>
                        </a:rPr>
                        <a:t>901</a:t>
                      </a:r>
                      <a:endParaRPr lang="zh-CN" altLang="en-US" b="1">
                        <a:solidFill>
                          <a:srgbClr val="0000CC"/>
                        </a:solidFill>
                      </a:endParaRPr>
                    </a:p>
                  </a:txBody>
                  <a:tcP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noFill/>
                  </a:tcPr>
                </a:tc>
              </a:tr>
              <a:tr h="1371600">
                <a:tc>
                  <a:txBody>
                    <a:bodyPr/>
                    <a:lstStyle>
                      <a:lvl1pPr marL="342900" lvl="0" indent="-342900" algn="l" defTabSz="914400" eaLnBrk="1" fontAlgn="base" latinLnBrk="0" hangingPunct="1">
                        <a:lnSpc>
                          <a:spcPct val="100000"/>
                        </a:lnSpc>
                        <a:spcBef>
                          <a:spcPct val="20000"/>
                        </a:spcBef>
                        <a:spcAft>
                          <a:spcPct val="0"/>
                        </a:spcAft>
                        <a:buChar char="•"/>
                        <a:defRPr sz="2800" b="0" i="0" u="none" kern="1200" baseline="0">
                          <a:solidFill>
                            <a:schemeClr val="tx1"/>
                          </a:solidFill>
                          <a:latin typeface="Arial" panose="020B0604020202020204" pitchFamily="34" charset="0"/>
                          <a:ea typeface="宋体" panose="02010600030101010101" pitchFamily="2" charset="-122"/>
                        </a:defRPr>
                      </a:lvl1pPr>
                      <a:lvl2pPr marL="742950" lvl="1" indent="-285750">
                        <a:defRPr sz="2400" kern="1200"/>
                      </a:lvl2pPr>
                      <a:lvl3pPr marL="1143000" lvl="2" indent="-228600">
                        <a:defRPr sz="2000" kern="1200"/>
                      </a:lvl3pPr>
                      <a:lvl4pPr marL="1600200" lvl="3" indent="-228600">
                        <a:defRPr sz="1800" kern="1200"/>
                      </a:lvl4pPr>
                      <a:lvl5pPr marL="2057400" lvl="4" indent="-228600">
                        <a:defRPr sz="1800" kern="1200"/>
                      </a:lvl5pPr>
                    </a:lstStyle>
                    <a:p>
                      <a:pPr marL="0" lvl="0" indent="0">
                        <a:buNone/>
                      </a:pPr>
                      <a:r>
                        <a:rPr lang="zh-CN" altLang="en-US" b="1" dirty="0"/>
                        <a:t>优等品频率</a:t>
                      </a:r>
                      <a:r>
                        <a:rPr lang="en-US" altLang="zh-CN" b="1"/>
                        <a:t>m/n</a:t>
                      </a:r>
                      <a:endParaRPr lang="zh-CN" altLang="en-US" b="1"/>
                    </a:p>
                  </a:txBody>
                  <a:tcPr>
                    <a:lnL w="28575"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28575" cap="flat" cmpd="sng">
                      <a:solidFill>
                        <a:schemeClr val="tx1"/>
                      </a:solidFill>
                      <a:prstDash val="solid"/>
                      <a:headEnd type="none" w="med" len="med"/>
                      <a:tailEnd type="none" w="med" len="med"/>
                    </a:lnB>
                    <a:lnTlToBr>
                      <a:noFill/>
                    </a:lnTlToBr>
                    <a:lnBlToTr>
                      <a:noFill/>
                    </a:lnBlToTr>
                    <a:noFill/>
                  </a:tcPr>
                </a:tc>
                <a:tc>
                  <a:txBody>
                    <a:bodyPr/>
                    <a:lstStyle>
                      <a:lvl1pPr marL="342900" lvl="0" indent="-342900" algn="l" defTabSz="914400" eaLnBrk="1" fontAlgn="base" latinLnBrk="0" hangingPunct="1">
                        <a:lnSpc>
                          <a:spcPct val="100000"/>
                        </a:lnSpc>
                        <a:spcBef>
                          <a:spcPct val="20000"/>
                        </a:spcBef>
                        <a:spcAft>
                          <a:spcPct val="0"/>
                        </a:spcAft>
                        <a:buChar char="•"/>
                        <a:defRPr sz="2800" b="0" i="0" u="none" kern="1200" baseline="0">
                          <a:solidFill>
                            <a:schemeClr val="tx1"/>
                          </a:solidFill>
                          <a:latin typeface="Arial" panose="020B0604020202020204" pitchFamily="34" charset="0"/>
                          <a:ea typeface="宋体" panose="02010600030101010101" pitchFamily="2" charset="-122"/>
                        </a:defRPr>
                      </a:lvl1pPr>
                      <a:lvl2pPr marL="742950" lvl="1" indent="-285750">
                        <a:defRPr sz="2400" kern="1200"/>
                      </a:lvl2pPr>
                      <a:lvl3pPr marL="1143000" lvl="2" indent="-228600">
                        <a:defRPr sz="2000" kern="1200"/>
                      </a:lvl3pPr>
                      <a:lvl4pPr marL="1600200" lvl="3" indent="-228600">
                        <a:defRPr sz="1800" kern="1200"/>
                      </a:lvl4pPr>
                      <a:lvl5pPr marL="2057400" lvl="4" indent="-228600">
                        <a:defRPr sz="1800" kern="1200"/>
                      </a:lvl5pPr>
                    </a:lstStyle>
                    <a:p>
                      <a:pPr marL="0" lvl="0" indent="0">
                        <a:buNone/>
                      </a:pPr>
                      <a:endParaRPr lang="en-US" altLang="zh-CN" b="1">
                        <a:solidFill>
                          <a:srgbClr val="0000CC"/>
                        </a:solidFill>
                      </a:endParaRPr>
                    </a:p>
                    <a:p>
                      <a:pPr marL="0" lvl="0" indent="0">
                        <a:buNone/>
                      </a:pPr>
                      <a:r>
                        <a:rPr lang="en-US" altLang="zh-CN" b="1">
                          <a:solidFill>
                            <a:srgbClr val="0000CC"/>
                          </a:solidFill>
                        </a:rPr>
                        <a:t>0.84</a:t>
                      </a:r>
                      <a:endParaRPr lang="zh-CN" altLang="en-US" b="1">
                        <a:solidFill>
                          <a:srgbClr val="0000CC"/>
                        </a:solidFill>
                      </a:endParaRPr>
                    </a:p>
                  </a:txBody>
                  <a:tcP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28575" cap="flat" cmpd="sng">
                      <a:solidFill>
                        <a:schemeClr val="tx1"/>
                      </a:solidFill>
                      <a:prstDash val="solid"/>
                      <a:headEnd type="none" w="med" len="med"/>
                      <a:tailEnd type="none" w="med" len="med"/>
                    </a:lnB>
                    <a:lnTlToBr>
                      <a:noFill/>
                    </a:lnTlToBr>
                    <a:lnBlToTr>
                      <a:noFill/>
                    </a:lnBlToTr>
                    <a:noFill/>
                  </a:tcPr>
                </a:tc>
                <a:tc>
                  <a:txBody>
                    <a:bodyPr/>
                    <a:lstStyle>
                      <a:lvl1pPr marL="342900" lvl="0" indent="-342900" algn="l" defTabSz="914400" eaLnBrk="1" fontAlgn="base" latinLnBrk="0" hangingPunct="1">
                        <a:lnSpc>
                          <a:spcPct val="100000"/>
                        </a:lnSpc>
                        <a:spcBef>
                          <a:spcPct val="20000"/>
                        </a:spcBef>
                        <a:spcAft>
                          <a:spcPct val="0"/>
                        </a:spcAft>
                        <a:buChar char="•"/>
                        <a:defRPr sz="2800" b="0" i="0" u="none" kern="1200" baseline="0">
                          <a:solidFill>
                            <a:schemeClr val="tx1"/>
                          </a:solidFill>
                          <a:latin typeface="Arial" panose="020B0604020202020204" pitchFamily="34" charset="0"/>
                          <a:ea typeface="宋体" panose="02010600030101010101" pitchFamily="2" charset="-122"/>
                        </a:defRPr>
                      </a:lvl1pPr>
                      <a:lvl2pPr marL="742950" lvl="1" indent="-285750">
                        <a:defRPr sz="2400" kern="1200"/>
                      </a:lvl2pPr>
                      <a:lvl3pPr marL="1143000" lvl="2" indent="-228600">
                        <a:defRPr sz="2000" kern="1200"/>
                      </a:lvl3pPr>
                      <a:lvl4pPr marL="1600200" lvl="3" indent="-228600">
                        <a:defRPr sz="1800" kern="1200"/>
                      </a:lvl4pPr>
                      <a:lvl5pPr marL="2057400" lvl="4" indent="-228600">
                        <a:defRPr sz="1800" kern="1200"/>
                      </a:lvl5pPr>
                    </a:lstStyle>
                    <a:p>
                      <a:pPr marL="0" lvl="0" indent="0">
                        <a:buNone/>
                      </a:pPr>
                      <a:endParaRPr lang="zh-CN" altLang="en-US" b="1" dirty="0">
                        <a:solidFill>
                          <a:srgbClr val="0000CC"/>
                        </a:solidFill>
                      </a:endParaRPr>
                    </a:p>
                  </a:txBody>
                  <a:tcP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28575" cap="flat" cmpd="sng">
                      <a:solidFill>
                        <a:schemeClr val="tx1"/>
                      </a:solidFill>
                      <a:prstDash val="solid"/>
                      <a:headEnd type="none" w="med" len="med"/>
                      <a:tailEnd type="none" w="med" len="med"/>
                    </a:lnB>
                    <a:lnTlToBr>
                      <a:noFill/>
                    </a:lnTlToBr>
                    <a:lnBlToTr>
                      <a:noFill/>
                    </a:lnBlToTr>
                    <a:noFill/>
                  </a:tcPr>
                </a:tc>
                <a:tc>
                  <a:txBody>
                    <a:bodyPr/>
                    <a:lstStyle>
                      <a:lvl1pPr marL="342900" lvl="0" indent="-342900" algn="l" defTabSz="914400" eaLnBrk="1" fontAlgn="base" latinLnBrk="0" hangingPunct="1">
                        <a:lnSpc>
                          <a:spcPct val="100000"/>
                        </a:lnSpc>
                        <a:spcBef>
                          <a:spcPct val="20000"/>
                        </a:spcBef>
                        <a:spcAft>
                          <a:spcPct val="0"/>
                        </a:spcAft>
                        <a:buChar char="•"/>
                        <a:defRPr sz="2800" b="0" i="0" u="none" kern="1200" baseline="0">
                          <a:solidFill>
                            <a:schemeClr val="tx1"/>
                          </a:solidFill>
                          <a:latin typeface="Arial" panose="020B0604020202020204" pitchFamily="34" charset="0"/>
                          <a:ea typeface="宋体" panose="02010600030101010101" pitchFamily="2" charset="-122"/>
                        </a:defRPr>
                      </a:lvl1pPr>
                      <a:lvl2pPr marL="742950" lvl="1" indent="-285750">
                        <a:defRPr sz="2400" kern="1200"/>
                      </a:lvl2pPr>
                      <a:lvl3pPr marL="1143000" lvl="2" indent="-228600">
                        <a:defRPr sz="2000" kern="1200"/>
                      </a:lvl3pPr>
                      <a:lvl4pPr marL="1600200" lvl="3" indent="-228600">
                        <a:defRPr sz="1800" kern="1200"/>
                      </a:lvl4pPr>
                      <a:lvl5pPr marL="2057400" lvl="4" indent="-228600">
                        <a:defRPr sz="1800" kern="1200"/>
                      </a:lvl5pPr>
                    </a:lstStyle>
                    <a:p>
                      <a:pPr marL="0" lvl="0" indent="0">
                        <a:buNone/>
                      </a:pPr>
                      <a:endParaRPr lang="en-US" altLang="zh-CN" b="1">
                        <a:solidFill>
                          <a:srgbClr val="0000CC"/>
                        </a:solidFill>
                      </a:endParaRPr>
                    </a:p>
                    <a:p>
                      <a:pPr marL="0" lvl="0" indent="0">
                        <a:buNone/>
                      </a:pPr>
                      <a:r>
                        <a:rPr lang="en-US" altLang="zh-CN" b="1">
                          <a:solidFill>
                            <a:srgbClr val="0000CC"/>
                          </a:solidFill>
                        </a:rPr>
                        <a:t>0.88</a:t>
                      </a:r>
                      <a:endParaRPr lang="zh-CN" altLang="en-US" b="1">
                        <a:solidFill>
                          <a:srgbClr val="0000CC"/>
                        </a:solidFill>
                      </a:endParaRPr>
                    </a:p>
                  </a:txBody>
                  <a:tcP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28575" cap="flat" cmpd="sng">
                      <a:solidFill>
                        <a:schemeClr val="tx1"/>
                      </a:solidFill>
                      <a:prstDash val="solid"/>
                      <a:headEnd type="none" w="med" len="med"/>
                      <a:tailEnd type="none" w="med" len="med"/>
                    </a:lnB>
                    <a:lnTlToBr>
                      <a:noFill/>
                    </a:lnTlToBr>
                    <a:lnBlToTr>
                      <a:noFill/>
                    </a:lnBlToTr>
                    <a:noFill/>
                  </a:tcPr>
                </a:tc>
                <a:tc>
                  <a:txBody>
                    <a:bodyPr/>
                    <a:lstStyle>
                      <a:lvl1pPr marL="342900" lvl="0" indent="-342900" algn="l" defTabSz="914400" eaLnBrk="1" fontAlgn="base" latinLnBrk="0" hangingPunct="1">
                        <a:lnSpc>
                          <a:spcPct val="100000"/>
                        </a:lnSpc>
                        <a:spcBef>
                          <a:spcPct val="20000"/>
                        </a:spcBef>
                        <a:spcAft>
                          <a:spcPct val="0"/>
                        </a:spcAft>
                        <a:buChar char="•"/>
                        <a:defRPr sz="2800" b="0" i="0" u="none" kern="1200" baseline="0">
                          <a:solidFill>
                            <a:schemeClr val="tx1"/>
                          </a:solidFill>
                          <a:latin typeface="Arial" panose="020B0604020202020204" pitchFamily="34" charset="0"/>
                          <a:ea typeface="宋体" panose="02010600030101010101" pitchFamily="2" charset="-122"/>
                        </a:defRPr>
                      </a:lvl1pPr>
                      <a:lvl2pPr marL="742950" lvl="1" indent="-285750">
                        <a:defRPr sz="2400" kern="1200"/>
                      </a:lvl2pPr>
                      <a:lvl3pPr marL="1143000" lvl="2" indent="-228600">
                        <a:defRPr sz="2000" kern="1200"/>
                      </a:lvl3pPr>
                      <a:lvl4pPr marL="1600200" lvl="3" indent="-228600">
                        <a:defRPr sz="1800" kern="1200"/>
                      </a:lvl4pPr>
                      <a:lvl5pPr marL="2057400" lvl="4" indent="-228600">
                        <a:defRPr sz="1800" kern="1200"/>
                      </a:lvl5pPr>
                    </a:lstStyle>
                    <a:p>
                      <a:pPr marL="0" lvl="0" indent="0">
                        <a:buNone/>
                      </a:pPr>
                      <a:endParaRPr lang="zh-CN" altLang="en-US" b="1" dirty="0">
                        <a:solidFill>
                          <a:srgbClr val="0000CC"/>
                        </a:solidFill>
                      </a:endParaRPr>
                    </a:p>
                  </a:txBody>
                  <a:tcP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28575" cap="flat" cmpd="sng">
                      <a:solidFill>
                        <a:schemeClr val="tx1"/>
                      </a:solidFill>
                      <a:prstDash val="solid"/>
                      <a:headEnd type="none" w="med" len="med"/>
                      <a:tailEnd type="none" w="med" len="med"/>
                    </a:lnB>
                    <a:lnTlToBr>
                      <a:noFill/>
                    </a:lnTlToBr>
                    <a:lnBlToTr>
                      <a:noFill/>
                    </a:lnBlToTr>
                    <a:noFill/>
                  </a:tcPr>
                </a:tc>
                <a:tc>
                  <a:txBody>
                    <a:bodyPr/>
                    <a:lstStyle>
                      <a:lvl1pPr marL="342900" lvl="0" indent="-342900" algn="l" defTabSz="914400" eaLnBrk="1" fontAlgn="base" latinLnBrk="0" hangingPunct="1">
                        <a:lnSpc>
                          <a:spcPct val="100000"/>
                        </a:lnSpc>
                        <a:spcBef>
                          <a:spcPct val="20000"/>
                        </a:spcBef>
                        <a:spcAft>
                          <a:spcPct val="0"/>
                        </a:spcAft>
                        <a:buChar char="•"/>
                        <a:defRPr sz="2800" b="0" i="0" u="none" kern="1200" baseline="0">
                          <a:solidFill>
                            <a:schemeClr val="tx1"/>
                          </a:solidFill>
                          <a:latin typeface="Arial" panose="020B0604020202020204" pitchFamily="34" charset="0"/>
                          <a:ea typeface="宋体" panose="02010600030101010101" pitchFamily="2" charset="-122"/>
                        </a:defRPr>
                      </a:lvl1pPr>
                      <a:lvl2pPr marL="742950" lvl="1" indent="-285750">
                        <a:defRPr sz="2400" kern="1200"/>
                      </a:lvl2pPr>
                      <a:lvl3pPr marL="1143000" lvl="2" indent="-228600">
                        <a:defRPr sz="2000" kern="1200"/>
                      </a:lvl3pPr>
                      <a:lvl4pPr marL="1600200" lvl="3" indent="-228600">
                        <a:defRPr sz="1800" kern="1200"/>
                      </a:lvl4pPr>
                      <a:lvl5pPr marL="2057400" lvl="4" indent="-228600">
                        <a:defRPr sz="1800" kern="1200"/>
                      </a:lvl5pPr>
                    </a:lstStyle>
                    <a:p>
                      <a:pPr marL="0" lvl="0" indent="0">
                        <a:buNone/>
                      </a:pPr>
                      <a:endParaRPr lang="zh-CN" altLang="en-US" b="1" dirty="0">
                        <a:solidFill>
                          <a:srgbClr val="0000CC"/>
                        </a:solidFill>
                      </a:endParaRPr>
                    </a:p>
                  </a:txBody>
                  <a:tcP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28575" cap="flat" cmpd="sng">
                      <a:solidFill>
                        <a:schemeClr val="tx1"/>
                      </a:solidFill>
                      <a:prstDash val="solid"/>
                      <a:headEnd type="none" w="med" len="med"/>
                      <a:tailEnd type="none" w="med" len="med"/>
                    </a:lnB>
                    <a:lnTlToBr>
                      <a:noFill/>
                    </a:lnTlToBr>
                    <a:lnBlToTr>
                      <a:noFill/>
                    </a:lnBlToTr>
                    <a:noFill/>
                  </a:tcPr>
                </a:tc>
                <a:tc>
                  <a:txBody>
                    <a:bodyPr/>
                    <a:lstStyle>
                      <a:lvl1pPr marL="342900" lvl="0" indent="-342900" algn="l" defTabSz="914400" eaLnBrk="1" fontAlgn="base" latinLnBrk="0" hangingPunct="1">
                        <a:lnSpc>
                          <a:spcPct val="100000"/>
                        </a:lnSpc>
                        <a:spcBef>
                          <a:spcPct val="20000"/>
                        </a:spcBef>
                        <a:spcAft>
                          <a:spcPct val="0"/>
                        </a:spcAft>
                        <a:buChar char="•"/>
                        <a:defRPr sz="2800" b="0" i="0" u="none" kern="1200" baseline="0">
                          <a:solidFill>
                            <a:schemeClr val="tx1"/>
                          </a:solidFill>
                          <a:latin typeface="Arial" panose="020B0604020202020204" pitchFamily="34" charset="0"/>
                          <a:ea typeface="宋体" panose="02010600030101010101" pitchFamily="2" charset="-122"/>
                        </a:defRPr>
                      </a:lvl1pPr>
                      <a:lvl2pPr marL="742950" lvl="1" indent="-285750">
                        <a:defRPr sz="2400" kern="1200"/>
                      </a:lvl2pPr>
                      <a:lvl3pPr marL="1143000" lvl="2" indent="-228600">
                        <a:defRPr sz="2000" kern="1200"/>
                      </a:lvl3pPr>
                      <a:lvl4pPr marL="1600200" lvl="3" indent="-228600">
                        <a:defRPr sz="1800" kern="1200"/>
                      </a:lvl4pPr>
                      <a:lvl5pPr marL="2057400" lvl="4" indent="-228600">
                        <a:defRPr sz="1800" kern="1200"/>
                      </a:lvl5pPr>
                    </a:lstStyle>
                    <a:p>
                      <a:pPr marL="0" lvl="0" indent="0">
                        <a:buNone/>
                      </a:pPr>
                      <a:endParaRPr lang="zh-CN" altLang="en-US" b="1" dirty="0">
                        <a:solidFill>
                          <a:srgbClr val="0000CC"/>
                        </a:solidFill>
                      </a:endParaRPr>
                    </a:p>
                  </a:txBody>
                  <a:tcPr>
                    <a:lnL w="12700" cap="flat" cmpd="sng">
                      <a:solidFill>
                        <a:schemeClr val="tx1"/>
                      </a:solidFill>
                      <a:prstDash val="solid"/>
                      <a:headEnd type="none" w="med" len="med"/>
                      <a:tailEnd type="none" w="med" len="med"/>
                    </a:lnL>
                    <a:lnR w="28575"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28575" cap="flat" cmpd="sng">
                      <a:solidFill>
                        <a:schemeClr val="tx1"/>
                      </a:solidFill>
                      <a:prstDash val="solid"/>
                      <a:headEnd type="none" w="med" len="med"/>
                      <a:tailEnd type="none" w="med" len="med"/>
                    </a:lnB>
                    <a:lnTlToBr>
                      <a:noFill/>
                    </a:lnTlToBr>
                    <a:lnBlToTr>
                      <a:noFill/>
                    </a:lnBlToTr>
                    <a:noFill/>
                  </a:tcPr>
                </a:tc>
              </a:tr>
            </a:tbl>
          </a:graphicData>
        </a:graphic>
      </p:graphicFrame>
      <p:sp>
        <p:nvSpPr>
          <p:cNvPr id="22567" name="文本框 22566"/>
          <p:cNvSpPr txBox="1"/>
          <p:nvPr/>
        </p:nvSpPr>
        <p:spPr>
          <a:xfrm>
            <a:off x="3048000" y="4343400"/>
            <a:ext cx="1295400" cy="579438"/>
          </a:xfrm>
          <a:prstGeom prst="rect">
            <a:avLst/>
          </a:prstGeom>
          <a:noFill/>
          <a:ln w="9525">
            <a:noFill/>
          </a:ln>
        </p:spPr>
        <p:txBody>
          <a:bodyPr anchor="t">
            <a:spAutoFit/>
          </a:bodyPr>
          <a:p>
            <a:pPr>
              <a:spcBef>
                <a:spcPct val="50000"/>
              </a:spcBef>
              <a:buClr>
                <a:srgbClr val="A50021"/>
              </a:buClr>
              <a:buSzPct val="75000"/>
              <a:buFont typeface="Wingdings" panose="05000000000000000000" pitchFamily="2" charset="2"/>
              <a:buNone/>
            </a:pPr>
            <a:r>
              <a:rPr lang="en-US" altLang="zh-CN" sz="3200">
                <a:solidFill>
                  <a:srgbClr val="FF0000"/>
                </a:solidFill>
                <a:latin typeface="Times New Roman" panose="02020603050405020304" pitchFamily="18" charset="0"/>
                <a:ea typeface="宋体" panose="02010600030101010101" pitchFamily="2" charset="-122"/>
              </a:rPr>
              <a:t>0.88</a:t>
            </a:r>
            <a:endParaRPr lang="en-US" altLang="zh-CN" sz="3200">
              <a:solidFill>
                <a:srgbClr val="FF0000"/>
              </a:solidFill>
              <a:latin typeface="Times New Roman" panose="02020603050405020304" pitchFamily="18" charset="0"/>
              <a:ea typeface="宋体" panose="02010600030101010101" pitchFamily="2" charset="-122"/>
            </a:endParaRPr>
          </a:p>
        </p:txBody>
      </p:sp>
      <p:sp>
        <p:nvSpPr>
          <p:cNvPr id="22568" name="文本框 22567"/>
          <p:cNvSpPr txBox="1"/>
          <p:nvPr/>
        </p:nvSpPr>
        <p:spPr>
          <a:xfrm>
            <a:off x="5638800" y="4267200"/>
            <a:ext cx="1219200" cy="579438"/>
          </a:xfrm>
          <a:prstGeom prst="rect">
            <a:avLst/>
          </a:prstGeom>
          <a:noFill/>
          <a:ln w="9525">
            <a:noFill/>
          </a:ln>
        </p:spPr>
        <p:txBody>
          <a:bodyPr anchor="t">
            <a:spAutoFit/>
          </a:bodyPr>
          <a:p>
            <a:pPr>
              <a:spcBef>
                <a:spcPct val="50000"/>
              </a:spcBef>
              <a:buClr>
                <a:srgbClr val="A50021"/>
              </a:buClr>
              <a:buSzPct val="75000"/>
              <a:buFont typeface="Wingdings" panose="05000000000000000000" pitchFamily="2" charset="2"/>
              <a:buNone/>
            </a:pPr>
            <a:r>
              <a:rPr lang="en-US" altLang="zh-CN" sz="3200">
                <a:solidFill>
                  <a:srgbClr val="FF0000"/>
                </a:solidFill>
                <a:latin typeface="Times New Roman" panose="02020603050405020304" pitchFamily="18" charset="0"/>
                <a:ea typeface="宋体" panose="02010600030101010101" pitchFamily="2" charset="-122"/>
              </a:rPr>
              <a:t>0.89</a:t>
            </a:r>
            <a:endParaRPr lang="en-US" altLang="zh-CN" sz="3200">
              <a:solidFill>
                <a:srgbClr val="FF0000"/>
              </a:solidFill>
              <a:latin typeface="Times New Roman" panose="02020603050405020304" pitchFamily="18" charset="0"/>
              <a:ea typeface="宋体" panose="02010600030101010101" pitchFamily="2" charset="-122"/>
            </a:endParaRPr>
          </a:p>
        </p:txBody>
      </p:sp>
      <p:sp>
        <p:nvSpPr>
          <p:cNvPr id="22569" name="文本框 22568"/>
          <p:cNvSpPr txBox="1"/>
          <p:nvPr/>
        </p:nvSpPr>
        <p:spPr>
          <a:xfrm>
            <a:off x="7924800" y="4267200"/>
            <a:ext cx="1600200" cy="579438"/>
          </a:xfrm>
          <a:prstGeom prst="rect">
            <a:avLst/>
          </a:prstGeom>
          <a:noFill/>
          <a:ln w="9525">
            <a:noFill/>
          </a:ln>
        </p:spPr>
        <p:txBody>
          <a:bodyPr anchor="t">
            <a:spAutoFit/>
          </a:bodyPr>
          <a:p>
            <a:pPr>
              <a:spcBef>
                <a:spcPct val="50000"/>
              </a:spcBef>
              <a:buClr>
                <a:srgbClr val="A50021"/>
              </a:buClr>
              <a:buSzPct val="75000"/>
              <a:buFont typeface="Wingdings" panose="05000000000000000000" pitchFamily="2" charset="2"/>
              <a:buNone/>
            </a:pPr>
            <a:r>
              <a:rPr lang="en-US" altLang="zh-CN" sz="3200">
                <a:solidFill>
                  <a:srgbClr val="FF0000"/>
                </a:solidFill>
                <a:latin typeface="Times New Roman" panose="02020603050405020304" pitchFamily="18" charset="0"/>
                <a:ea typeface="宋体" panose="02010600030101010101" pitchFamily="2" charset="-122"/>
              </a:rPr>
              <a:t>0.901</a:t>
            </a:r>
            <a:endParaRPr lang="en-US" altLang="zh-CN" sz="3200">
              <a:solidFill>
                <a:srgbClr val="FF0000"/>
              </a:solidFill>
              <a:latin typeface="Times New Roman" panose="02020603050405020304" pitchFamily="18" charset="0"/>
              <a:ea typeface="宋体" panose="02010600030101010101" pitchFamily="2" charset="-122"/>
            </a:endParaRPr>
          </a:p>
        </p:txBody>
      </p:sp>
      <p:sp>
        <p:nvSpPr>
          <p:cNvPr id="22570" name="文本框 22569"/>
          <p:cNvSpPr txBox="1"/>
          <p:nvPr/>
        </p:nvSpPr>
        <p:spPr>
          <a:xfrm>
            <a:off x="6858000" y="4191000"/>
            <a:ext cx="1524000" cy="579438"/>
          </a:xfrm>
          <a:prstGeom prst="rect">
            <a:avLst/>
          </a:prstGeom>
          <a:noFill/>
          <a:ln w="9525">
            <a:noFill/>
          </a:ln>
        </p:spPr>
        <p:txBody>
          <a:bodyPr anchor="t">
            <a:spAutoFit/>
          </a:bodyPr>
          <a:p>
            <a:pPr>
              <a:spcBef>
                <a:spcPct val="50000"/>
              </a:spcBef>
              <a:buClr>
                <a:srgbClr val="A50021"/>
              </a:buClr>
              <a:buSzPct val="75000"/>
              <a:buFont typeface="Wingdings" panose="05000000000000000000" pitchFamily="2" charset="2"/>
              <a:buNone/>
            </a:pPr>
            <a:r>
              <a:rPr lang="en-US" altLang="zh-CN" sz="3200">
                <a:solidFill>
                  <a:srgbClr val="FF0000"/>
                </a:solidFill>
                <a:latin typeface="Times New Roman" panose="02020603050405020304" pitchFamily="18" charset="0"/>
                <a:ea typeface="宋体" panose="02010600030101010101" pitchFamily="2" charset="-122"/>
              </a:rPr>
              <a:t>0.905</a:t>
            </a:r>
            <a:endParaRPr lang="en-US" altLang="zh-CN" sz="3200">
              <a:solidFill>
                <a:srgbClr val="FF0000"/>
              </a:solidFill>
              <a:latin typeface="Times New Roman" panose="02020603050405020304" pitchFamily="18" charset="0"/>
              <a:ea typeface="宋体" panose="02010600030101010101" pitchFamily="2" charset="-122"/>
            </a:endParaRPr>
          </a:p>
        </p:txBody>
      </p:sp>
      <p:sp>
        <p:nvSpPr>
          <p:cNvPr id="22571" name="文本框 22570"/>
          <p:cNvSpPr txBox="1"/>
          <p:nvPr/>
        </p:nvSpPr>
        <p:spPr>
          <a:xfrm>
            <a:off x="838200" y="5410200"/>
            <a:ext cx="7924800" cy="1066800"/>
          </a:xfrm>
          <a:prstGeom prst="rect">
            <a:avLst/>
          </a:prstGeom>
          <a:noFill/>
          <a:ln w="9525">
            <a:noFill/>
          </a:ln>
        </p:spPr>
        <p:txBody>
          <a:bodyPr anchor="t">
            <a:spAutoFit/>
          </a:bodyPr>
          <a:p>
            <a:pPr>
              <a:spcBef>
                <a:spcPct val="50000"/>
              </a:spcBef>
              <a:buClr>
                <a:srgbClr val="A50021"/>
              </a:buClr>
              <a:buSzPct val="75000"/>
              <a:buFont typeface="Wingdings" panose="05000000000000000000" pitchFamily="2" charset="2"/>
              <a:buNone/>
            </a:pPr>
            <a:r>
              <a:rPr lang="zh-CN" altLang="en-US" sz="3200" b="1" dirty="0">
                <a:solidFill>
                  <a:srgbClr val="3AC63A"/>
                </a:solidFill>
                <a:latin typeface="Times New Roman" panose="02020603050405020304" pitchFamily="18" charset="0"/>
                <a:ea typeface="宋体" panose="02010600030101010101" pitchFamily="2" charset="-122"/>
              </a:rPr>
              <a:t>求抽取一件衬衫是优等品的概率约是多少？</a:t>
            </a:r>
            <a:r>
              <a:rPr lang="zh-CN" altLang="en-US" sz="3200" b="1" dirty="0">
                <a:solidFill>
                  <a:srgbClr val="061F9E"/>
                </a:solidFill>
                <a:latin typeface="Times New Roman" panose="02020603050405020304" pitchFamily="18" charset="0"/>
                <a:ea typeface="宋体" panose="02010600030101010101" pitchFamily="2" charset="-122"/>
              </a:rPr>
              <a:t>抽取衬衫</a:t>
            </a:r>
            <a:r>
              <a:rPr lang="en-US" altLang="zh-CN" sz="3200" b="1" dirty="0">
                <a:solidFill>
                  <a:srgbClr val="061F9E"/>
                </a:solidFill>
                <a:latin typeface="Times New Roman" panose="02020603050405020304" pitchFamily="18" charset="0"/>
                <a:ea typeface="宋体" panose="02010600030101010101" pitchFamily="2" charset="-122"/>
              </a:rPr>
              <a:t>2000</a:t>
            </a:r>
            <a:r>
              <a:rPr lang="zh-CN" altLang="en-US" sz="3200" b="1" dirty="0">
                <a:solidFill>
                  <a:srgbClr val="061F9E"/>
                </a:solidFill>
                <a:latin typeface="Times New Roman" panose="02020603050405020304" pitchFamily="18" charset="0"/>
                <a:ea typeface="宋体" panose="02010600030101010101" pitchFamily="2" charset="-122"/>
              </a:rPr>
              <a:t>件，约有优质品几件？</a:t>
            </a:r>
            <a:endParaRPr lang="zh-CN" altLang="en-US" sz="3200" b="1" dirty="0">
              <a:solidFill>
                <a:srgbClr val="061F9E"/>
              </a:solidFill>
              <a:latin typeface="Times New Roman" panose="02020603050405020304" pitchFamily="18" charset="0"/>
              <a:ea typeface="宋体" panose="02010600030101010101" pitchFamily="2"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2256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2256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2257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499"/>
                                          </p:stCondLst>
                                        </p:cTn>
                                        <p:tgtEl>
                                          <p:spTgt spid="22569"/>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22" presetClass="entr" presetSubtype="8" fill="hold" grpId="0" nodeType="clickEffect">
                                  <p:stCondLst>
                                    <p:cond delay="0"/>
                                  </p:stCondLst>
                                  <p:childTnLst>
                                    <p:set>
                                      <p:cBhvr>
                                        <p:cTn id="22" dur="1" fill="hold">
                                          <p:stCondLst>
                                            <p:cond delay="0"/>
                                          </p:stCondLst>
                                        </p:cTn>
                                        <p:tgtEl>
                                          <p:spTgt spid="22571"/>
                                        </p:tgtEl>
                                        <p:attrNameLst>
                                          <p:attrName>style.visibility</p:attrName>
                                        </p:attrNameLst>
                                      </p:cBhvr>
                                      <p:to>
                                        <p:strVal val="visible"/>
                                      </p:to>
                                    </p:set>
                                    <p:animEffect transition="in" filter="wipe(left)">
                                      <p:cBhvr>
                                        <p:cTn id="23" dur="500"/>
                                        <p:tgtEl>
                                          <p:spTgt spid="2257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567" grpId="0"/>
      <p:bldP spid="22568" grpId="0"/>
      <p:bldP spid="22569" grpId="0"/>
      <p:bldP spid="22570" grpId="0"/>
      <p:bldP spid="22571"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5361" name="文本框 23553"/>
          <p:cNvSpPr txBox="1"/>
          <p:nvPr/>
        </p:nvSpPr>
        <p:spPr>
          <a:xfrm>
            <a:off x="990600" y="685800"/>
            <a:ext cx="7315200" cy="579438"/>
          </a:xfrm>
          <a:prstGeom prst="rect">
            <a:avLst/>
          </a:prstGeom>
          <a:noFill/>
          <a:ln w="9525">
            <a:noFill/>
          </a:ln>
        </p:spPr>
        <p:txBody>
          <a:bodyPr anchor="t">
            <a:spAutoFit/>
          </a:bodyPr>
          <a:p>
            <a:pPr>
              <a:spcBef>
                <a:spcPct val="50000"/>
              </a:spcBef>
              <a:buClr>
                <a:srgbClr val="A50021"/>
              </a:buClr>
              <a:buSzPct val="75000"/>
              <a:buFont typeface="Wingdings" panose="05000000000000000000" pitchFamily="2" charset="2"/>
              <a:buNone/>
            </a:pPr>
            <a:r>
              <a:rPr lang="zh-CN" altLang="en-US" sz="3200" b="1" i="1" dirty="0">
                <a:solidFill>
                  <a:srgbClr val="FF0066"/>
                </a:solidFill>
                <a:latin typeface="Times New Roman" panose="02020603050405020304" pitchFamily="18" charset="0"/>
                <a:ea typeface="宋体" panose="02010600030101010101" pitchFamily="2" charset="-122"/>
              </a:rPr>
              <a:t>某射手进行射击，结果如下表所示：</a:t>
            </a:r>
            <a:endParaRPr lang="zh-CN" altLang="en-US" sz="3200" b="1" i="1">
              <a:solidFill>
                <a:srgbClr val="FF0066"/>
              </a:solidFill>
              <a:latin typeface="Times New Roman" panose="02020603050405020304" pitchFamily="18" charset="0"/>
              <a:ea typeface="宋体" panose="02010600030101010101" pitchFamily="2" charset="-122"/>
            </a:endParaRPr>
          </a:p>
        </p:txBody>
      </p:sp>
      <p:graphicFrame>
        <p:nvGraphicFramePr>
          <p:cNvPr id="23555" name="表格 23554"/>
          <p:cNvGraphicFramePr/>
          <p:nvPr/>
        </p:nvGraphicFramePr>
        <p:xfrm>
          <a:off x="762000" y="1219200"/>
          <a:ext cx="8077200" cy="3687763"/>
        </p:xfrm>
        <a:graphic>
          <a:graphicData uri="http://schemas.openxmlformats.org/drawingml/2006/table">
            <a:tbl>
              <a:tblPr/>
              <a:tblGrid>
                <a:gridCol w="1346200"/>
                <a:gridCol w="1346200"/>
                <a:gridCol w="1346200"/>
                <a:gridCol w="1346200"/>
                <a:gridCol w="1346200"/>
                <a:gridCol w="1346200"/>
              </a:tblGrid>
              <a:tr h="944563">
                <a:tc>
                  <a:txBody>
                    <a:bodyPr/>
                    <a:lstStyle>
                      <a:lvl1pPr marL="342900" lvl="0" indent="-342900" algn="l" defTabSz="914400" eaLnBrk="1" fontAlgn="base" latinLnBrk="0" hangingPunct="1">
                        <a:lnSpc>
                          <a:spcPct val="100000"/>
                        </a:lnSpc>
                        <a:spcBef>
                          <a:spcPct val="20000"/>
                        </a:spcBef>
                        <a:spcAft>
                          <a:spcPct val="0"/>
                        </a:spcAft>
                        <a:buChar char="•"/>
                        <a:defRPr sz="2800" b="0" i="0" u="none" kern="1200" baseline="0">
                          <a:solidFill>
                            <a:schemeClr val="tx1"/>
                          </a:solidFill>
                          <a:latin typeface="Arial" panose="020B0604020202020204" pitchFamily="34" charset="0"/>
                          <a:ea typeface="宋体" panose="02010600030101010101" pitchFamily="2" charset="-122"/>
                        </a:defRPr>
                      </a:lvl1pPr>
                      <a:lvl2pPr marL="742950" lvl="1" indent="-285750">
                        <a:defRPr sz="2400" kern="1200"/>
                      </a:lvl2pPr>
                      <a:lvl3pPr marL="1143000" lvl="2" indent="-228600">
                        <a:defRPr sz="2000" kern="1200"/>
                      </a:lvl3pPr>
                      <a:lvl4pPr marL="1600200" lvl="3" indent="-228600">
                        <a:defRPr sz="1800" kern="1200"/>
                      </a:lvl4pPr>
                      <a:lvl5pPr marL="2057400" lvl="4" indent="-228600">
                        <a:defRPr sz="1800" kern="1200"/>
                      </a:lvl5pPr>
                    </a:lstStyle>
                    <a:p>
                      <a:pPr marL="0" lvl="0" indent="0">
                        <a:buNone/>
                      </a:pPr>
                      <a:r>
                        <a:rPr lang="zh-CN" altLang="en-US" b="1" dirty="0">
                          <a:solidFill>
                            <a:srgbClr val="8B1391"/>
                          </a:solidFill>
                        </a:rPr>
                        <a:t>射击次数</a:t>
                      </a:r>
                      <a:r>
                        <a:rPr lang="en-US" altLang="zh-CN" b="1">
                          <a:solidFill>
                            <a:srgbClr val="8B1391"/>
                          </a:solidFill>
                        </a:rPr>
                        <a:t>n</a:t>
                      </a:r>
                      <a:endParaRPr lang="zh-CN" altLang="en-US" b="1">
                        <a:solidFill>
                          <a:srgbClr val="8B1391"/>
                        </a:solidFill>
                      </a:endParaRPr>
                    </a:p>
                  </a:txBody>
                  <a:tcPr>
                    <a:lnL w="28575"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28575"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noFill/>
                  </a:tcPr>
                </a:tc>
                <a:tc>
                  <a:txBody>
                    <a:bodyPr/>
                    <a:lstStyle>
                      <a:lvl1pPr marL="342900" lvl="0" indent="-342900" algn="l" defTabSz="914400" eaLnBrk="1" fontAlgn="base" latinLnBrk="0" hangingPunct="1">
                        <a:lnSpc>
                          <a:spcPct val="100000"/>
                        </a:lnSpc>
                        <a:spcBef>
                          <a:spcPct val="20000"/>
                        </a:spcBef>
                        <a:spcAft>
                          <a:spcPct val="0"/>
                        </a:spcAft>
                        <a:buChar char="•"/>
                        <a:defRPr sz="2800" b="0" i="0" u="none" kern="1200" baseline="0">
                          <a:solidFill>
                            <a:schemeClr val="tx1"/>
                          </a:solidFill>
                          <a:latin typeface="Arial" panose="020B0604020202020204" pitchFamily="34" charset="0"/>
                          <a:ea typeface="宋体" panose="02010600030101010101" pitchFamily="2" charset="-122"/>
                        </a:defRPr>
                      </a:lvl1pPr>
                      <a:lvl2pPr marL="742950" lvl="1" indent="-285750">
                        <a:defRPr sz="2400" kern="1200"/>
                      </a:lvl2pPr>
                      <a:lvl3pPr marL="1143000" lvl="2" indent="-228600">
                        <a:defRPr sz="2000" kern="1200"/>
                      </a:lvl3pPr>
                      <a:lvl4pPr marL="1600200" lvl="3" indent="-228600">
                        <a:defRPr sz="1800" kern="1200"/>
                      </a:lvl4pPr>
                      <a:lvl5pPr marL="2057400" lvl="4" indent="-228600">
                        <a:defRPr sz="1800" kern="1200"/>
                      </a:lvl5pPr>
                    </a:lstStyle>
                    <a:p>
                      <a:pPr marL="0" lvl="0" indent="0">
                        <a:buNone/>
                      </a:pPr>
                      <a:r>
                        <a:rPr lang="en-US" altLang="zh-CN" b="1" dirty="0">
                          <a:solidFill>
                            <a:schemeClr val="tx2"/>
                          </a:solidFill>
                        </a:rPr>
                        <a:t>  </a:t>
                      </a:r>
                      <a:r>
                        <a:rPr lang="zh-CN" altLang="en-US" b="1" dirty="0">
                          <a:solidFill>
                            <a:schemeClr val="tx2"/>
                          </a:solidFill>
                        </a:rPr>
                        <a:t>２０</a:t>
                      </a:r>
                      <a:endParaRPr lang="zh-CN" altLang="en-US" b="1">
                        <a:solidFill>
                          <a:schemeClr val="tx2"/>
                        </a:solidFill>
                      </a:endParaRPr>
                    </a:p>
                  </a:txBody>
                  <a:tcP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28575"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noFill/>
                  </a:tcPr>
                </a:tc>
                <a:tc>
                  <a:txBody>
                    <a:bodyPr/>
                    <a:lstStyle>
                      <a:lvl1pPr marL="342900" lvl="0" indent="-342900" algn="l" defTabSz="914400" eaLnBrk="1" fontAlgn="base" latinLnBrk="0" hangingPunct="1">
                        <a:lnSpc>
                          <a:spcPct val="100000"/>
                        </a:lnSpc>
                        <a:spcBef>
                          <a:spcPct val="20000"/>
                        </a:spcBef>
                        <a:spcAft>
                          <a:spcPct val="0"/>
                        </a:spcAft>
                        <a:buChar char="•"/>
                        <a:defRPr sz="2800" b="0" i="0" u="none" kern="1200" baseline="0">
                          <a:solidFill>
                            <a:schemeClr val="tx1"/>
                          </a:solidFill>
                          <a:latin typeface="Arial" panose="020B0604020202020204" pitchFamily="34" charset="0"/>
                          <a:ea typeface="宋体" panose="02010600030101010101" pitchFamily="2" charset="-122"/>
                        </a:defRPr>
                      </a:lvl1pPr>
                      <a:lvl2pPr marL="742950" lvl="1" indent="-285750">
                        <a:defRPr sz="2400" kern="1200"/>
                      </a:lvl2pPr>
                      <a:lvl3pPr marL="1143000" lvl="2" indent="-228600">
                        <a:defRPr sz="2000" kern="1200"/>
                      </a:lvl3pPr>
                      <a:lvl4pPr marL="1600200" lvl="3" indent="-228600">
                        <a:defRPr sz="1800" kern="1200"/>
                      </a:lvl4pPr>
                      <a:lvl5pPr marL="2057400" lvl="4" indent="-228600">
                        <a:defRPr sz="1800" kern="1200"/>
                      </a:lvl5pPr>
                    </a:lstStyle>
                    <a:p>
                      <a:pPr marL="0" lvl="0" indent="0">
                        <a:buNone/>
                      </a:pPr>
                      <a:r>
                        <a:rPr lang="zh-CN" altLang="en-US" b="1" dirty="0">
                          <a:solidFill>
                            <a:schemeClr val="tx2"/>
                          </a:solidFill>
                        </a:rPr>
                        <a:t>１００</a:t>
                      </a:r>
                      <a:endParaRPr lang="zh-CN" altLang="en-US" b="1">
                        <a:solidFill>
                          <a:schemeClr val="tx2"/>
                        </a:solidFill>
                      </a:endParaRPr>
                    </a:p>
                  </a:txBody>
                  <a:tcP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28575"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noFill/>
                  </a:tcPr>
                </a:tc>
                <a:tc>
                  <a:txBody>
                    <a:bodyPr/>
                    <a:lstStyle>
                      <a:lvl1pPr marL="342900" lvl="0" indent="-342900" algn="l" defTabSz="914400" eaLnBrk="1" fontAlgn="base" latinLnBrk="0" hangingPunct="1">
                        <a:lnSpc>
                          <a:spcPct val="100000"/>
                        </a:lnSpc>
                        <a:spcBef>
                          <a:spcPct val="20000"/>
                        </a:spcBef>
                        <a:spcAft>
                          <a:spcPct val="0"/>
                        </a:spcAft>
                        <a:buChar char="•"/>
                        <a:defRPr sz="2800" b="0" i="0" u="none" kern="1200" baseline="0">
                          <a:solidFill>
                            <a:schemeClr val="tx1"/>
                          </a:solidFill>
                          <a:latin typeface="Arial" panose="020B0604020202020204" pitchFamily="34" charset="0"/>
                          <a:ea typeface="宋体" panose="02010600030101010101" pitchFamily="2" charset="-122"/>
                        </a:defRPr>
                      </a:lvl1pPr>
                      <a:lvl2pPr marL="742950" lvl="1" indent="-285750">
                        <a:defRPr sz="2400" kern="1200"/>
                      </a:lvl2pPr>
                      <a:lvl3pPr marL="1143000" lvl="2" indent="-228600">
                        <a:defRPr sz="2000" kern="1200"/>
                      </a:lvl3pPr>
                      <a:lvl4pPr marL="1600200" lvl="3" indent="-228600">
                        <a:defRPr sz="1800" kern="1200"/>
                      </a:lvl4pPr>
                      <a:lvl5pPr marL="2057400" lvl="4" indent="-228600">
                        <a:defRPr sz="1800" kern="1200"/>
                      </a:lvl5pPr>
                    </a:lstStyle>
                    <a:p>
                      <a:pPr marL="0" lvl="0" indent="0">
                        <a:buNone/>
                      </a:pPr>
                      <a:r>
                        <a:rPr lang="zh-CN" altLang="en-US" b="1" dirty="0">
                          <a:solidFill>
                            <a:schemeClr val="tx2"/>
                          </a:solidFill>
                        </a:rPr>
                        <a:t>２００</a:t>
                      </a:r>
                      <a:endParaRPr lang="zh-CN" altLang="en-US" b="1">
                        <a:solidFill>
                          <a:schemeClr val="tx2"/>
                        </a:solidFill>
                      </a:endParaRPr>
                    </a:p>
                  </a:txBody>
                  <a:tcP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28575"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noFill/>
                  </a:tcPr>
                </a:tc>
                <a:tc>
                  <a:txBody>
                    <a:bodyPr/>
                    <a:lstStyle>
                      <a:lvl1pPr marL="342900" lvl="0" indent="-342900" algn="l" defTabSz="914400" eaLnBrk="1" fontAlgn="base" latinLnBrk="0" hangingPunct="1">
                        <a:lnSpc>
                          <a:spcPct val="100000"/>
                        </a:lnSpc>
                        <a:spcBef>
                          <a:spcPct val="20000"/>
                        </a:spcBef>
                        <a:spcAft>
                          <a:spcPct val="0"/>
                        </a:spcAft>
                        <a:buChar char="•"/>
                        <a:defRPr sz="2800" b="0" i="0" u="none" kern="1200" baseline="0">
                          <a:solidFill>
                            <a:schemeClr val="tx1"/>
                          </a:solidFill>
                          <a:latin typeface="Arial" panose="020B0604020202020204" pitchFamily="34" charset="0"/>
                          <a:ea typeface="宋体" panose="02010600030101010101" pitchFamily="2" charset="-122"/>
                        </a:defRPr>
                      </a:lvl1pPr>
                      <a:lvl2pPr marL="742950" lvl="1" indent="-285750">
                        <a:defRPr sz="2400" kern="1200"/>
                      </a:lvl2pPr>
                      <a:lvl3pPr marL="1143000" lvl="2" indent="-228600">
                        <a:defRPr sz="2000" kern="1200"/>
                      </a:lvl3pPr>
                      <a:lvl4pPr marL="1600200" lvl="3" indent="-228600">
                        <a:defRPr sz="1800" kern="1200"/>
                      </a:lvl4pPr>
                      <a:lvl5pPr marL="2057400" lvl="4" indent="-228600">
                        <a:defRPr sz="1800" kern="1200"/>
                      </a:lvl5pPr>
                    </a:lstStyle>
                    <a:p>
                      <a:pPr marL="0" lvl="0" indent="0">
                        <a:buNone/>
                      </a:pPr>
                      <a:r>
                        <a:rPr lang="zh-CN" altLang="en-US" b="1" dirty="0">
                          <a:solidFill>
                            <a:schemeClr val="tx2"/>
                          </a:solidFill>
                        </a:rPr>
                        <a:t>５００</a:t>
                      </a:r>
                      <a:endParaRPr lang="zh-CN" altLang="en-US" b="1">
                        <a:solidFill>
                          <a:schemeClr val="tx2"/>
                        </a:solidFill>
                      </a:endParaRPr>
                    </a:p>
                  </a:txBody>
                  <a:tcP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28575"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noFill/>
                  </a:tcPr>
                </a:tc>
                <a:tc>
                  <a:txBody>
                    <a:bodyPr/>
                    <a:lstStyle>
                      <a:lvl1pPr marL="342900" lvl="0" indent="-342900" algn="l" defTabSz="914400" eaLnBrk="1" fontAlgn="base" latinLnBrk="0" hangingPunct="1">
                        <a:lnSpc>
                          <a:spcPct val="100000"/>
                        </a:lnSpc>
                        <a:spcBef>
                          <a:spcPct val="20000"/>
                        </a:spcBef>
                        <a:spcAft>
                          <a:spcPct val="0"/>
                        </a:spcAft>
                        <a:buChar char="•"/>
                        <a:defRPr sz="2800" b="0" i="0" u="none" kern="1200" baseline="0">
                          <a:solidFill>
                            <a:schemeClr val="tx1"/>
                          </a:solidFill>
                          <a:latin typeface="Arial" panose="020B0604020202020204" pitchFamily="34" charset="0"/>
                          <a:ea typeface="宋体" panose="02010600030101010101" pitchFamily="2" charset="-122"/>
                        </a:defRPr>
                      </a:lvl1pPr>
                      <a:lvl2pPr marL="742950" lvl="1" indent="-285750">
                        <a:defRPr sz="2400" kern="1200"/>
                      </a:lvl2pPr>
                      <a:lvl3pPr marL="1143000" lvl="2" indent="-228600">
                        <a:defRPr sz="2000" kern="1200"/>
                      </a:lvl3pPr>
                      <a:lvl4pPr marL="1600200" lvl="3" indent="-228600">
                        <a:defRPr sz="1800" kern="1200"/>
                      </a:lvl4pPr>
                      <a:lvl5pPr marL="2057400" lvl="4" indent="-228600">
                        <a:defRPr sz="1800" kern="1200"/>
                      </a:lvl5pPr>
                    </a:lstStyle>
                    <a:p>
                      <a:pPr marL="0" lvl="0" indent="0">
                        <a:buNone/>
                      </a:pPr>
                      <a:r>
                        <a:rPr lang="zh-CN" altLang="en-US" b="1" dirty="0">
                          <a:solidFill>
                            <a:schemeClr val="tx2"/>
                          </a:solidFill>
                        </a:rPr>
                        <a:t>８００</a:t>
                      </a:r>
                      <a:endParaRPr lang="zh-CN" altLang="en-US" b="1">
                        <a:solidFill>
                          <a:schemeClr val="tx2"/>
                        </a:solidFill>
                      </a:endParaRPr>
                    </a:p>
                  </a:txBody>
                  <a:tcPr>
                    <a:lnL w="12700" cap="flat" cmpd="sng">
                      <a:solidFill>
                        <a:schemeClr val="tx1"/>
                      </a:solidFill>
                      <a:prstDash val="solid"/>
                      <a:headEnd type="none" w="med" len="med"/>
                      <a:tailEnd type="none" w="med" len="med"/>
                    </a:lnL>
                    <a:lnR w="28575" cap="flat" cmpd="sng">
                      <a:solidFill>
                        <a:schemeClr val="tx1"/>
                      </a:solidFill>
                      <a:prstDash val="solid"/>
                      <a:headEnd type="none" w="med" len="med"/>
                      <a:tailEnd type="none" w="med" len="med"/>
                    </a:lnR>
                    <a:lnT w="28575"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noFill/>
                  </a:tcPr>
                </a:tc>
              </a:tr>
              <a:tr h="1371600">
                <a:tc>
                  <a:txBody>
                    <a:bodyPr/>
                    <a:lstStyle>
                      <a:lvl1pPr marL="342900" lvl="0" indent="-342900" algn="l" defTabSz="914400" eaLnBrk="1" fontAlgn="base" latinLnBrk="0" hangingPunct="1">
                        <a:lnSpc>
                          <a:spcPct val="100000"/>
                        </a:lnSpc>
                        <a:spcBef>
                          <a:spcPct val="20000"/>
                        </a:spcBef>
                        <a:spcAft>
                          <a:spcPct val="0"/>
                        </a:spcAft>
                        <a:buChar char="•"/>
                        <a:defRPr sz="2800" b="0" i="0" u="none" kern="1200" baseline="0">
                          <a:solidFill>
                            <a:schemeClr val="tx1"/>
                          </a:solidFill>
                          <a:latin typeface="Arial" panose="020B0604020202020204" pitchFamily="34" charset="0"/>
                          <a:ea typeface="宋体" panose="02010600030101010101" pitchFamily="2" charset="-122"/>
                        </a:defRPr>
                      </a:lvl1pPr>
                      <a:lvl2pPr marL="742950" lvl="1" indent="-285750">
                        <a:defRPr sz="2400" kern="1200"/>
                      </a:lvl2pPr>
                      <a:lvl3pPr marL="1143000" lvl="2" indent="-228600">
                        <a:defRPr sz="2000" kern="1200"/>
                      </a:lvl3pPr>
                      <a:lvl4pPr marL="1600200" lvl="3" indent="-228600">
                        <a:defRPr sz="1800" kern="1200"/>
                      </a:lvl4pPr>
                      <a:lvl5pPr marL="2057400" lvl="4" indent="-228600">
                        <a:defRPr sz="1800" kern="1200"/>
                      </a:lvl5pPr>
                    </a:lstStyle>
                    <a:p>
                      <a:pPr marL="0" lvl="0" indent="0">
                        <a:buNone/>
                      </a:pPr>
                      <a:r>
                        <a:rPr lang="zh-CN" altLang="en-US" b="1" dirty="0">
                          <a:solidFill>
                            <a:srgbClr val="8B1391"/>
                          </a:solidFill>
                        </a:rPr>
                        <a:t>击中靶心次数</a:t>
                      </a:r>
                      <a:r>
                        <a:rPr lang="en-US" altLang="zh-CN" b="1">
                          <a:solidFill>
                            <a:srgbClr val="8B1391"/>
                          </a:solidFill>
                        </a:rPr>
                        <a:t>m</a:t>
                      </a:r>
                      <a:endParaRPr lang="zh-CN" altLang="en-US" b="1">
                        <a:solidFill>
                          <a:srgbClr val="8B1391"/>
                        </a:solidFill>
                      </a:endParaRPr>
                    </a:p>
                  </a:txBody>
                  <a:tcPr>
                    <a:lnL w="28575"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noFill/>
                  </a:tcPr>
                </a:tc>
                <a:tc>
                  <a:txBody>
                    <a:bodyPr/>
                    <a:lstStyle>
                      <a:lvl1pPr marL="342900" lvl="0" indent="-342900" algn="l" defTabSz="914400" eaLnBrk="1" fontAlgn="base" latinLnBrk="0" hangingPunct="1">
                        <a:lnSpc>
                          <a:spcPct val="100000"/>
                        </a:lnSpc>
                        <a:spcBef>
                          <a:spcPct val="20000"/>
                        </a:spcBef>
                        <a:spcAft>
                          <a:spcPct val="0"/>
                        </a:spcAft>
                        <a:buChar char="•"/>
                        <a:defRPr sz="2800" b="0" i="0" u="none" kern="1200" baseline="0">
                          <a:solidFill>
                            <a:schemeClr val="tx1"/>
                          </a:solidFill>
                          <a:latin typeface="Arial" panose="020B0604020202020204" pitchFamily="34" charset="0"/>
                          <a:ea typeface="宋体" panose="02010600030101010101" pitchFamily="2" charset="-122"/>
                        </a:defRPr>
                      </a:lvl1pPr>
                      <a:lvl2pPr marL="742950" lvl="1" indent="-285750">
                        <a:defRPr sz="2400" kern="1200"/>
                      </a:lvl2pPr>
                      <a:lvl3pPr marL="1143000" lvl="2" indent="-228600">
                        <a:defRPr sz="2000" kern="1200"/>
                      </a:lvl3pPr>
                      <a:lvl4pPr marL="1600200" lvl="3" indent="-228600">
                        <a:defRPr sz="1800" kern="1200"/>
                      </a:lvl4pPr>
                      <a:lvl5pPr marL="2057400" lvl="4" indent="-228600">
                        <a:defRPr sz="1800" kern="1200"/>
                      </a:lvl5pPr>
                    </a:lstStyle>
                    <a:p>
                      <a:pPr marL="0" lvl="0" indent="0">
                        <a:buNone/>
                      </a:pPr>
                      <a:endParaRPr lang="en-US" altLang="zh-CN" b="1" dirty="0">
                        <a:solidFill>
                          <a:schemeClr val="tx2"/>
                        </a:solidFill>
                      </a:endParaRPr>
                    </a:p>
                    <a:p>
                      <a:pPr marL="0" lvl="0" indent="0">
                        <a:buNone/>
                      </a:pPr>
                      <a:r>
                        <a:rPr lang="zh-CN" altLang="en-US" b="1" dirty="0">
                          <a:solidFill>
                            <a:schemeClr val="tx2"/>
                          </a:solidFill>
                        </a:rPr>
                        <a:t>１３</a:t>
                      </a:r>
                      <a:endParaRPr lang="zh-CN" altLang="en-US" b="1">
                        <a:solidFill>
                          <a:schemeClr val="tx2"/>
                        </a:solidFill>
                      </a:endParaRPr>
                    </a:p>
                  </a:txBody>
                  <a:tcP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noFill/>
                  </a:tcPr>
                </a:tc>
                <a:tc>
                  <a:txBody>
                    <a:bodyPr/>
                    <a:lstStyle>
                      <a:lvl1pPr marL="342900" lvl="0" indent="-342900" algn="l" defTabSz="914400" eaLnBrk="1" fontAlgn="base" latinLnBrk="0" hangingPunct="1">
                        <a:lnSpc>
                          <a:spcPct val="100000"/>
                        </a:lnSpc>
                        <a:spcBef>
                          <a:spcPct val="20000"/>
                        </a:spcBef>
                        <a:spcAft>
                          <a:spcPct val="0"/>
                        </a:spcAft>
                        <a:buChar char="•"/>
                        <a:defRPr sz="2800" b="0" i="0" u="none" kern="1200" baseline="0">
                          <a:solidFill>
                            <a:schemeClr val="tx1"/>
                          </a:solidFill>
                          <a:latin typeface="Arial" panose="020B0604020202020204" pitchFamily="34" charset="0"/>
                          <a:ea typeface="宋体" panose="02010600030101010101" pitchFamily="2" charset="-122"/>
                        </a:defRPr>
                      </a:lvl1pPr>
                      <a:lvl2pPr marL="742950" lvl="1" indent="-285750">
                        <a:defRPr sz="2400" kern="1200"/>
                      </a:lvl2pPr>
                      <a:lvl3pPr marL="1143000" lvl="2" indent="-228600">
                        <a:defRPr sz="2000" kern="1200"/>
                      </a:lvl3pPr>
                      <a:lvl4pPr marL="1600200" lvl="3" indent="-228600">
                        <a:defRPr sz="1800" kern="1200"/>
                      </a:lvl4pPr>
                      <a:lvl5pPr marL="2057400" lvl="4" indent="-228600">
                        <a:defRPr sz="1800" kern="1200"/>
                      </a:lvl5pPr>
                    </a:lstStyle>
                    <a:p>
                      <a:pPr marL="0" lvl="0" indent="0">
                        <a:buNone/>
                      </a:pPr>
                      <a:r>
                        <a:rPr lang="en-US" altLang="zh-CN" b="1" dirty="0">
                          <a:solidFill>
                            <a:schemeClr val="tx2"/>
                          </a:solidFill>
                        </a:rPr>
                        <a:t>  </a:t>
                      </a:r>
                      <a:endParaRPr lang="en-US" altLang="zh-CN" b="1" dirty="0">
                        <a:solidFill>
                          <a:schemeClr val="tx2"/>
                        </a:solidFill>
                      </a:endParaRPr>
                    </a:p>
                    <a:p>
                      <a:pPr marL="0" lvl="0" indent="0">
                        <a:buNone/>
                      </a:pPr>
                      <a:r>
                        <a:rPr lang="zh-CN" altLang="en-US" b="1" dirty="0">
                          <a:solidFill>
                            <a:schemeClr val="tx2"/>
                          </a:solidFill>
                        </a:rPr>
                        <a:t>５８</a:t>
                      </a:r>
                      <a:endParaRPr lang="zh-CN" altLang="en-US" b="1">
                        <a:solidFill>
                          <a:schemeClr val="tx2"/>
                        </a:solidFill>
                      </a:endParaRPr>
                    </a:p>
                  </a:txBody>
                  <a:tcP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noFill/>
                  </a:tcPr>
                </a:tc>
                <a:tc>
                  <a:txBody>
                    <a:bodyPr/>
                    <a:lstStyle>
                      <a:lvl1pPr marL="342900" lvl="0" indent="-342900" algn="l" defTabSz="914400" eaLnBrk="1" fontAlgn="base" latinLnBrk="0" hangingPunct="1">
                        <a:lnSpc>
                          <a:spcPct val="100000"/>
                        </a:lnSpc>
                        <a:spcBef>
                          <a:spcPct val="20000"/>
                        </a:spcBef>
                        <a:spcAft>
                          <a:spcPct val="0"/>
                        </a:spcAft>
                        <a:buChar char="•"/>
                        <a:defRPr sz="2800" b="0" i="0" u="none" kern="1200" baseline="0">
                          <a:solidFill>
                            <a:schemeClr val="tx1"/>
                          </a:solidFill>
                          <a:latin typeface="Arial" panose="020B0604020202020204" pitchFamily="34" charset="0"/>
                          <a:ea typeface="宋体" panose="02010600030101010101" pitchFamily="2" charset="-122"/>
                        </a:defRPr>
                      </a:lvl1pPr>
                      <a:lvl2pPr marL="742950" lvl="1" indent="-285750">
                        <a:defRPr sz="2400" kern="1200"/>
                      </a:lvl2pPr>
                      <a:lvl3pPr marL="1143000" lvl="2" indent="-228600">
                        <a:defRPr sz="2000" kern="1200"/>
                      </a:lvl3pPr>
                      <a:lvl4pPr marL="1600200" lvl="3" indent="-228600">
                        <a:defRPr sz="1800" kern="1200"/>
                      </a:lvl4pPr>
                      <a:lvl5pPr marL="2057400" lvl="4" indent="-228600">
                        <a:defRPr sz="1800" kern="1200"/>
                      </a:lvl5pPr>
                    </a:lstStyle>
                    <a:p>
                      <a:pPr marL="0" lvl="0" indent="0">
                        <a:buNone/>
                      </a:pPr>
                      <a:endParaRPr lang="en-US" altLang="zh-CN" b="1" dirty="0">
                        <a:solidFill>
                          <a:schemeClr val="tx2"/>
                        </a:solidFill>
                      </a:endParaRPr>
                    </a:p>
                    <a:p>
                      <a:pPr marL="0" lvl="0" indent="0">
                        <a:buNone/>
                      </a:pPr>
                      <a:r>
                        <a:rPr lang="zh-CN" altLang="en-US" b="1" dirty="0">
                          <a:solidFill>
                            <a:schemeClr val="tx2"/>
                          </a:solidFill>
                        </a:rPr>
                        <a:t>１０４</a:t>
                      </a:r>
                      <a:endParaRPr lang="zh-CN" altLang="en-US" b="1">
                        <a:solidFill>
                          <a:schemeClr val="tx2"/>
                        </a:solidFill>
                      </a:endParaRPr>
                    </a:p>
                  </a:txBody>
                  <a:tcP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noFill/>
                  </a:tcPr>
                </a:tc>
                <a:tc>
                  <a:txBody>
                    <a:bodyPr/>
                    <a:lstStyle>
                      <a:lvl1pPr marL="342900" lvl="0" indent="-342900" algn="l" defTabSz="914400" eaLnBrk="1" fontAlgn="base" latinLnBrk="0" hangingPunct="1">
                        <a:lnSpc>
                          <a:spcPct val="100000"/>
                        </a:lnSpc>
                        <a:spcBef>
                          <a:spcPct val="20000"/>
                        </a:spcBef>
                        <a:spcAft>
                          <a:spcPct val="0"/>
                        </a:spcAft>
                        <a:buChar char="•"/>
                        <a:defRPr sz="2800" b="0" i="0" u="none" kern="1200" baseline="0">
                          <a:solidFill>
                            <a:schemeClr val="tx1"/>
                          </a:solidFill>
                          <a:latin typeface="Arial" panose="020B0604020202020204" pitchFamily="34" charset="0"/>
                          <a:ea typeface="宋体" panose="02010600030101010101" pitchFamily="2" charset="-122"/>
                        </a:defRPr>
                      </a:lvl1pPr>
                      <a:lvl2pPr marL="742950" lvl="1" indent="-285750">
                        <a:defRPr sz="2400" kern="1200"/>
                      </a:lvl2pPr>
                      <a:lvl3pPr marL="1143000" lvl="2" indent="-228600">
                        <a:defRPr sz="2000" kern="1200"/>
                      </a:lvl3pPr>
                      <a:lvl4pPr marL="1600200" lvl="3" indent="-228600">
                        <a:defRPr sz="1800" kern="1200"/>
                      </a:lvl4pPr>
                      <a:lvl5pPr marL="2057400" lvl="4" indent="-228600">
                        <a:defRPr sz="1800" kern="1200"/>
                      </a:lvl5pPr>
                    </a:lstStyle>
                    <a:p>
                      <a:pPr marL="0" lvl="0" indent="0">
                        <a:buNone/>
                      </a:pPr>
                      <a:endParaRPr lang="en-US" altLang="zh-CN" b="1" dirty="0">
                        <a:solidFill>
                          <a:schemeClr val="tx2"/>
                        </a:solidFill>
                      </a:endParaRPr>
                    </a:p>
                    <a:p>
                      <a:pPr marL="0" lvl="0" indent="0">
                        <a:buNone/>
                      </a:pPr>
                      <a:r>
                        <a:rPr lang="zh-CN" altLang="en-US" b="1" dirty="0">
                          <a:solidFill>
                            <a:schemeClr val="tx2"/>
                          </a:solidFill>
                        </a:rPr>
                        <a:t>２５５</a:t>
                      </a:r>
                      <a:endParaRPr lang="zh-CN" altLang="en-US" b="1">
                        <a:solidFill>
                          <a:schemeClr val="tx2"/>
                        </a:solidFill>
                      </a:endParaRPr>
                    </a:p>
                  </a:txBody>
                  <a:tcP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noFill/>
                  </a:tcPr>
                </a:tc>
                <a:tc>
                  <a:txBody>
                    <a:bodyPr/>
                    <a:lstStyle>
                      <a:lvl1pPr marL="342900" lvl="0" indent="-342900" algn="l" defTabSz="914400" eaLnBrk="1" fontAlgn="base" latinLnBrk="0" hangingPunct="1">
                        <a:lnSpc>
                          <a:spcPct val="100000"/>
                        </a:lnSpc>
                        <a:spcBef>
                          <a:spcPct val="20000"/>
                        </a:spcBef>
                        <a:spcAft>
                          <a:spcPct val="0"/>
                        </a:spcAft>
                        <a:buChar char="•"/>
                        <a:defRPr sz="2800" b="0" i="0" u="none" kern="1200" baseline="0">
                          <a:solidFill>
                            <a:schemeClr val="tx1"/>
                          </a:solidFill>
                          <a:latin typeface="Arial" panose="020B0604020202020204" pitchFamily="34" charset="0"/>
                          <a:ea typeface="宋体" panose="02010600030101010101" pitchFamily="2" charset="-122"/>
                        </a:defRPr>
                      </a:lvl1pPr>
                      <a:lvl2pPr marL="742950" lvl="1" indent="-285750">
                        <a:defRPr sz="2400" kern="1200"/>
                      </a:lvl2pPr>
                      <a:lvl3pPr marL="1143000" lvl="2" indent="-228600">
                        <a:defRPr sz="2000" kern="1200"/>
                      </a:lvl3pPr>
                      <a:lvl4pPr marL="1600200" lvl="3" indent="-228600">
                        <a:defRPr sz="1800" kern="1200"/>
                      </a:lvl4pPr>
                      <a:lvl5pPr marL="2057400" lvl="4" indent="-228600">
                        <a:defRPr sz="1800" kern="1200"/>
                      </a:lvl5pPr>
                    </a:lstStyle>
                    <a:p>
                      <a:pPr marL="0" lvl="0" indent="0">
                        <a:buNone/>
                      </a:pPr>
                      <a:endParaRPr lang="en-US" altLang="zh-CN" b="1" dirty="0">
                        <a:solidFill>
                          <a:schemeClr val="tx2"/>
                        </a:solidFill>
                      </a:endParaRPr>
                    </a:p>
                    <a:p>
                      <a:pPr marL="0" lvl="0" indent="0">
                        <a:buNone/>
                      </a:pPr>
                      <a:r>
                        <a:rPr lang="zh-CN" altLang="en-US" b="1" dirty="0">
                          <a:solidFill>
                            <a:schemeClr val="tx2"/>
                          </a:solidFill>
                        </a:rPr>
                        <a:t>４０４</a:t>
                      </a:r>
                      <a:endParaRPr lang="zh-CN" altLang="en-US" b="1">
                        <a:solidFill>
                          <a:schemeClr val="tx2"/>
                        </a:solidFill>
                      </a:endParaRPr>
                    </a:p>
                  </a:txBody>
                  <a:tcPr>
                    <a:lnL w="12700" cap="flat" cmpd="sng">
                      <a:solidFill>
                        <a:schemeClr val="tx1"/>
                      </a:solidFill>
                      <a:prstDash val="solid"/>
                      <a:headEnd type="none" w="med" len="med"/>
                      <a:tailEnd type="none" w="med" len="med"/>
                    </a:lnL>
                    <a:lnR w="28575"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noFill/>
                  </a:tcPr>
                </a:tc>
              </a:tr>
              <a:tr h="1371600">
                <a:tc>
                  <a:txBody>
                    <a:bodyPr/>
                    <a:lstStyle>
                      <a:lvl1pPr marL="342900" lvl="0" indent="-342900" algn="l" defTabSz="914400" eaLnBrk="1" fontAlgn="base" latinLnBrk="0" hangingPunct="1">
                        <a:lnSpc>
                          <a:spcPct val="100000"/>
                        </a:lnSpc>
                        <a:spcBef>
                          <a:spcPct val="20000"/>
                        </a:spcBef>
                        <a:spcAft>
                          <a:spcPct val="0"/>
                        </a:spcAft>
                        <a:buChar char="•"/>
                        <a:defRPr sz="2800" b="0" i="0" u="none" kern="1200" baseline="0">
                          <a:solidFill>
                            <a:schemeClr val="tx1"/>
                          </a:solidFill>
                          <a:latin typeface="Arial" panose="020B0604020202020204" pitchFamily="34" charset="0"/>
                          <a:ea typeface="宋体" panose="02010600030101010101" pitchFamily="2" charset="-122"/>
                        </a:defRPr>
                      </a:lvl1pPr>
                      <a:lvl2pPr marL="742950" lvl="1" indent="-285750">
                        <a:defRPr sz="2400" kern="1200"/>
                      </a:lvl2pPr>
                      <a:lvl3pPr marL="1143000" lvl="2" indent="-228600">
                        <a:defRPr sz="2000" kern="1200"/>
                      </a:lvl3pPr>
                      <a:lvl4pPr marL="1600200" lvl="3" indent="-228600">
                        <a:defRPr sz="1800" kern="1200"/>
                      </a:lvl4pPr>
                      <a:lvl5pPr marL="2057400" lvl="4" indent="-228600">
                        <a:defRPr sz="1800" kern="1200"/>
                      </a:lvl5pPr>
                    </a:lstStyle>
                    <a:p>
                      <a:pPr marL="0" lvl="0" indent="0">
                        <a:buNone/>
                      </a:pPr>
                      <a:r>
                        <a:rPr lang="zh-CN" altLang="en-US" b="1" dirty="0">
                          <a:solidFill>
                            <a:srgbClr val="8B1391"/>
                          </a:solidFill>
                        </a:rPr>
                        <a:t>击中靶心频率</a:t>
                      </a:r>
                      <a:r>
                        <a:rPr lang="en-US" altLang="zh-CN" b="1">
                          <a:solidFill>
                            <a:srgbClr val="8B1391"/>
                          </a:solidFill>
                        </a:rPr>
                        <a:t>m/n</a:t>
                      </a:r>
                      <a:endParaRPr lang="zh-CN" altLang="en-US" b="1">
                        <a:solidFill>
                          <a:srgbClr val="8B1391"/>
                        </a:solidFill>
                      </a:endParaRPr>
                    </a:p>
                  </a:txBody>
                  <a:tcPr>
                    <a:lnL w="28575"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28575" cap="flat" cmpd="sng">
                      <a:solidFill>
                        <a:schemeClr val="tx1"/>
                      </a:solidFill>
                      <a:prstDash val="solid"/>
                      <a:headEnd type="none" w="med" len="med"/>
                      <a:tailEnd type="none" w="med" len="med"/>
                    </a:lnB>
                    <a:lnTlToBr>
                      <a:noFill/>
                    </a:lnTlToBr>
                    <a:lnBlToTr>
                      <a:noFill/>
                    </a:lnBlToTr>
                    <a:noFill/>
                  </a:tcPr>
                </a:tc>
                <a:tc>
                  <a:txBody>
                    <a:bodyPr/>
                    <a:lstStyle>
                      <a:lvl1pPr marL="342900" lvl="0" indent="-342900" algn="l" defTabSz="914400" eaLnBrk="1" fontAlgn="base" latinLnBrk="0" hangingPunct="1">
                        <a:lnSpc>
                          <a:spcPct val="100000"/>
                        </a:lnSpc>
                        <a:spcBef>
                          <a:spcPct val="20000"/>
                        </a:spcBef>
                        <a:spcAft>
                          <a:spcPct val="0"/>
                        </a:spcAft>
                        <a:buChar char="•"/>
                        <a:defRPr sz="2800" b="0" i="0" u="none" kern="1200" baseline="0">
                          <a:solidFill>
                            <a:schemeClr val="tx1"/>
                          </a:solidFill>
                          <a:latin typeface="Arial" panose="020B0604020202020204" pitchFamily="34" charset="0"/>
                          <a:ea typeface="宋体" panose="02010600030101010101" pitchFamily="2" charset="-122"/>
                        </a:defRPr>
                      </a:lvl1pPr>
                      <a:lvl2pPr marL="742950" lvl="1" indent="-285750">
                        <a:defRPr sz="2400" kern="1200"/>
                      </a:lvl2pPr>
                      <a:lvl3pPr marL="1143000" lvl="2" indent="-228600">
                        <a:defRPr sz="2000" kern="1200"/>
                      </a:lvl3pPr>
                      <a:lvl4pPr marL="1600200" lvl="3" indent="-228600">
                        <a:defRPr sz="1800" kern="1200"/>
                      </a:lvl4pPr>
                      <a:lvl5pPr marL="2057400" lvl="4" indent="-228600">
                        <a:defRPr sz="1800" kern="1200"/>
                      </a:lvl5pPr>
                    </a:lstStyle>
                    <a:p>
                      <a:pPr marL="0" lvl="0" indent="0">
                        <a:buNone/>
                      </a:pPr>
                      <a:endParaRPr lang="zh-CN" altLang="en-US" b="1" dirty="0">
                        <a:solidFill>
                          <a:srgbClr val="8B1391"/>
                        </a:solidFill>
                      </a:endParaRPr>
                    </a:p>
                  </a:txBody>
                  <a:tcP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28575" cap="flat" cmpd="sng">
                      <a:solidFill>
                        <a:schemeClr val="tx1"/>
                      </a:solidFill>
                      <a:prstDash val="solid"/>
                      <a:headEnd type="none" w="med" len="med"/>
                      <a:tailEnd type="none" w="med" len="med"/>
                    </a:lnB>
                    <a:lnTlToBr>
                      <a:noFill/>
                    </a:lnTlToBr>
                    <a:lnBlToTr>
                      <a:noFill/>
                    </a:lnBlToTr>
                    <a:noFill/>
                  </a:tcPr>
                </a:tc>
                <a:tc>
                  <a:txBody>
                    <a:bodyPr/>
                    <a:lstStyle>
                      <a:lvl1pPr marL="342900" lvl="0" indent="-342900" algn="l" defTabSz="914400" eaLnBrk="1" fontAlgn="base" latinLnBrk="0" hangingPunct="1">
                        <a:lnSpc>
                          <a:spcPct val="100000"/>
                        </a:lnSpc>
                        <a:spcBef>
                          <a:spcPct val="20000"/>
                        </a:spcBef>
                        <a:spcAft>
                          <a:spcPct val="0"/>
                        </a:spcAft>
                        <a:buChar char="•"/>
                        <a:defRPr sz="2800" b="0" i="0" u="none" kern="1200" baseline="0">
                          <a:solidFill>
                            <a:schemeClr val="tx1"/>
                          </a:solidFill>
                          <a:latin typeface="Arial" panose="020B0604020202020204" pitchFamily="34" charset="0"/>
                          <a:ea typeface="宋体" panose="02010600030101010101" pitchFamily="2" charset="-122"/>
                        </a:defRPr>
                      </a:lvl1pPr>
                      <a:lvl2pPr marL="742950" lvl="1" indent="-285750">
                        <a:defRPr sz="2400" kern="1200"/>
                      </a:lvl2pPr>
                      <a:lvl3pPr marL="1143000" lvl="2" indent="-228600">
                        <a:defRPr sz="2000" kern="1200"/>
                      </a:lvl3pPr>
                      <a:lvl4pPr marL="1600200" lvl="3" indent="-228600">
                        <a:defRPr sz="1800" kern="1200"/>
                      </a:lvl4pPr>
                      <a:lvl5pPr marL="2057400" lvl="4" indent="-228600">
                        <a:defRPr sz="1800" kern="1200"/>
                      </a:lvl5pPr>
                    </a:lstStyle>
                    <a:p>
                      <a:pPr marL="0" lvl="0" indent="0">
                        <a:buNone/>
                      </a:pPr>
                      <a:endParaRPr lang="zh-CN" altLang="en-US" b="1" dirty="0">
                        <a:solidFill>
                          <a:srgbClr val="8B1391"/>
                        </a:solidFill>
                      </a:endParaRPr>
                    </a:p>
                  </a:txBody>
                  <a:tcP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28575" cap="flat" cmpd="sng">
                      <a:solidFill>
                        <a:schemeClr val="tx1"/>
                      </a:solidFill>
                      <a:prstDash val="solid"/>
                      <a:headEnd type="none" w="med" len="med"/>
                      <a:tailEnd type="none" w="med" len="med"/>
                    </a:lnB>
                    <a:lnTlToBr>
                      <a:noFill/>
                    </a:lnTlToBr>
                    <a:lnBlToTr>
                      <a:noFill/>
                    </a:lnBlToTr>
                    <a:noFill/>
                  </a:tcPr>
                </a:tc>
                <a:tc>
                  <a:txBody>
                    <a:bodyPr/>
                    <a:lstStyle>
                      <a:lvl1pPr marL="342900" lvl="0" indent="-342900" algn="l" defTabSz="914400" eaLnBrk="1" fontAlgn="base" latinLnBrk="0" hangingPunct="1">
                        <a:lnSpc>
                          <a:spcPct val="100000"/>
                        </a:lnSpc>
                        <a:spcBef>
                          <a:spcPct val="20000"/>
                        </a:spcBef>
                        <a:spcAft>
                          <a:spcPct val="0"/>
                        </a:spcAft>
                        <a:buChar char="•"/>
                        <a:defRPr sz="2800" b="0" i="0" u="none" kern="1200" baseline="0">
                          <a:solidFill>
                            <a:schemeClr val="tx1"/>
                          </a:solidFill>
                          <a:latin typeface="Arial" panose="020B0604020202020204" pitchFamily="34" charset="0"/>
                          <a:ea typeface="宋体" panose="02010600030101010101" pitchFamily="2" charset="-122"/>
                        </a:defRPr>
                      </a:lvl1pPr>
                      <a:lvl2pPr marL="742950" lvl="1" indent="-285750">
                        <a:defRPr sz="2400" kern="1200"/>
                      </a:lvl2pPr>
                      <a:lvl3pPr marL="1143000" lvl="2" indent="-228600">
                        <a:defRPr sz="2000" kern="1200"/>
                      </a:lvl3pPr>
                      <a:lvl4pPr marL="1600200" lvl="3" indent="-228600">
                        <a:defRPr sz="1800" kern="1200"/>
                      </a:lvl4pPr>
                      <a:lvl5pPr marL="2057400" lvl="4" indent="-228600">
                        <a:defRPr sz="1800" kern="1200"/>
                      </a:lvl5pPr>
                    </a:lstStyle>
                    <a:p>
                      <a:pPr marL="0" lvl="0" indent="0">
                        <a:buNone/>
                      </a:pPr>
                      <a:endParaRPr lang="zh-CN" altLang="en-US" b="1" dirty="0">
                        <a:solidFill>
                          <a:srgbClr val="8B1391"/>
                        </a:solidFill>
                      </a:endParaRPr>
                    </a:p>
                  </a:txBody>
                  <a:tcP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28575" cap="flat" cmpd="sng">
                      <a:solidFill>
                        <a:schemeClr val="tx1"/>
                      </a:solidFill>
                      <a:prstDash val="solid"/>
                      <a:headEnd type="none" w="med" len="med"/>
                      <a:tailEnd type="none" w="med" len="med"/>
                    </a:lnB>
                    <a:lnTlToBr>
                      <a:noFill/>
                    </a:lnTlToBr>
                    <a:lnBlToTr>
                      <a:noFill/>
                    </a:lnBlToTr>
                    <a:noFill/>
                  </a:tcPr>
                </a:tc>
                <a:tc>
                  <a:txBody>
                    <a:bodyPr/>
                    <a:lstStyle>
                      <a:lvl1pPr marL="342900" lvl="0" indent="-342900" algn="l" defTabSz="914400" eaLnBrk="1" fontAlgn="base" latinLnBrk="0" hangingPunct="1">
                        <a:lnSpc>
                          <a:spcPct val="100000"/>
                        </a:lnSpc>
                        <a:spcBef>
                          <a:spcPct val="20000"/>
                        </a:spcBef>
                        <a:spcAft>
                          <a:spcPct val="0"/>
                        </a:spcAft>
                        <a:buChar char="•"/>
                        <a:defRPr sz="2800" b="0" i="0" u="none" kern="1200" baseline="0">
                          <a:solidFill>
                            <a:schemeClr val="tx1"/>
                          </a:solidFill>
                          <a:latin typeface="Arial" panose="020B0604020202020204" pitchFamily="34" charset="0"/>
                          <a:ea typeface="宋体" panose="02010600030101010101" pitchFamily="2" charset="-122"/>
                        </a:defRPr>
                      </a:lvl1pPr>
                      <a:lvl2pPr marL="742950" lvl="1" indent="-285750">
                        <a:defRPr sz="2400" kern="1200"/>
                      </a:lvl2pPr>
                      <a:lvl3pPr marL="1143000" lvl="2" indent="-228600">
                        <a:defRPr sz="2000" kern="1200"/>
                      </a:lvl3pPr>
                      <a:lvl4pPr marL="1600200" lvl="3" indent="-228600">
                        <a:defRPr sz="1800" kern="1200"/>
                      </a:lvl4pPr>
                      <a:lvl5pPr marL="2057400" lvl="4" indent="-228600">
                        <a:defRPr sz="1800" kern="1200"/>
                      </a:lvl5pPr>
                    </a:lstStyle>
                    <a:p>
                      <a:pPr marL="0" lvl="0" indent="0">
                        <a:buNone/>
                      </a:pPr>
                      <a:endParaRPr lang="zh-CN" altLang="en-US" b="1" dirty="0">
                        <a:solidFill>
                          <a:srgbClr val="8B1391"/>
                        </a:solidFill>
                      </a:endParaRPr>
                    </a:p>
                  </a:txBody>
                  <a:tcP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28575" cap="flat" cmpd="sng">
                      <a:solidFill>
                        <a:schemeClr val="tx1"/>
                      </a:solidFill>
                      <a:prstDash val="solid"/>
                      <a:headEnd type="none" w="med" len="med"/>
                      <a:tailEnd type="none" w="med" len="med"/>
                    </a:lnB>
                    <a:lnTlToBr>
                      <a:noFill/>
                    </a:lnTlToBr>
                    <a:lnBlToTr>
                      <a:noFill/>
                    </a:lnBlToTr>
                    <a:noFill/>
                  </a:tcPr>
                </a:tc>
                <a:tc>
                  <a:txBody>
                    <a:bodyPr/>
                    <a:lstStyle>
                      <a:lvl1pPr marL="342900" lvl="0" indent="-342900" algn="l" defTabSz="914400" eaLnBrk="1" fontAlgn="base" latinLnBrk="0" hangingPunct="1">
                        <a:lnSpc>
                          <a:spcPct val="100000"/>
                        </a:lnSpc>
                        <a:spcBef>
                          <a:spcPct val="20000"/>
                        </a:spcBef>
                        <a:spcAft>
                          <a:spcPct val="0"/>
                        </a:spcAft>
                        <a:buChar char="•"/>
                        <a:defRPr sz="2800" b="0" i="0" u="none" kern="1200" baseline="0">
                          <a:solidFill>
                            <a:schemeClr val="tx1"/>
                          </a:solidFill>
                          <a:latin typeface="Arial" panose="020B0604020202020204" pitchFamily="34" charset="0"/>
                          <a:ea typeface="宋体" panose="02010600030101010101" pitchFamily="2" charset="-122"/>
                        </a:defRPr>
                      </a:lvl1pPr>
                      <a:lvl2pPr marL="742950" lvl="1" indent="-285750">
                        <a:defRPr sz="2400" kern="1200"/>
                      </a:lvl2pPr>
                      <a:lvl3pPr marL="1143000" lvl="2" indent="-228600">
                        <a:defRPr sz="2000" kern="1200"/>
                      </a:lvl3pPr>
                      <a:lvl4pPr marL="1600200" lvl="3" indent="-228600">
                        <a:defRPr sz="1800" kern="1200"/>
                      </a:lvl4pPr>
                      <a:lvl5pPr marL="2057400" lvl="4" indent="-228600">
                        <a:defRPr sz="1800" kern="1200"/>
                      </a:lvl5pPr>
                    </a:lstStyle>
                    <a:p>
                      <a:pPr marL="0" lvl="0" indent="0">
                        <a:buNone/>
                      </a:pPr>
                      <a:endParaRPr lang="zh-CN" altLang="en-US" b="1" dirty="0">
                        <a:solidFill>
                          <a:srgbClr val="8B1391"/>
                        </a:solidFill>
                      </a:endParaRPr>
                    </a:p>
                  </a:txBody>
                  <a:tcPr>
                    <a:lnL w="12700" cap="flat" cmpd="sng">
                      <a:solidFill>
                        <a:schemeClr val="tx1"/>
                      </a:solidFill>
                      <a:prstDash val="solid"/>
                      <a:headEnd type="none" w="med" len="med"/>
                      <a:tailEnd type="none" w="med" len="med"/>
                    </a:lnL>
                    <a:lnR w="28575"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28575" cap="flat" cmpd="sng">
                      <a:solidFill>
                        <a:schemeClr val="tx1"/>
                      </a:solidFill>
                      <a:prstDash val="solid"/>
                      <a:headEnd type="none" w="med" len="med"/>
                      <a:tailEnd type="none" w="med" len="med"/>
                    </a:lnB>
                    <a:lnTlToBr>
                      <a:noFill/>
                    </a:lnTlToBr>
                    <a:lnBlToTr>
                      <a:noFill/>
                    </a:lnBlToTr>
                    <a:noFill/>
                  </a:tcPr>
                </a:tc>
              </a:tr>
            </a:tbl>
          </a:graphicData>
        </a:graphic>
      </p:graphicFrame>
      <p:sp>
        <p:nvSpPr>
          <p:cNvPr id="15392" name="文本框 23584"/>
          <p:cNvSpPr txBox="1"/>
          <p:nvPr/>
        </p:nvSpPr>
        <p:spPr>
          <a:xfrm>
            <a:off x="457200" y="228600"/>
            <a:ext cx="2362200" cy="579438"/>
          </a:xfrm>
          <a:prstGeom prst="rect">
            <a:avLst/>
          </a:prstGeom>
          <a:noFill/>
          <a:ln w="9525">
            <a:noFill/>
          </a:ln>
        </p:spPr>
        <p:txBody>
          <a:bodyPr anchor="t">
            <a:spAutoFit/>
          </a:bodyPr>
          <a:p>
            <a:pPr>
              <a:spcBef>
                <a:spcPct val="50000"/>
              </a:spcBef>
              <a:buClr>
                <a:srgbClr val="A50021"/>
              </a:buClr>
              <a:buSzPct val="75000"/>
              <a:buFont typeface="Wingdings" panose="05000000000000000000" pitchFamily="2" charset="2"/>
              <a:buNone/>
            </a:pPr>
            <a:r>
              <a:rPr lang="zh-CN" altLang="en-US" sz="3200" b="1" dirty="0">
                <a:latin typeface="Arial" panose="020B0604020202020204" pitchFamily="34" charset="0"/>
                <a:ea typeface="宋体" panose="02010600030101010101" pitchFamily="2" charset="-122"/>
              </a:rPr>
              <a:t>例２</a:t>
            </a:r>
            <a:r>
              <a:rPr lang="zh-CN" altLang="en-US" sz="3200" b="1" dirty="0">
                <a:solidFill>
                  <a:srgbClr val="102994"/>
                </a:solidFill>
                <a:latin typeface="Times New Roman" panose="02020603050405020304" pitchFamily="18" charset="0"/>
                <a:ea typeface="宋体" panose="02010600030101010101" pitchFamily="2" charset="-122"/>
              </a:rPr>
              <a:t>填表</a:t>
            </a:r>
            <a:endParaRPr lang="zh-CN" altLang="en-US" sz="3200" b="1">
              <a:solidFill>
                <a:srgbClr val="102994"/>
              </a:solidFill>
              <a:latin typeface="Times New Roman" panose="02020603050405020304" pitchFamily="18" charset="0"/>
              <a:ea typeface="宋体" panose="02010600030101010101" pitchFamily="2" charset="-122"/>
            </a:endParaRPr>
          </a:p>
        </p:txBody>
      </p:sp>
      <p:sp>
        <p:nvSpPr>
          <p:cNvPr id="23586" name="文本框 23585"/>
          <p:cNvSpPr txBox="1"/>
          <p:nvPr/>
        </p:nvSpPr>
        <p:spPr>
          <a:xfrm>
            <a:off x="827088" y="4868863"/>
            <a:ext cx="7989887" cy="1066800"/>
          </a:xfrm>
          <a:prstGeom prst="rect">
            <a:avLst/>
          </a:prstGeom>
          <a:noFill/>
          <a:ln w="9525">
            <a:noFill/>
          </a:ln>
        </p:spPr>
        <p:txBody>
          <a:bodyPr anchor="t">
            <a:spAutoFit/>
          </a:bodyPr>
          <a:p>
            <a:pPr>
              <a:spcBef>
                <a:spcPct val="20000"/>
              </a:spcBef>
              <a:buClr>
                <a:srgbClr val="A50021"/>
              </a:buClr>
              <a:buSzPct val="75000"/>
              <a:buFont typeface="Wingdings" panose="05000000000000000000" pitchFamily="2" charset="2"/>
              <a:buNone/>
            </a:pPr>
            <a:r>
              <a:rPr lang="en-US" altLang="zh-CN" sz="3200" b="1" dirty="0">
                <a:solidFill>
                  <a:srgbClr val="102994"/>
                </a:solidFill>
                <a:latin typeface="Times New Roman" panose="02020603050405020304" pitchFamily="18" charset="0"/>
                <a:ea typeface="宋体" panose="02010600030101010101" pitchFamily="2" charset="-122"/>
              </a:rPr>
              <a:t>(1)</a:t>
            </a:r>
            <a:r>
              <a:rPr lang="zh-CN" altLang="en-US" sz="3200" b="1" dirty="0">
                <a:solidFill>
                  <a:srgbClr val="102994"/>
                </a:solidFill>
                <a:latin typeface="Times New Roman" panose="02020603050405020304" pitchFamily="18" charset="0"/>
                <a:ea typeface="宋体" panose="02010600030101010101" pitchFamily="2" charset="-122"/>
              </a:rPr>
              <a:t>这个射手射击一次，击中靶心的概率是多少？</a:t>
            </a:r>
            <a:endParaRPr lang="zh-CN" altLang="en-US" sz="3200" b="1">
              <a:solidFill>
                <a:srgbClr val="102994"/>
              </a:solidFill>
              <a:latin typeface="Times New Roman" panose="02020603050405020304" pitchFamily="18" charset="0"/>
              <a:ea typeface="宋体" panose="02010600030101010101" pitchFamily="2" charset="-122"/>
            </a:endParaRPr>
          </a:p>
        </p:txBody>
      </p:sp>
      <p:sp>
        <p:nvSpPr>
          <p:cNvPr id="23587" name="文本框 23586"/>
          <p:cNvSpPr txBox="1"/>
          <p:nvPr/>
        </p:nvSpPr>
        <p:spPr>
          <a:xfrm>
            <a:off x="5867400" y="5410200"/>
            <a:ext cx="1600200" cy="579438"/>
          </a:xfrm>
          <a:prstGeom prst="rect">
            <a:avLst/>
          </a:prstGeom>
          <a:noFill/>
          <a:ln w="9525">
            <a:noFill/>
          </a:ln>
        </p:spPr>
        <p:txBody>
          <a:bodyPr anchor="t">
            <a:spAutoFit/>
          </a:bodyPr>
          <a:p>
            <a:pPr>
              <a:spcBef>
                <a:spcPct val="20000"/>
              </a:spcBef>
              <a:buClr>
                <a:srgbClr val="A50021"/>
              </a:buClr>
              <a:buSzPct val="75000"/>
              <a:buFont typeface="Wingdings" panose="05000000000000000000" pitchFamily="2" charset="2"/>
              <a:buNone/>
            </a:pPr>
            <a:r>
              <a:rPr lang="zh-CN" altLang="en-US" sz="3200" b="1">
                <a:solidFill>
                  <a:srgbClr val="9E0606"/>
                </a:solidFill>
                <a:latin typeface="Times New Roman" panose="02020603050405020304" pitchFamily="18" charset="0"/>
                <a:ea typeface="宋体" panose="02010600030101010101" pitchFamily="2" charset="-122"/>
              </a:rPr>
              <a:t>０</a:t>
            </a:r>
            <a:r>
              <a:rPr lang="en-US" altLang="zh-CN" sz="3200" b="1">
                <a:solidFill>
                  <a:srgbClr val="9E0606"/>
                </a:solidFill>
                <a:latin typeface="Times New Roman" panose="02020603050405020304" pitchFamily="18" charset="0"/>
                <a:ea typeface="宋体" panose="02010600030101010101" pitchFamily="2" charset="-122"/>
              </a:rPr>
              <a:t>.</a:t>
            </a:r>
            <a:r>
              <a:rPr lang="zh-CN" altLang="en-US" sz="3200" b="1">
                <a:solidFill>
                  <a:srgbClr val="9E0606"/>
                </a:solidFill>
                <a:latin typeface="Times New Roman" panose="02020603050405020304" pitchFamily="18" charset="0"/>
                <a:ea typeface="宋体" panose="02010600030101010101" pitchFamily="2" charset="-122"/>
              </a:rPr>
              <a:t>５</a:t>
            </a:r>
            <a:endParaRPr lang="zh-CN" altLang="en-US" sz="3200" b="1">
              <a:solidFill>
                <a:srgbClr val="9E0606"/>
              </a:solidFill>
              <a:latin typeface="Times New Roman" panose="02020603050405020304" pitchFamily="18" charset="0"/>
              <a:ea typeface="宋体" panose="02010600030101010101" pitchFamily="2" charset="-122"/>
            </a:endParaRPr>
          </a:p>
        </p:txBody>
      </p:sp>
      <p:sp>
        <p:nvSpPr>
          <p:cNvPr id="23588" name="文本框 23587"/>
          <p:cNvSpPr txBox="1"/>
          <p:nvPr/>
        </p:nvSpPr>
        <p:spPr>
          <a:xfrm>
            <a:off x="609600" y="5867400"/>
            <a:ext cx="8839200" cy="579438"/>
          </a:xfrm>
          <a:prstGeom prst="rect">
            <a:avLst/>
          </a:prstGeom>
          <a:noFill/>
          <a:ln w="9525">
            <a:noFill/>
          </a:ln>
        </p:spPr>
        <p:txBody>
          <a:bodyPr anchor="t">
            <a:spAutoFit/>
          </a:bodyPr>
          <a:p>
            <a:pPr>
              <a:spcBef>
                <a:spcPct val="50000"/>
              </a:spcBef>
              <a:buClr>
                <a:srgbClr val="A50021"/>
              </a:buClr>
              <a:buSzPct val="75000"/>
              <a:buFont typeface="Wingdings" panose="05000000000000000000" pitchFamily="2" charset="2"/>
              <a:buNone/>
            </a:pPr>
            <a:r>
              <a:rPr lang="en-US" altLang="zh-CN" sz="3200" b="1" dirty="0">
                <a:solidFill>
                  <a:srgbClr val="102994"/>
                </a:solidFill>
                <a:latin typeface="Times New Roman" panose="02020603050405020304" pitchFamily="18" charset="0"/>
                <a:ea typeface="宋体" panose="02010600030101010101" pitchFamily="2" charset="-122"/>
              </a:rPr>
              <a:t>(2)</a:t>
            </a:r>
            <a:r>
              <a:rPr lang="zh-CN" altLang="en-US" sz="3200" b="1" dirty="0">
                <a:solidFill>
                  <a:srgbClr val="102994"/>
                </a:solidFill>
                <a:latin typeface="Times New Roman" panose="02020603050405020304" pitchFamily="18" charset="0"/>
                <a:ea typeface="宋体" panose="02010600030101010101" pitchFamily="2" charset="-122"/>
              </a:rPr>
              <a:t>这射手射击</a:t>
            </a:r>
            <a:r>
              <a:rPr lang="en-US" altLang="zh-CN" sz="3200" b="1" dirty="0">
                <a:solidFill>
                  <a:srgbClr val="102994"/>
                </a:solidFill>
                <a:latin typeface="Times New Roman" panose="02020603050405020304" pitchFamily="18" charset="0"/>
                <a:ea typeface="宋体" panose="02010600030101010101" pitchFamily="2" charset="-122"/>
              </a:rPr>
              <a:t>1600</a:t>
            </a:r>
            <a:r>
              <a:rPr lang="zh-CN" altLang="en-US" sz="3200" b="1" dirty="0">
                <a:solidFill>
                  <a:srgbClr val="102994"/>
                </a:solidFill>
                <a:latin typeface="Times New Roman" panose="02020603050405020304" pitchFamily="18" charset="0"/>
                <a:ea typeface="宋体" panose="02010600030101010101" pitchFamily="2" charset="-122"/>
              </a:rPr>
              <a:t>次，击中靶心的次数是</a:t>
            </a:r>
            <a:r>
              <a:rPr lang="zh-CN" altLang="en-US" sz="3200" b="1" u="sng" dirty="0">
                <a:solidFill>
                  <a:srgbClr val="102994"/>
                </a:solidFill>
                <a:latin typeface="Times New Roman" panose="02020603050405020304" pitchFamily="18" charset="0"/>
                <a:ea typeface="宋体" panose="02010600030101010101" pitchFamily="2" charset="-122"/>
              </a:rPr>
              <a:t>　　</a:t>
            </a:r>
            <a:r>
              <a:rPr lang="zh-CN" altLang="en-US" sz="3200" dirty="0">
                <a:latin typeface="Times New Roman" panose="02020603050405020304" pitchFamily="18" charset="0"/>
                <a:ea typeface="宋体" panose="02010600030101010101" pitchFamily="2" charset="-122"/>
              </a:rPr>
              <a:t>。</a:t>
            </a:r>
            <a:endParaRPr lang="zh-CN" altLang="en-US" sz="3200">
              <a:latin typeface="Times New Roman" panose="02020603050405020304" pitchFamily="18" charset="0"/>
              <a:ea typeface="宋体" panose="02010600030101010101" pitchFamily="2" charset="-122"/>
            </a:endParaRPr>
          </a:p>
        </p:txBody>
      </p:sp>
      <p:sp>
        <p:nvSpPr>
          <p:cNvPr id="23589" name="文本框 23588"/>
          <p:cNvSpPr txBox="1"/>
          <p:nvPr/>
        </p:nvSpPr>
        <p:spPr>
          <a:xfrm>
            <a:off x="8153400" y="5867400"/>
            <a:ext cx="990600" cy="579438"/>
          </a:xfrm>
          <a:prstGeom prst="rect">
            <a:avLst/>
          </a:prstGeom>
          <a:noFill/>
          <a:ln w="9525">
            <a:noFill/>
          </a:ln>
        </p:spPr>
        <p:txBody>
          <a:bodyPr anchor="t">
            <a:spAutoFit/>
          </a:bodyPr>
          <a:p>
            <a:pPr>
              <a:spcBef>
                <a:spcPct val="20000"/>
              </a:spcBef>
              <a:buClr>
                <a:srgbClr val="A50021"/>
              </a:buClr>
              <a:buSzPct val="75000"/>
              <a:buFont typeface="Wingdings" panose="05000000000000000000" pitchFamily="2" charset="2"/>
              <a:buNone/>
            </a:pPr>
            <a:r>
              <a:rPr lang="en-US" altLang="zh-CN" sz="3200" b="1">
                <a:solidFill>
                  <a:srgbClr val="9E0606"/>
                </a:solidFill>
                <a:latin typeface="Times New Roman" panose="02020603050405020304" pitchFamily="18" charset="0"/>
                <a:ea typeface="宋体" panose="02010600030101010101" pitchFamily="2" charset="-122"/>
              </a:rPr>
              <a:t>800</a:t>
            </a:r>
            <a:endParaRPr lang="en-US" altLang="zh-CN" sz="3200" b="1">
              <a:solidFill>
                <a:srgbClr val="9E0606"/>
              </a:solidFill>
              <a:latin typeface="Times New Roman" panose="02020603050405020304" pitchFamily="18" charset="0"/>
              <a:ea typeface="宋体" panose="02010600030101010101" pitchFamily="2" charset="-122"/>
            </a:endParaRPr>
          </a:p>
        </p:txBody>
      </p:sp>
      <p:sp>
        <p:nvSpPr>
          <p:cNvPr id="23590" name="文本框 23589"/>
          <p:cNvSpPr txBox="1"/>
          <p:nvPr/>
        </p:nvSpPr>
        <p:spPr>
          <a:xfrm>
            <a:off x="2362200" y="3886200"/>
            <a:ext cx="990600" cy="579438"/>
          </a:xfrm>
          <a:prstGeom prst="rect">
            <a:avLst/>
          </a:prstGeom>
          <a:noFill/>
          <a:ln w="9525">
            <a:noFill/>
          </a:ln>
        </p:spPr>
        <p:txBody>
          <a:bodyPr anchor="t">
            <a:spAutoFit/>
          </a:bodyPr>
          <a:p>
            <a:pPr>
              <a:spcBef>
                <a:spcPct val="50000"/>
              </a:spcBef>
              <a:buClr>
                <a:srgbClr val="A50021"/>
              </a:buClr>
              <a:buSzPct val="75000"/>
              <a:buFont typeface="Wingdings" panose="05000000000000000000" pitchFamily="2" charset="2"/>
              <a:buNone/>
            </a:pPr>
            <a:r>
              <a:rPr lang="en-US" altLang="zh-CN" sz="3200" b="1">
                <a:solidFill>
                  <a:srgbClr val="9E0606"/>
                </a:solidFill>
                <a:latin typeface="Times New Roman" panose="02020603050405020304" pitchFamily="18" charset="0"/>
                <a:ea typeface="宋体" panose="02010600030101010101" pitchFamily="2" charset="-122"/>
              </a:rPr>
              <a:t>0.65</a:t>
            </a:r>
            <a:endParaRPr lang="en-US" altLang="zh-CN" sz="3200" b="1">
              <a:solidFill>
                <a:srgbClr val="9E0606"/>
              </a:solidFill>
              <a:latin typeface="Times New Roman" panose="02020603050405020304" pitchFamily="18" charset="0"/>
              <a:ea typeface="宋体" panose="02010600030101010101" pitchFamily="2" charset="-122"/>
            </a:endParaRPr>
          </a:p>
        </p:txBody>
      </p:sp>
      <p:sp>
        <p:nvSpPr>
          <p:cNvPr id="23591" name="文本框 23590"/>
          <p:cNvSpPr txBox="1"/>
          <p:nvPr/>
        </p:nvSpPr>
        <p:spPr>
          <a:xfrm>
            <a:off x="3657600" y="3886200"/>
            <a:ext cx="914400" cy="579438"/>
          </a:xfrm>
          <a:prstGeom prst="rect">
            <a:avLst/>
          </a:prstGeom>
          <a:noFill/>
          <a:ln w="9525">
            <a:noFill/>
          </a:ln>
        </p:spPr>
        <p:txBody>
          <a:bodyPr anchor="t">
            <a:spAutoFit/>
          </a:bodyPr>
          <a:p>
            <a:pPr>
              <a:spcBef>
                <a:spcPct val="50000"/>
              </a:spcBef>
              <a:buClr>
                <a:srgbClr val="A50021"/>
              </a:buClr>
              <a:buSzPct val="75000"/>
              <a:buFont typeface="Wingdings" panose="05000000000000000000" pitchFamily="2" charset="2"/>
              <a:buNone/>
            </a:pPr>
            <a:r>
              <a:rPr lang="en-US" altLang="zh-CN" sz="3200" b="1">
                <a:solidFill>
                  <a:srgbClr val="9E0606"/>
                </a:solidFill>
                <a:latin typeface="Times New Roman" panose="02020603050405020304" pitchFamily="18" charset="0"/>
                <a:ea typeface="宋体" panose="02010600030101010101" pitchFamily="2" charset="-122"/>
              </a:rPr>
              <a:t>0.58</a:t>
            </a:r>
            <a:endParaRPr lang="en-US" altLang="zh-CN" sz="3200" b="1">
              <a:solidFill>
                <a:srgbClr val="9E0606"/>
              </a:solidFill>
              <a:latin typeface="Times New Roman" panose="02020603050405020304" pitchFamily="18" charset="0"/>
              <a:ea typeface="宋体" panose="02010600030101010101" pitchFamily="2" charset="-122"/>
            </a:endParaRPr>
          </a:p>
        </p:txBody>
      </p:sp>
      <p:sp>
        <p:nvSpPr>
          <p:cNvPr id="23592" name="文本框 23591"/>
          <p:cNvSpPr txBox="1"/>
          <p:nvPr/>
        </p:nvSpPr>
        <p:spPr>
          <a:xfrm>
            <a:off x="4876800" y="3886200"/>
            <a:ext cx="1006475" cy="579438"/>
          </a:xfrm>
          <a:prstGeom prst="rect">
            <a:avLst/>
          </a:prstGeom>
          <a:noFill/>
          <a:ln w="9525">
            <a:noFill/>
          </a:ln>
        </p:spPr>
        <p:txBody>
          <a:bodyPr anchor="t">
            <a:spAutoFit/>
          </a:bodyPr>
          <a:p>
            <a:pPr>
              <a:spcBef>
                <a:spcPct val="20000"/>
              </a:spcBef>
              <a:buClr>
                <a:srgbClr val="A50021"/>
              </a:buClr>
              <a:buSzPct val="75000"/>
              <a:buFont typeface="Wingdings" panose="05000000000000000000" pitchFamily="2" charset="2"/>
              <a:buNone/>
            </a:pPr>
            <a:r>
              <a:rPr lang="en-US" altLang="zh-CN" sz="3200" b="1">
                <a:solidFill>
                  <a:srgbClr val="9E0606"/>
                </a:solidFill>
                <a:latin typeface="Times New Roman" panose="02020603050405020304" pitchFamily="18" charset="0"/>
                <a:ea typeface="宋体" panose="02010600030101010101" pitchFamily="2" charset="-122"/>
              </a:rPr>
              <a:t>0.52</a:t>
            </a:r>
            <a:endParaRPr lang="en-US" altLang="zh-CN" sz="3200" b="1">
              <a:solidFill>
                <a:srgbClr val="9E0606"/>
              </a:solidFill>
              <a:latin typeface="Times New Roman" panose="02020603050405020304" pitchFamily="18" charset="0"/>
              <a:ea typeface="宋体" panose="02010600030101010101" pitchFamily="2" charset="-122"/>
            </a:endParaRPr>
          </a:p>
        </p:txBody>
      </p:sp>
      <p:sp>
        <p:nvSpPr>
          <p:cNvPr id="23593" name="文本框 23592"/>
          <p:cNvSpPr txBox="1"/>
          <p:nvPr/>
        </p:nvSpPr>
        <p:spPr>
          <a:xfrm>
            <a:off x="6172200" y="3886200"/>
            <a:ext cx="1905000" cy="579438"/>
          </a:xfrm>
          <a:prstGeom prst="rect">
            <a:avLst/>
          </a:prstGeom>
          <a:noFill/>
          <a:ln w="9525">
            <a:noFill/>
          </a:ln>
        </p:spPr>
        <p:txBody>
          <a:bodyPr anchor="t">
            <a:spAutoFit/>
          </a:bodyPr>
          <a:p>
            <a:pPr>
              <a:spcBef>
                <a:spcPct val="50000"/>
              </a:spcBef>
              <a:buClr>
                <a:srgbClr val="A50021"/>
              </a:buClr>
              <a:buSzPct val="75000"/>
              <a:buFont typeface="Wingdings" panose="05000000000000000000" pitchFamily="2" charset="2"/>
              <a:buNone/>
            </a:pPr>
            <a:r>
              <a:rPr lang="en-US" altLang="zh-CN" sz="3200" b="1">
                <a:solidFill>
                  <a:srgbClr val="9E0606"/>
                </a:solidFill>
                <a:latin typeface="Times New Roman" panose="02020603050405020304" pitchFamily="18" charset="0"/>
                <a:ea typeface="宋体" panose="02010600030101010101" pitchFamily="2" charset="-122"/>
              </a:rPr>
              <a:t>0.51</a:t>
            </a:r>
            <a:endParaRPr lang="en-US" altLang="zh-CN" sz="3200" b="1">
              <a:solidFill>
                <a:srgbClr val="9E0606"/>
              </a:solidFill>
              <a:latin typeface="Times New Roman" panose="02020603050405020304" pitchFamily="18" charset="0"/>
              <a:ea typeface="宋体" panose="02010600030101010101" pitchFamily="2" charset="-122"/>
            </a:endParaRPr>
          </a:p>
        </p:txBody>
      </p:sp>
      <p:sp>
        <p:nvSpPr>
          <p:cNvPr id="23594" name="文本框 23593"/>
          <p:cNvSpPr txBox="1"/>
          <p:nvPr/>
        </p:nvSpPr>
        <p:spPr>
          <a:xfrm>
            <a:off x="7543800" y="3886200"/>
            <a:ext cx="1143000" cy="579438"/>
          </a:xfrm>
          <a:prstGeom prst="rect">
            <a:avLst/>
          </a:prstGeom>
          <a:noFill/>
          <a:ln w="9525">
            <a:noFill/>
          </a:ln>
        </p:spPr>
        <p:txBody>
          <a:bodyPr anchor="t">
            <a:spAutoFit/>
          </a:bodyPr>
          <a:p>
            <a:pPr>
              <a:spcBef>
                <a:spcPct val="50000"/>
              </a:spcBef>
              <a:buClr>
                <a:srgbClr val="A50021"/>
              </a:buClr>
              <a:buSzPct val="75000"/>
              <a:buFont typeface="Wingdings" panose="05000000000000000000" pitchFamily="2" charset="2"/>
              <a:buNone/>
            </a:pPr>
            <a:r>
              <a:rPr lang="en-US" altLang="zh-CN" sz="3200" b="1">
                <a:solidFill>
                  <a:srgbClr val="9E0606"/>
                </a:solidFill>
                <a:latin typeface="Times New Roman" panose="02020603050405020304" pitchFamily="18" charset="0"/>
                <a:ea typeface="宋体" panose="02010600030101010101" pitchFamily="2" charset="-122"/>
              </a:rPr>
              <a:t>0.55</a:t>
            </a:r>
            <a:endParaRPr lang="en-US" altLang="zh-CN" sz="3200" b="1">
              <a:solidFill>
                <a:srgbClr val="9E0606"/>
              </a:solidFill>
              <a:latin typeface="Times New Roman" panose="02020603050405020304" pitchFamily="18" charset="0"/>
              <a:ea typeface="宋体" panose="02010600030101010101" pitchFamily="2"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3590"/>
                                        </p:tgtEl>
                                        <p:attrNameLst>
                                          <p:attrName>style.visibility</p:attrName>
                                        </p:attrNameLst>
                                      </p:cBhvr>
                                      <p:to>
                                        <p:strVal val="visible"/>
                                      </p:to>
                                    </p:set>
                                    <p:animEffect transition="in" filter="blinds(horizontal)">
                                      <p:cBhvr>
                                        <p:cTn id="7" dur="500"/>
                                        <p:tgtEl>
                                          <p:spTgt spid="23590"/>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8" fill="hold" grpId="0" nodeType="clickEffect">
                                  <p:stCondLst>
                                    <p:cond delay="0"/>
                                  </p:stCondLst>
                                  <p:childTnLst>
                                    <p:set>
                                      <p:cBhvr>
                                        <p:cTn id="11" dur="1" fill="hold">
                                          <p:stCondLst>
                                            <p:cond delay="0"/>
                                          </p:stCondLst>
                                        </p:cTn>
                                        <p:tgtEl>
                                          <p:spTgt spid="23591"/>
                                        </p:tgtEl>
                                        <p:attrNameLst>
                                          <p:attrName>style.visibility</p:attrName>
                                        </p:attrNameLst>
                                      </p:cBhvr>
                                      <p:to>
                                        <p:strVal val="visible"/>
                                      </p:to>
                                    </p:set>
                                    <p:anim calcmode="lin" valueType="num">
                                      <p:cBhvr additive="base">
                                        <p:cTn id="12" dur="500" fill="hold"/>
                                        <p:tgtEl>
                                          <p:spTgt spid="23591"/>
                                        </p:tgtEl>
                                        <p:attrNameLst>
                                          <p:attrName>ppt_x</p:attrName>
                                        </p:attrNameLst>
                                      </p:cBhvr>
                                      <p:tavLst>
                                        <p:tav tm="0">
                                          <p:val>
                                            <p:strVal val="0-#ppt_w/2"/>
                                          </p:val>
                                        </p:tav>
                                        <p:tav tm="100000">
                                          <p:val>
                                            <p:strVal val="#ppt_x"/>
                                          </p:val>
                                        </p:tav>
                                      </p:tavLst>
                                    </p:anim>
                                    <p:anim calcmode="lin" valueType="num">
                                      <p:cBhvr additive="base">
                                        <p:cTn id="13" dur="500" fill="hold"/>
                                        <p:tgtEl>
                                          <p:spTgt spid="23591"/>
                                        </p:tgtEl>
                                        <p:attrNameLst>
                                          <p:attrName>ppt_y</p:attrName>
                                        </p:attrNameLst>
                                      </p:cBhvr>
                                      <p:tavLst>
                                        <p:tav tm="0">
                                          <p:val>
                                            <p:strVal val="#ppt_y"/>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1" presetClass="entr" presetSubtype="0" fill="hold" grpId="0" nodeType="clickEffect">
                                  <p:stCondLst>
                                    <p:cond delay="0"/>
                                  </p:stCondLst>
                                  <p:childTnLst>
                                    <p:set>
                                      <p:cBhvr>
                                        <p:cTn id="17" dur="1" fill="hold">
                                          <p:stCondLst>
                                            <p:cond delay="499"/>
                                          </p:stCondLst>
                                        </p:cTn>
                                        <p:tgtEl>
                                          <p:spTgt spid="23592"/>
                                        </p:tgtEl>
                                        <p:attrNameLst>
                                          <p:attrName>style.visibility</p:attrName>
                                        </p:attrNameLst>
                                      </p:cBhvr>
                                      <p:to>
                                        <p:strVal val="visible"/>
                                      </p:to>
                                    </p:set>
                                  </p:childTnLst>
                                </p:cTn>
                              </p:par>
                            </p:childTnLst>
                          </p:cTn>
                        </p:par>
                      </p:childTnLst>
                    </p:cTn>
                  </p:par>
                  <p:par>
                    <p:cTn id="18" fill="hold">
                      <p:stCondLst>
                        <p:cond delay="indefinite"/>
                      </p:stCondLst>
                      <p:childTnLst>
                        <p:par>
                          <p:cTn id="19" fill="hold">
                            <p:stCondLst>
                              <p:cond delay="0"/>
                            </p:stCondLst>
                            <p:childTnLst>
                              <p:par>
                                <p:cTn id="20" presetID="5" presetClass="entr" presetSubtype="10" fill="hold" grpId="0" nodeType="clickEffect">
                                  <p:stCondLst>
                                    <p:cond delay="0"/>
                                  </p:stCondLst>
                                  <p:childTnLst>
                                    <p:set>
                                      <p:cBhvr>
                                        <p:cTn id="21" dur="1" fill="hold">
                                          <p:stCondLst>
                                            <p:cond delay="0"/>
                                          </p:stCondLst>
                                        </p:cTn>
                                        <p:tgtEl>
                                          <p:spTgt spid="23593"/>
                                        </p:tgtEl>
                                        <p:attrNameLst>
                                          <p:attrName>style.visibility</p:attrName>
                                        </p:attrNameLst>
                                      </p:cBhvr>
                                      <p:to>
                                        <p:strVal val="visible"/>
                                      </p:to>
                                    </p:set>
                                    <p:animEffect transition="in" filter="checkerboard(across)">
                                      <p:cBhvr>
                                        <p:cTn id="22" dur="500"/>
                                        <p:tgtEl>
                                          <p:spTgt spid="23593"/>
                                        </p:tgtEl>
                                      </p:cBhvr>
                                    </p:animEffect>
                                  </p:childTnLst>
                                </p:cTn>
                              </p:par>
                            </p:childTnLst>
                          </p:cTn>
                        </p:par>
                      </p:childTnLst>
                    </p:cTn>
                  </p:par>
                  <p:par>
                    <p:cTn id="23" fill="hold">
                      <p:stCondLst>
                        <p:cond delay="indefinite"/>
                      </p:stCondLst>
                      <p:childTnLst>
                        <p:par>
                          <p:cTn id="24" fill="hold">
                            <p:stCondLst>
                              <p:cond delay="0"/>
                            </p:stCondLst>
                            <p:childTnLst>
                              <p:par>
                                <p:cTn id="25" presetID="4" presetClass="entr" presetSubtype="16" fill="hold" grpId="0" nodeType="clickEffect">
                                  <p:stCondLst>
                                    <p:cond delay="0"/>
                                  </p:stCondLst>
                                  <p:childTnLst>
                                    <p:set>
                                      <p:cBhvr>
                                        <p:cTn id="26" dur="1" fill="hold">
                                          <p:stCondLst>
                                            <p:cond delay="0"/>
                                          </p:stCondLst>
                                        </p:cTn>
                                        <p:tgtEl>
                                          <p:spTgt spid="23594"/>
                                        </p:tgtEl>
                                        <p:attrNameLst>
                                          <p:attrName>style.visibility</p:attrName>
                                        </p:attrNameLst>
                                      </p:cBhvr>
                                      <p:to>
                                        <p:strVal val="visible"/>
                                      </p:to>
                                    </p:set>
                                    <p:animEffect transition="in" filter="box(in)">
                                      <p:cBhvr>
                                        <p:cTn id="27" dur="500"/>
                                        <p:tgtEl>
                                          <p:spTgt spid="23594"/>
                                        </p:tgtEl>
                                      </p:cBhvr>
                                    </p:animEffect>
                                  </p:childTnLst>
                                </p:cTn>
                              </p:par>
                            </p:childTnLst>
                          </p:cTn>
                        </p:par>
                      </p:childTnLst>
                    </p:cTn>
                  </p:par>
                  <p:par>
                    <p:cTn id="28" fill="hold">
                      <p:stCondLst>
                        <p:cond delay="indefinite"/>
                      </p:stCondLst>
                      <p:childTnLst>
                        <p:par>
                          <p:cTn id="29" fill="hold">
                            <p:stCondLst>
                              <p:cond delay="0"/>
                            </p:stCondLst>
                            <p:childTnLst>
                              <p:par>
                                <p:cTn id="30" presetID="23" presetClass="entr" presetSubtype="16" fill="hold" grpId="0" nodeType="clickEffect">
                                  <p:stCondLst>
                                    <p:cond delay="0"/>
                                  </p:stCondLst>
                                  <p:childTnLst>
                                    <p:set>
                                      <p:cBhvr>
                                        <p:cTn id="31" dur="1" fill="hold">
                                          <p:stCondLst>
                                            <p:cond delay="0"/>
                                          </p:stCondLst>
                                        </p:cTn>
                                        <p:tgtEl>
                                          <p:spTgt spid="23586"/>
                                        </p:tgtEl>
                                        <p:attrNameLst>
                                          <p:attrName>style.visibility</p:attrName>
                                        </p:attrNameLst>
                                      </p:cBhvr>
                                      <p:to>
                                        <p:strVal val="visible"/>
                                      </p:to>
                                    </p:set>
                                    <p:anim calcmode="lin" valueType="num">
                                      <p:cBhvr>
                                        <p:cTn id="32" dur="500" fill="hold"/>
                                        <p:tgtEl>
                                          <p:spTgt spid="23586"/>
                                        </p:tgtEl>
                                        <p:attrNameLst>
                                          <p:attrName>ppt_w</p:attrName>
                                        </p:attrNameLst>
                                      </p:cBhvr>
                                      <p:tavLst>
                                        <p:tav tm="0">
                                          <p:val>
                                            <p:fltVal val="0.000000"/>
                                          </p:val>
                                        </p:tav>
                                        <p:tav tm="100000">
                                          <p:val>
                                            <p:strVal val="#ppt_w"/>
                                          </p:val>
                                        </p:tav>
                                      </p:tavLst>
                                    </p:anim>
                                    <p:anim calcmode="lin" valueType="num">
                                      <p:cBhvr>
                                        <p:cTn id="33" dur="500" fill="hold"/>
                                        <p:tgtEl>
                                          <p:spTgt spid="23586"/>
                                        </p:tgtEl>
                                        <p:attrNameLst>
                                          <p:attrName>ppt_h</p:attrName>
                                        </p:attrNameLst>
                                      </p:cBhvr>
                                      <p:tavLst>
                                        <p:tav tm="0">
                                          <p:val>
                                            <p:fltVal val="0.000000"/>
                                          </p:val>
                                        </p:tav>
                                        <p:tav tm="100000">
                                          <p:val>
                                            <p:strVal val="#ppt_h"/>
                                          </p:val>
                                        </p:tav>
                                      </p:tavLst>
                                    </p:anim>
                                  </p:childTnLst>
                                </p:cTn>
                              </p:par>
                            </p:childTnLst>
                          </p:cTn>
                        </p:par>
                      </p:childTnLst>
                    </p:cTn>
                  </p:par>
                  <p:par>
                    <p:cTn id="34" fill="hold">
                      <p:stCondLst>
                        <p:cond delay="indefinite"/>
                      </p:stCondLst>
                      <p:childTnLst>
                        <p:par>
                          <p:cTn id="35" fill="hold">
                            <p:stCondLst>
                              <p:cond delay="0"/>
                            </p:stCondLst>
                            <p:childTnLst>
                              <p:par>
                                <p:cTn id="36" presetID="12" presetClass="entr" presetSubtype="4" fill="hold" grpId="0" nodeType="clickEffect">
                                  <p:stCondLst>
                                    <p:cond delay="0"/>
                                  </p:stCondLst>
                                  <p:childTnLst>
                                    <p:set>
                                      <p:cBhvr>
                                        <p:cTn id="37" dur="1" fill="hold">
                                          <p:stCondLst>
                                            <p:cond delay="0"/>
                                          </p:stCondLst>
                                        </p:cTn>
                                        <p:tgtEl>
                                          <p:spTgt spid="23587"/>
                                        </p:tgtEl>
                                        <p:attrNameLst>
                                          <p:attrName>style.visibility</p:attrName>
                                        </p:attrNameLst>
                                      </p:cBhvr>
                                      <p:to>
                                        <p:strVal val="visible"/>
                                      </p:to>
                                    </p:set>
                                    <p:animEffect transition="in" filter="slide(fromBottom)">
                                      <p:cBhvr>
                                        <p:cTn id="38" dur="500"/>
                                        <p:tgtEl>
                                          <p:spTgt spid="23587"/>
                                        </p:tgtEl>
                                      </p:cBhvr>
                                    </p:animEffect>
                                  </p:childTnLst>
                                </p:cTn>
                              </p:par>
                            </p:childTnLst>
                          </p:cTn>
                        </p:par>
                      </p:childTnLst>
                    </p:cTn>
                  </p:par>
                  <p:par>
                    <p:cTn id="39" fill="hold">
                      <p:stCondLst>
                        <p:cond delay="indefinite"/>
                      </p:stCondLst>
                      <p:childTnLst>
                        <p:par>
                          <p:cTn id="40" fill="hold">
                            <p:stCondLst>
                              <p:cond delay="0"/>
                            </p:stCondLst>
                            <p:childTnLst>
                              <p:par>
                                <p:cTn id="41" presetID="23" presetClass="entr" presetSubtype="16" fill="hold" grpId="0" nodeType="clickEffect">
                                  <p:stCondLst>
                                    <p:cond delay="0"/>
                                  </p:stCondLst>
                                  <p:childTnLst>
                                    <p:set>
                                      <p:cBhvr>
                                        <p:cTn id="42" dur="1" fill="hold">
                                          <p:stCondLst>
                                            <p:cond delay="0"/>
                                          </p:stCondLst>
                                        </p:cTn>
                                        <p:tgtEl>
                                          <p:spTgt spid="23588"/>
                                        </p:tgtEl>
                                        <p:attrNameLst>
                                          <p:attrName>style.visibility</p:attrName>
                                        </p:attrNameLst>
                                      </p:cBhvr>
                                      <p:to>
                                        <p:strVal val="visible"/>
                                      </p:to>
                                    </p:set>
                                    <p:anim calcmode="lin" valueType="num">
                                      <p:cBhvr>
                                        <p:cTn id="43" dur="500" fill="hold"/>
                                        <p:tgtEl>
                                          <p:spTgt spid="23588"/>
                                        </p:tgtEl>
                                        <p:attrNameLst>
                                          <p:attrName>ppt_w</p:attrName>
                                        </p:attrNameLst>
                                      </p:cBhvr>
                                      <p:tavLst>
                                        <p:tav tm="0">
                                          <p:val>
                                            <p:fltVal val="0.000000"/>
                                          </p:val>
                                        </p:tav>
                                        <p:tav tm="100000">
                                          <p:val>
                                            <p:strVal val="#ppt_w"/>
                                          </p:val>
                                        </p:tav>
                                      </p:tavLst>
                                    </p:anim>
                                    <p:anim calcmode="lin" valueType="num">
                                      <p:cBhvr>
                                        <p:cTn id="44" dur="500" fill="hold"/>
                                        <p:tgtEl>
                                          <p:spTgt spid="23588"/>
                                        </p:tgtEl>
                                        <p:attrNameLst>
                                          <p:attrName>ppt_h</p:attrName>
                                        </p:attrNameLst>
                                      </p:cBhvr>
                                      <p:tavLst>
                                        <p:tav tm="0">
                                          <p:val>
                                            <p:fltVal val="0.000000"/>
                                          </p:val>
                                        </p:tav>
                                        <p:tav tm="100000">
                                          <p:val>
                                            <p:strVal val="#ppt_h"/>
                                          </p:val>
                                        </p:tav>
                                      </p:tavLst>
                                    </p:anim>
                                  </p:childTnLst>
                                </p:cTn>
                              </p:par>
                            </p:childTnLst>
                          </p:cTn>
                        </p:par>
                      </p:childTnLst>
                    </p:cTn>
                  </p:par>
                  <p:par>
                    <p:cTn id="45" fill="hold">
                      <p:stCondLst>
                        <p:cond delay="indefinite"/>
                      </p:stCondLst>
                      <p:childTnLst>
                        <p:par>
                          <p:cTn id="46" fill="hold">
                            <p:stCondLst>
                              <p:cond delay="0"/>
                            </p:stCondLst>
                            <p:childTnLst>
                              <p:par>
                                <p:cTn id="47" presetID="18" presetClass="entr" presetSubtype="12" fill="hold" grpId="0" nodeType="clickEffect">
                                  <p:stCondLst>
                                    <p:cond delay="0"/>
                                  </p:stCondLst>
                                  <p:childTnLst>
                                    <p:set>
                                      <p:cBhvr>
                                        <p:cTn id="48" dur="1" fill="hold">
                                          <p:stCondLst>
                                            <p:cond delay="0"/>
                                          </p:stCondLst>
                                        </p:cTn>
                                        <p:tgtEl>
                                          <p:spTgt spid="23589"/>
                                        </p:tgtEl>
                                        <p:attrNameLst>
                                          <p:attrName>style.visibility</p:attrName>
                                        </p:attrNameLst>
                                      </p:cBhvr>
                                      <p:to>
                                        <p:strVal val="visible"/>
                                      </p:to>
                                    </p:set>
                                    <p:animEffect transition="in" filter="strips(downLeft)">
                                      <p:cBhvr>
                                        <p:cTn id="49" dur="500"/>
                                        <p:tgtEl>
                                          <p:spTgt spid="2358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586" grpId="0"/>
      <p:bldP spid="23587" grpId="0"/>
      <p:bldP spid="23588" grpId="0"/>
      <p:bldP spid="23589" grpId="0"/>
      <p:bldP spid="23590" grpId="0"/>
      <p:bldP spid="23591" grpId="0"/>
      <p:bldP spid="23592" grpId="0"/>
      <p:bldP spid="23593" grpId="0"/>
      <p:bldP spid="23594"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6" name="文本框 26625"/>
          <p:cNvSpPr txBox="1"/>
          <p:nvPr/>
        </p:nvSpPr>
        <p:spPr>
          <a:xfrm>
            <a:off x="395288" y="908050"/>
            <a:ext cx="8566150" cy="822325"/>
          </a:xfrm>
          <a:prstGeom prst="rect">
            <a:avLst/>
          </a:prstGeom>
          <a:noFill/>
          <a:ln w="9525">
            <a:noFill/>
          </a:ln>
        </p:spPr>
        <p:txBody>
          <a:bodyPr wrap="none" anchor="t">
            <a:spAutoFit/>
          </a:bodyPr>
          <a:p>
            <a:r>
              <a:rPr lang="zh-CN" altLang="en-US" sz="2400" b="1" dirty="0">
                <a:latin typeface="楷体_GB2312" pitchFamily="49" charset="-122"/>
                <a:ea typeface="楷体_GB2312" pitchFamily="49" charset="-122"/>
              </a:rPr>
              <a:t>　　某林业部门要考查某种幼树在一定条件下的移植成活率</a:t>
            </a:r>
            <a:r>
              <a:rPr lang="en-US" altLang="zh-CN" sz="2400" b="1" dirty="0">
                <a:latin typeface="楷体_GB2312" pitchFamily="49" charset="-122"/>
                <a:ea typeface="楷体_GB2312" pitchFamily="49" charset="-122"/>
              </a:rPr>
              <a:t>,</a:t>
            </a:r>
            <a:r>
              <a:rPr lang="zh-CN" altLang="en-US" sz="2400" b="1" dirty="0">
                <a:latin typeface="楷体_GB2312" pitchFamily="49" charset="-122"/>
                <a:ea typeface="楷体_GB2312" pitchFamily="49" charset="-122"/>
              </a:rPr>
              <a:t>应</a:t>
            </a:r>
            <a:endParaRPr lang="zh-CN" altLang="en-US" sz="2400" b="1" dirty="0">
              <a:latin typeface="楷体_GB2312" pitchFamily="49" charset="-122"/>
              <a:ea typeface="楷体_GB2312" pitchFamily="49" charset="-122"/>
            </a:endParaRPr>
          </a:p>
          <a:p>
            <a:r>
              <a:rPr lang="zh-CN" altLang="en-US" sz="2400" b="1" dirty="0">
                <a:latin typeface="楷体_GB2312" pitchFamily="49" charset="-122"/>
                <a:ea typeface="楷体_GB2312" pitchFamily="49" charset="-122"/>
              </a:rPr>
              <a:t>应采用什么具体做法</a:t>
            </a:r>
            <a:r>
              <a:rPr lang="en-US" altLang="zh-CN" sz="2400" b="1">
                <a:latin typeface="楷体_GB2312" pitchFamily="49" charset="-122"/>
                <a:ea typeface="楷体_GB2312" pitchFamily="49" charset="-122"/>
              </a:rPr>
              <a:t>?</a:t>
            </a:r>
            <a:endParaRPr lang="en-US" altLang="zh-CN" sz="2400" b="1">
              <a:latin typeface="宋体" panose="02010600030101010101" pitchFamily="2" charset="-122"/>
              <a:ea typeface="宋体" panose="02010600030101010101" pitchFamily="2" charset="-122"/>
            </a:endParaRPr>
          </a:p>
        </p:txBody>
      </p:sp>
      <p:sp>
        <p:nvSpPr>
          <p:cNvPr id="26627" name="文本框 26626"/>
          <p:cNvSpPr txBox="1"/>
          <p:nvPr/>
        </p:nvSpPr>
        <p:spPr>
          <a:xfrm>
            <a:off x="611188" y="836613"/>
            <a:ext cx="8399462" cy="946150"/>
          </a:xfrm>
          <a:prstGeom prst="rect">
            <a:avLst/>
          </a:prstGeom>
          <a:noFill/>
          <a:ln w="9525">
            <a:noFill/>
          </a:ln>
        </p:spPr>
        <p:txBody>
          <a:bodyPr wrap="none" anchor="t">
            <a:spAutoFit/>
          </a:bodyPr>
          <a:p>
            <a:r>
              <a:rPr lang="zh-CN" altLang="en-US" sz="2800" b="1" dirty="0">
                <a:latin typeface="楷体_GB2312" pitchFamily="49" charset="-122"/>
                <a:ea typeface="楷体_GB2312" pitchFamily="49" charset="-122"/>
              </a:rPr>
              <a:t>　　观察在各次试验中得到的幼树成活的频率，谈谈</a:t>
            </a:r>
            <a:endParaRPr lang="zh-CN" altLang="en-US" sz="2800" b="1" dirty="0">
              <a:latin typeface="楷体_GB2312" pitchFamily="49" charset="-122"/>
              <a:ea typeface="楷体_GB2312" pitchFamily="49" charset="-122"/>
            </a:endParaRPr>
          </a:p>
          <a:p>
            <a:r>
              <a:rPr lang="zh-CN" altLang="en-US" sz="2800" b="1" dirty="0">
                <a:latin typeface="楷体_GB2312" pitchFamily="49" charset="-122"/>
                <a:ea typeface="楷体_GB2312" pitchFamily="49" charset="-122"/>
              </a:rPr>
              <a:t>你的看法．</a:t>
            </a:r>
            <a:endParaRPr lang="zh-CN" altLang="en-US" sz="2800" b="1" dirty="0">
              <a:latin typeface="宋体" panose="02010600030101010101" pitchFamily="2" charset="-122"/>
              <a:ea typeface="宋体" panose="02010600030101010101" pitchFamily="2" charset="-122"/>
            </a:endParaRPr>
          </a:p>
        </p:txBody>
      </p:sp>
      <p:sp>
        <p:nvSpPr>
          <p:cNvPr id="17411" name="文本框 26627"/>
          <p:cNvSpPr txBox="1"/>
          <p:nvPr/>
        </p:nvSpPr>
        <p:spPr>
          <a:xfrm>
            <a:off x="1527175" y="4370388"/>
            <a:ext cx="184150" cy="366712"/>
          </a:xfrm>
          <a:prstGeom prst="rect">
            <a:avLst/>
          </a:prstGeom>
          <a:noFill/>
          <a:ln w="9525">
            <a:noFill/>
          </a:ln>
        </p:spPr>
        <p:txBody>
          <a:bodyPr wrap="none" anchor="t">
            <a:spAutoFit/>
          </a:bodyPr>
          <a:p>
            <a:endParaRPr dirty="0">
              <a:latin typeface="Arial" panose="020B0604020202020204" pitchFamily="34" charset="0"/>
              <a:ea typeface="宋体" panose="02010600030101010101" pitchFamily="2" charset="-122"/>
            </a:endParaRPr>
          </a:p>
        </p:txBody>
      </p:sp>
      <p:grpSp>
        <p:nvGrpSpPr>
          <p:cNvPr id="17412" name="组合 26628"/>
          <p:cNvGrpSpPr/>
          <p:nvPr/>
        </p:nvGrpSpPr>
        <p:grpSpPr>
          <a:xfrm>
            <a:off x="101600" y="176213"/>
            <a:ext cx="5322888" cy="609600"/>
            <a:chOff x="64" y="111"/>
            <a:chExt cx="3353" cy="384"/>
          </a:xfrm>
        </p:grpSpPr>
        <p:sp>
          <p:nvSpPr>
            <p:cNvPr id="17413" name="文本框 26629">
              <a:hlinkClick r:id="rId1" action="ppaction://hlinksldjump"/>
            </p:cNvPr>
            <p:cNvSpPr txBox="1"/>
            <p:nvPr/>
          </p:nvSpPr>
          <p:spPr>
            <a:xfrm>
              <a:off x="423" y="111"/>
              <a:ext cx="2994" cy="365"/>
            </a:xfrm>
            <a:prstGeom prst="rect">
              <a:avLst/>
            </a:prstGeom>
            <a:noFill/>
            <a:ln w="9525">
              <a:noFill/>
            </a:ln>
          </p:spPr>
          <p:txBody>
            <a:bodyPr anchor="t">
              <a:spAutoFit/>
            </a:bodyPr>
            <a:p>
              <a:r>
                <a:rPr lang="zh-CN" altLang="en-US" sz="3200" b="1" dirty="0">
                  <a:solidFill>
                    <a:srgbClr val="3366FF"/>
                  </a:solidFill>
                  <a:latin typeface="Arial" panose="020B0604020202020204" pitchFamily="34" charset="0"/>
                  <a:ea typeface="华文行楷" pitchFamily="2" charset="-122"/>
                </a:rPr>
                <a:t>估计移植成活率</a:t>
              </a:r>
              <a:endParaRPr lang="zh-CN" altLang="en-US" sz="3200" b="1" dirty="0">
                <a:solidFill>
                  <a:srgbClr val="3366FF"/>
                </a:solidFill>
                <a:latin typeface="Arial" panose="020B0604020202020204" pitchFamily="34" charset="0"/>
                <a:ea typeface="华文行楷" pitchFamily="2" charset="-122"/>
              </a:endParaRPr>
            </a:p>
          </p:txBody>
        </p:sp>
        <p:pic>
          <p:nvPicPr>
            <p:cNvPr id="17414" name="图片 26630" descr="地球5"/>
            <p:cNvPicPr>
              <a:picLocks noChangeAspect="1"/>
            </p:cNvPicPr>
            <p:nvPr/>
          </p:nvPicPr>
          <p:blipFill>
            <a:blip r:embed="rId2"/>
            <a:stretch>
              <a:fillRect/>
            </a:stretch>
          </p:blipFill>
          <p:spPr>
            <a:xfrm>
              <a:off x="64" y="132"/>
              <a:ext cx="356" cy="363"/>
            </a:xfrm>
            <a:prstGeom prst="rect">
              <a:avLst/>
            </a:prstGeom>
            <a:noFill/>
            <a:ln w="9525">
              <a:noFill/>
            </a:ln>
          </p:spPr>
        </p:pic>
      </p:grpSp>
      <p:graphicFrame>
        <p:nvGraphicFramePr>
          <p:cNvPr id="26632" name="表格 26631"/>
          <p:cNvGraphicFramePr/>
          <p:nvPr/>
        </p:nvGraphicFramePr>
        <p:xfrm>
          <a:off x="1042988" y="1989138"/>
          <a:ext cx="7058025" cy="847725"/>
        </p:xfrm>
        <a:graphic>
          <a:graphicData uri="http://schemas.openxmlformats.org/drawingml/2006/table">
            <a:tbl>
              <a:tblPr/>
              <a:tblGrid>
                <a:gridCol w="2289175"/>
                <a:gridCol w="2289175"/>
                <a:gridCol w="2479675"/>
              </a:tblGrid>
              <a:tr h="431800">
                <a:tc>
                  <a:txBody>
                    <a:bodyPr/>
                    <a:lstStyle>
                      <a:lvl1pPr marL="342900" lvl="0" indent="-342900" algn="l" defTabSz="914400" eaLnBrk="1" fontAlgn="base" latinLnBrk="0" hangingPunct="1">
                        <a:lnSpc>
                          <a:spcPct val="100000"/>
                        </a:lnSpc>
                        <a:spcBef>
                          <a:spcPct val="20000"/>
                        </a:spcBef>
                        <a:spcAft>
                          <a:spcPct val="0"/>
                        </a:spcAft>
                        <a:buChar char="•"/>
                        <a:defRPr sz="2800" b="0" i="0" u="none" kern="1200" baseline="0">
                          <a:solidFill>
                            <a:schemeClr val="tx1"/>
                          </a:solidFill>
                          <a:latin typeface="Arial" panose="020B0604020202020204" pitchFamily="34" charset="0"/>
                          <a:ea typeface="宋体" panose="02010600030101010101" pitchFamily="2" charset="-122"/>
                        </a:defRPr>
                      </a:lvl1pPr>
                      <a:lvl2pPr marL="742950" lvl="1" indent="-285750">
                        <a:defRPr sz="2400" kern="1200"/>
                      </a:lvl2pPr>
                      <a:lvl3pPr marL="1143000" lvl="2" indent="-228600">
                        <a:defRPr sz="2000" kern="1200"/>
                      </a:lvl3pPr>
                      <a:lvl4pPr marL="1600200" lvl="3" indent="-228600">
                        <a:defRPr sz="1800" kern="1200"/>
                      </a:lvl4pPr>
                      <a:lvl5pPr marL="2057400" lvl="4" indent="-228600">
                        <a:defRPr sz="1800" kern="1200"/>
                      </a:lvl5pPr>
                    </a:lstStyle>
                    <a:p>
                      <a:pPr marL="0" lvl="0" indent="0" algn="ctr">
                        <a:buNone/>
                      </a:pPr>
                      <a:r>
                        <a:rPr lang="zh-CN" altLang="en-US" sz="2000" b="1" dirty="0"/>
                        <a:t>移植总数（</a:t>
                      </a:r>
                      <a:r>
                        <a:rPr lang="en-US" altLang="zh-CN" sz="2000" b="1" i="1">
                          <a:solidFill>
                            <a:srgbClr val="FF0000"/>
                          </a:solidFill>
                        </a:rPr>
                        <a:t>n</a:t>
                      </a:r>
                      <a:r>
                        <a:rPr lang="zh-CN" altLang="en-US" sz="2000" b="1" dirty="0"/>
                        <a:t>）</a:t>
                      </a:r>
                      <a:endParaRPr lang="zh-CN" altLang="en-US" sz="2000" b="1" dirty="0"/>
                    </a:p>
                  </a:txBody>
                  <a:tcPr anchor="ctr">
                    <a:lnL w="12700" cap="flat" cmpd="sng">
                      <a:solidFill>
                        <a:schemeClr val="bg1"/>
                      </a:solidFill>
                      <a:prstDash val="solid"/>
                      <a:headEnd type="none" w="med" len="med"/>
                      <a:tailEnd type="none" w="med" len="med"/>
                    </a:lnL>
                    <a:lnR w="12700" cap="flat" cmpd="sng">
                      <a:solidFill>
                        <a:schemeClr val="bg1"/>
                      </a:solidFill>
                      <a:prstDash val="solid"/>
                      <a:headEnd type="none" w="med" len="med"/>
                      <a:tailEnd type="none" w="med" len="med"/>
                    </a:lnR>
                    <a:lnT w="12700" cap="flat" cmpd="sng">
                      <a:solidFill>
                        <a:schemeClr val="bg1"/>
                      </a:solidFill>
                      <a:prstDash val="solid"/>
                      <a:headEnd type="none" w="med" len="med"/>
                      <a:tailEnd type="none" w="med" len="med"/>
                    </a:lnT>
                    <a:lnB w="12700" cap="flat" cmpd="sng">
                      <a:solidFill>
                        <a:schemeClr val="bg1"/>
                      </a:solidFill>
                      <a:prstDash val="solid"/>
                      <a:headEnd type="none" w="med" len="med"/>
                      <a:tailEnd type="none" w="med" len="med"/>
                    </a:lnB>
                    <a:lnTlToBr>
                      <a:noFill/>
                    </a:lnTlToBr>
                    <a:lnBlToTr>
                      <a:noFill/>
                    </a:lnBlToTr>
                    <a:solidFill>
                      <a:srgbClr val="B2B2B2"/>
                    </a:solidFill>
                  </a:tcPr>
                </a:tc>
                <a:tc>
                  <a:txBody>
                    <a:bodyPr/>
                    <a:lstStyle>
                      <a:lvl1pPr marL="342900" lvl="0" indent="-342900" algn="l" defTabSz="914400" eaLnBrk="1" fontAlgn="base" latinLnBrk="0" hangingPunct="1">
                        <a:lnSpc>
                          <a:spcPct val="100000"/>
                        </a:lnSpc>
                        <a:spcBef>
                          <a:spcPct val="20000"/>
                        </a:spcBef>
                        <a:spcAft>
                          <a:spcPct val="0"/>
                        </a:spcAft>
                        <a:buChar char="•"/>
                        <a:defRPr sz="2800" b="0" i="0" u="none" kern="1200" baseline="0">
                          <a:solidFill>
                            <a:schemeClr val="tx1"/>
                          </a:solidFill>
                          <a:latin typeface="Arial" panose="020B0604020202020204" pitchFamily="34" charset="0"/>
                          <a:ea typeface="宋体" panose="02010600030101010101" pitchFamily="2" charset="-122"/>
                        </a:defRPr>
                      </a:lvl1pPr>
                      <a:lvl2pPr marL="742950" lvl="1" indent="-285750">
                        <a:defRPr sz="2400" kern="1200"/>
                      </a:lvl2pPr>
                      <a:lvl3pPr marL="1143000" lvl="2" indent="-228600">
                        <a:defRPr sz="2000" kern="1200"/>
                      </a:lvl3pPr>
                      <a:lvl4pPr marL="1600200" lvl="3" indent="-228600">
                        <a:defRPr sz="1800" kern="1200"/>
                      </a:lvl4pPr>
                      <a:lvl5pPr marL="2057400" lvl="4" indent="-228600">
                        <a:defRPr sz="1800" kern="1200"/>
                      </a:lvl5pPr>
                    </a:lstStyle>
                    <a:p>
                      <a:pPr marL="0" lvl="0" indent="0" algn="ctr">
                        <a:buNone/>
                      </a:pPr>
                      <a:r>
                        <a:rPr lang="zh-CN" altLang="en-US" sz="2000" b="1" dirty="0"/>
                        <a:t>成活数（</a:t>
                      </a:r>
                      <a:r>
                        <a:rPr lang="en-US" altLang="zh-CN" sz="2000" b="1" i="1">
                          <a:solidFill>
                            <a:srgbClr val="FF0000"/>
                          </a:solidFill>
                        </a:rPr>
                        <a:t>m</a:t>
                      </a:r>
                      <a:r>
                        <a:rPr lang="zh-CN" altLang="en-US" sz="2000" b="1" dirty="0"/>
                        <a:t>）</a:t>
                      </a:r>
                      <a:endParaRPr lang="zh-CN" altLang="en-US" sz="2000" b="1" dirty="0"/>
                    </a:p>
                  </a:txBody>
                  <a:tcPr anchor="ctr">
                    <a:lnL w="12700" cap="flat" cmpd="sng">
                      <a:solidFill>
                        <a:schemeClr val="bg1"/>
                      </a:solidFill>
                      <a:prstDash val="solid"/>
                      <a:headEnd type="none" w="med" len="med"/>
                      <a:tailEnd type="none" w="med" len="med"/>
                    </a:lnL>
                    <a:lnR w="12700" cap="flat" cmpd="sng">
                      <a:solidFill>
                        <a:schemeClr val="bg1"/>
                      </a:solidFill>
                      <a:prstDash val="solid"/>
                      <a:headEnd type="none" w="med" len="med"/>
                      <a:tailEnd type="none" w="med" len="med"/>
                    </a:lnR>
                    <a:lnT w="12700" cap="flat" cmpd="sng">
                      <a:solidFill>
                        <a:schemeClr val="bg1"/>
                      </a:solidFill>
                      <a:prstDash val="solid"/>
                      <a:headEnd type="none" w="med" len="med"/>
                      <a:tailEnd type="none" w="med" len="med"/>
                    </a:lnT>
                    <a:lnB w="12700" cap="flat" cmpd="sng">
                      <a:solidFill>
                        <a:schemeClr val="bg1"/>
                      </a:solidFill>
                      <a:prstDash val="solid"/>
                      <a:headEnd type="none" w="med" len="med"/>
                      <a:tailEnd type="none" w="med" len="med"/>
                    </a:lnB>
                    <a:lnTlToBr>
                      <a:noFill/>
                    </a:lnTlToBr>
                    <a:lnBlToTr>
                      <a:noFill/>
                    </a:lnBlToTr>
                    <a:solidFill>
                      <a:srgbClr val="B2B2B2"/>
                    </a:solidFill>
                  </a:tcPr>
                </a:tc>
                <a:tc>
                  <a:txBody>
                    <a:bodyPr/>
                    <a:lstStyle>
                      <a:lvl1pPr marL="342900" lvl="0" indent="-342900" algn="l" defTabSz="914400" eaLnBrk="1" fontAlgn="base" latinLnBrk="0" hangingPunct="1">
                        <a:lnSpc>
                          <a:spcPct val="100000"/>
                        </a:lnSpc>
                        <a:spcBef>
                          <a:spcPct val="20000"/>
                        </a:spcBef>
                        <a:spcAft>
                          <a:spcPct val="0"/>
                        </a:spcAft>
                        <a:buChar char="•"/>
                        <a:defRPr sz="2800" b="0" i="0" u="none" kern="1200" baseline="0">
                          <a:solidFill>
                            <a:schemeClr val="tx1"/>
                          </a:solidFill>
                          <a:latin typeface="Arial" panose="020B0604020202020204" pitchFamily="34" charset="0"/>
                          <a:ea typeface="宋体" panose="02010600030101010101" pitchFamily="2" charset="-122"/>
                        </a:defRPr>
                      </a:lvl1pPr>
                      <a:lvl2pPr marL="742950" lvl="1" indent="-285750">
                        <a:defRPr sz="2400" kern="1200"/>
                      </a:lvl2pPr>
                      <a:lvl3pPr marL="1143000" lvl="2" indent="-228600">
                        <a:defRPr sz="2000" kern="1200"/>
                      </a:lvl3pPr>
                      <a:lvl4pPr marL="1600200" lvl="3" indent="-228600">
                        <a:defRPr sz="1800" kern="1200"/>
                      </a:lvl4pPr>
                      <a:lvl5pPr marL="2057400" lvl="4" indent="-228600">
                        <a:defRPr sz="1800" kern="1200"/>
                      </a:lvl5pPr>
                    </a:lstStyle>
                    <a:p>
                      <a:pPr marL="0" lvl="0" indent="0" algn="ctr">
                        <a:buNone/>
                      </a:pPr>
                      <a:endParaRPr lang="zh-CN" altLang="en-US" sz="2000" b="1" dirty="0"/>
                    </a:p>
                  </a:txBody>
                  <a:tcPr anchor="ctr">
                    <a:lnL w="12700" cap="flat" cmpd="sng">
                      <a:solidFill>
                        <a:schemeClr val="bg1"/>
                      </a:solidFill>
                      <a:prstDash val="solid"/>
                      <a:headEnd type="none" w="med" len="med"/>
                      <a:tailEnd type="none" w="med" len="med"/>
                    </a:lnL>
                    <a:lnR cap="flat">
                      <a:noFill/>
                    </a:lnR>
                    <a:lnT w="12700" cap="flat" cmpd="sng">
                      <a:solidFill>
                        <a:schemeClr val="bg1"/>
                      </a:solidFill>
                      <a:prstDash val="solid"/>
                      <a:headEnd type="none" w="med" len="med"/>
                      <a:tailEnd type="none" w="med" len="med"/>
                    </a:lnT>
                    <a:lnB w="12700" cap="flat" cmpd="sng">
                      <a:solidFill>
                        <a:schemeClr val="bg1"/>
                      </a:solidFill>
                      <a:prstDash val="solid"/>
                      <a:headEnd type="none" w="med" len="med"/>
                      <a:tailEnd type="none" w="med" len="med"/>
                    </a:lnB>
                    <a:lnTlToBr>
                      <a:noFill/>
                    </a:lnTlToBr>
                    <a:lnBlToTr>
                      <a:noFill/>
                    </a:lnBlToTr>
                    <a:solidFill>
                      <a:srgbClr val="B2B2B2"/>
                    </a:solidFill>
                  </a:tcPr>
                </a:tc>
              </a:tr>
              <a:tr h="415925">
                <a:tc>
                  <a:txBody>
                    <a:bodyPr/>
                    <a:lstStyle>
                      <a:lvl1pPr marL="342900" lvl="0" indent="-342900" algn="l" defTabSz="914400" eaLnBrk="1" fontAlgn="base" latinLnBrk="0" hangingPunct="1">
                        <a:lnSpc>
                          <a:spcPct val="100000"/>
                        </a:lnSpc>
                        <a:spcBef>
                          <a:spcPct val="20000"/>
                        </a:spcBef>
                        <a:spcAft>
                          <a:spcPct val="0"/>
                        </a:spcAft>
                        <a:buChar char="•"/>
                        <a:defRPr sz="2800" b="0" i="0" u="none" kern="1200" baseline="0">
                          <a:solidFill>
                            <a:schemeClr val="tx1"/>
                          </a:solidFill>
                          <a:latin typeface="Arial" panose="020B0604020202020204" pitchFamily="34" charset="0"/>
                          <a:ea typeface="宋体" panose="02010600030101010101" pitchFamily="2" charset="-122"/>
                        </a:defRPr>
                      </a:lvl1pPr>
                      <a:lvl2pPr marL="742950" lvl="1" indent="-285750">
                        <a:defRPr sz="2400" kern="1200"/>
                      </a:lvl2pPr>
                      <a:lvl3pPr marL="1143000" lvl="2" indent="-228600">
                        <a:defRPr sz="2000" kern="1200"/>
                      </a:lvl3pPr>
                      <a:lvl4pPr marL="1600200" lvl="3" indent="-228600">
                        <a:defRPr sz="1800" kern="1200"/>
                      </a:lvl4pPr>
                      <a:lvl5pPr marL="2057400" lvl="4" indent="-228600">
                        <a:defRPr sz="1800" kern="1200"/>
                      </a:lvl5pPr>
                    </a:lstStyle>
                    <a:p>
                      <a:pPr marL="0" lvl="0" indent="0" algn="ctr">
                        <a:buNone/>
                      </a:pPr>
                      <a:r>
                        <a:rPr lang="en-US" altLang="zh-CN" sz="2000" b="1"/>
                        <a:t>10</a:t>
                      </a:r>
                      <a:endParaRPr lang="zh-CN" altLang="en-US" sz="2000" b="1"/>
                    </a:p>
                  </a:txBody>
                  <a:tcPr anchor="ctr">
                    <a:lnL w="12700" cap="flat" cmpd="sng">
                      <a:solidFill>
                        <a:schemeClr val="bg1"/>
                      </a:solidFill>
                      <a:prstDash val="solid"/>
                      <a:headEnd type="none" w="med" len="med"/>
                      <a:tailEnd type="none" w="med" len="med"/>
                    </a:lnL>
                    <a:lnR w="12700" cap="flat" cmpd="sng">
                      <a:solidFill>
                        <a:schemeClr val="bg1"/>
                      </a:solidFill>
                      <a:prstDash val="solid"/>
                      <a:headEnd type="none" w="med" len="med"/>
                      <a:tailEnd type="none" w="med" len="med"/>
                    </a:lnR>
                    <a:lnT w="12700" cap="flat" cmpd="sng">
                      <a:solidFill>
                        <a:schemeClr val="bg1"/>
                      </a:solidFill>
                      <a:prstDash val="solid"/>
                      <a:headEnd type="none" w="med" len="med"/>
                      <a:tailEnd type="none" w="med" len="med"/>
                    </a:lnT>
                    <a:lnB w="12700" cap="flat" cmpd="sng">
                      <a:solidFill>
                        <a:schemeClr val="bg1"/>
                      </a:solidFill>
                      <a:prstDash val="solid"/>
                      <a:headEnd type="none" w="med" len="med"/>
                      <a:tailEnd type="none" w="med" len="med"/>
                    </a:lnB>
                    <a:lnTlToBr>
                      <a:noFill/>
                    </a:lnTlToBr>
                    <a:lnBlToTr>
                      <a:noFill/>
                    </a:lnBlToTr>
                    <a:solidFill>
                      <a:schemeClr val="accent1"/>
                    </a:solidFill>
                  </a:tcPr>
                </a:tc>
                <a:tc>
                  <a:txBody>
                    <a:bodyPr/>
                    <a:lstStyle>
                      <a:lvl1pPr marL="342900" lvl="0" indent="-342900" algn="l" defTabSz="914400" eaLnBrk="1" fontAlgn="base" latinLnBrk="0" hangingPunct="1">
                        <a:lnSpc>
                          <a:spcPct val="100000"/>
                        </a:lnSpc>
                        <a:spcBef>
                          <a:spcPct val="20000"/>
                        </a:spcBef>
                        <a:spcAft>
                          <a:spcPct val="0"/>
                        </a:spcAft>
                        <a:buChar char="•"/>
                        <a:defRPr sz="2800" b="0" i="0" u="none" kern="1200" baseline="0">
                          <a:solidFill>
                            <a:schemeClr val="tx1"/>
                          </a:solidFill>
                          <a:latin typeface="Arial" panose="020B0604020202020204" pitchFamily="34" charset="0"/>
                          <a:ea typeface="宋体" panose="02010600030101010101" pitchFamily="2" charset="-122"/>
                        </a:defRPr>
                      </a:lvl1pPr>
                      <a:lvl2pPr marL="742950" lvl="1" indent="-285750">
                        <a:defRPr sz="2400" kern="1200"/>
                      </a:lvl2pPr>
                      <a:lvl3pPr marL="1143000" lvl="2" indent="-228600">
                        <a:defRPr sz="2000" kern="1200"/>
                      </a:lvl3pPr>
                      <a:lvl4pPr marL="1600200" lvl="3" indent="-228600">
                        <a:defRPr sz="1800" kern="1200"/>
                      </a:lvl4pPr>
                      <a:lvl5pPr marL="2057400" lvl="4" indent="-228600">
                        <a:defRPr sz="1800" kern="1200"/>
                      </a:lvl5pPr>
                    </a:lstStyle>
                    <a:p>
                      <a:pPr marL="0" lvl="0" indent="0" algn="ctr">
                        <a:buNone/>
                      </a:pPr>
                      <a:r>
                        <a:rPr lang="en-US" altLang="zh-CN" sz="2000" b="1"/>
                        <a:t>8</a:t>
                      </a:r>
                      <a:endParaRPr lang="zh-CN" altLang="en-US" sz="2000" b="1"/>
                    </a:p>
                  </a:txBody>
                  <a:tcPr anchor="ctr">
                    <a:lnL w="12700" cap="flat" cmpd="sng">
                      <a:solidFill>
                        <a:schemeClr val="bg1"/>
                      </a:solidFill>
                      <a:prstDash val="solid"/>
                      <a:headEnd type="none" w="med" len="med"/>
                      <a:tailEnd type="none" w="med" len="med"/>
                    </a:lnL>
                    <a:lnR w="12700" cap="flat" cmpd="sng">
                      <a:solidFill>
                        <a:schemeClr val="bg1"/>
                      </a:solidFill>
                      <a:prstDash val="solid"/>
                      <a:headEnd type="none" w="med" len="med"/>
                      <a:tailEnd type="none" w="med" len="med"/>
                    </a:lnR>
                    <a:lnT w="12700" cap="flat" cmpd="sng">
                      <a:solidFill>
                        <a:schemeClr val="bg1"/>
                      </a:solidFill>
                      <a:prstDash val="solid"/>
                      <a:headEnd type="none" w="med" len="med"/>
                      <a:tailEnd type="none" w="med" len="med"/>
                    </a:lnT>
                    <a:lnB w="12700" cap="flat" cmpd="sng">
                      <a:solidFill>
                        <a:schemeClr val="bg1"/>
                      </a:solidFill>
                      <a:prstDash val="solid"/>
                      <a:headEnd type="none" w="med" len="med"/>
                      <a:tailEnd type="none" w="med" len="med"/>
                    </a:lnB>
                    <a:lnTlToBr>
                      <a:noFill/>
                    </a:lnTlToBr>
                    <a:lnBlToTr>
                      <a:noFill/>
                    </a:lnBlToTr>
                    <a:solidFill>
                      <a:schemeClr val="accent1"/>
                    </a:solidFill>
                  </a:tcPr>
                </a:tc>
                <a:tc>
                  <a:txBody>
                    <a:bodyPr/>
                    <a:lstStyle>
                      <a:lvl1pPr marL="342900" lvl="0" indent="-342900" algn="l" defTabSz="914400" eaLnBrk="1" fontAlgn="base" latinLnBrk="0" hangingPunct="1">
                        <a:lnSpc>
                          <a:spcPct val="100000"/>
                        </a:lnSpc>
                        <a:spcBef>
                          <a:spcPct val="20000"/>
                        </a:spcBef>
                        <a:spcAft>
                          <a:spcPct val="0"/>
                        </a:spcAft>
                        <a:buChar char="•"/>
                        <a:defRPr sz="2800" b="0" i="0" u="none" kern="1200" baseline="0">
                          <a:solidFill>
                            <a:schemeClr val="tx1"/>
                          </a:solidFill>
                          <a:latin typeface="Arial" panose="020B0604020202020204" pitchFamily="34" charset="0"/>
                          <a:ea typeface="宋体" panose="02010600030101010101" pitchFamily="2" charset="-122"/>
                        </a:defRPr>
                      </a:lvl1pPr>
                      <a:lvl2pPr marL="742950" lvl="1" indent="-285750">
                        <a:defRPr sz="2400" kern="1200"/>
                      </a:lvl2pPr>
                      <a:lvl3pPr marL="1143000" lvl="2" indent="-228600">
                        <a:defRPr sz="2000" kern="1200"/>
                      </a:lvl3pPr>
                      <a:lvl4pPr marL="1600200" lvl="3" indent="-228600">
                        <a:defRPr sz="1800" kern="1200"/>
                      </a:lvl4pPr>
                      <a:lvl5pPr marL="2057400" lvl="4" indent="-228600">
                        <a:defRPr sz="1800" kern="1200"/>
                      </a:lvl5pPr>
                    </a:lstStyle>
                    <a:p>
                      <a:pPr marL="0" lvl="0" indent="0" algn="ctr">
                        <a:buNone/>
                      </a:pPr>
                      <a:endParaRPr lang="zh-CN" altLang="en-US" sz="2000" b="1" dirty="0"/>
                    </a:p>
                  </a:txBody>
                  <a:tcPr anchor="ctr">
                    <a:lnL w="12700" cap="flat" cmpd="sng">
                      <a:solidFill>
                        <a:schemeClr val="bg1"/>
                      </a:solidFill>
                      <a:prstDash val="solid"/>
                      <a:headEnd type="none" w="med" len="med"/>
                      <a:tailEnd type="none" w="med" len="med"/>
                    </a:lnL>
                    <a:lnR cap="flat">
                      <a:noFill/>
                    </a:lnR>
                    <a:lnT w="12700" cap="flat" cmpd="sng">
                      <a:solidFill>
                        <a:schemeClr val="bg1"/>
                      </a:solidFill>
                      <a:prstDash val="solid"/>
                      <a:headEnd type="none" w="med" len="med"/>
                      <a:tailEnd type="none" w="med" len="med"/>
                    </a:lnT>
                    <a:lnB w="12700" cap="flat" cmpd="sng">
                      <a:solidFill>
                        <a:schemeClr val="bg1"/>
                      </a:solidFill>
                      <a:prstDash val="solid"/>
                      <a:headEnd type="none" w="med" len="med"/>
                      <a:tailEnd type="none" w="med" len="med"/>
                    </a:lnB>
                    <a:lnTlToBr>
                      <a:noFill/>
                    </a:lnTlToBr>
                    <a:lnBlToTr>
                      <a:noFill/>
                    </a:lnBlToTr>
                    <a:solidFill>
                      <a:schemeClr val="accent1"/>
                    </a:solidFill>
                  </a:tcPr>
                </a:tc>
              </a:tr>
            </a:tbl>
          </a:graphicData>
        </a:graphic>
      </p:graphicFrame>
      <p:sp>
        <p:nvSpPr>
          <p:cNvPr id="17429" name="文本框 26646"/>
          <p:cNvSpPr txBox="1"/>
          <p:nvPr/>
        </p:nvSpPr>
        <p:spPr>
          <a:xfrm>
            <a:off x="2895600" y="4514850"/>
            <a:ext cx="184150" cy="366713"/>
          </a:xfrm>
          <a:prstGeom prst="rect">
            <a:avLst/>
          </a:prstGeom>
          <a:noFill/>
          <a:ln w="9525">
            <a:noFill/>
          </a:ln>
        </p:spPr>
        <p:txBody>
          <a:bodyPr wrap="none" anchor="t">
            <a:spAutoFit/>
          </a:bodyPr>
          <a:p>
            <a:endParaRPr dirty="0">
              <a:latin typeface="Arial" panose="020B0604020202020204" pitchFamily="34" charset="0"/>
              <a:ea typeface="宋体" panose="02010600030101010101" pitchFamily="2" charset="-122"/>
            </a:endParaRPr>
          </a:p>
        </p:txBody>
      </p:sp>
      <p:sp>
        <p:nvSpPr>
          <p:cNvPr id="26648" name="文本框 26647"/>
          <p:cNvSpPr txBox="1"/>
          <p:nvPr/>
        </p:nvSpPr>
        <p:spPr>
          <a:xfrm>
            <a:off x="5795963" y="1989138"/>
            <a:ext cx="1800225" cy="396875"/>
          </a:xfrm>
          <a:prstGeom prst="rect">
            <a:avLst/>
          </a:prstGeom>
          <a:noFill/>
          <a:ln w="9525">
            <a:noFill/>
          </a:ln>
        </p:spPr>
        <p:txBody>
          <a:bodyPr anchor="t">
            <a:spAutoFit/>
          </a:bodyPr>
          <a:p>
            <a:r>
              <a:rPr lang="zh-CN" altLang="en-US" sz="2000" b="1" dirty="0">
                <a:latin typeface="Arial" panose="020B0604020202020204" pitchFamily="34" charset="0"/>
                <a:ea typeface="宋体" panose="02010600030101010101" pitchFamily="2" charset="-122"/>
              </a:rPr>
              <a:t>成活的频率</a:t>
            </a:r>
            <a:endParaRPr lang="zh-CN" altLang="en-US" sz="2000" b="1" dirty="0">
              <a:latin typeface="Arial" panose="020B0604020202020204" pitchFamily="34" charset="0"/>
              <a:ea typeface="宋体" panose="02010600030101010101" pitchFamily="2" charset="-122"/>
            </a:endParaRPr>
          </a:p>
        </p:txBody>
      </p:sp>
      <p:sp>
        <p:nvSpPr>
          <p:cNvPr id="26649" name="文本框 26648"/>
          <p:cNvSpPr txBox="1"/>
          <p:nvPr/>
        </p:nvSpPr>
        <p:spPr>
          <a:xfrm>
            <a:off x="6507163" y="2420938"/>
            <a:ext cx="536575" cy="396875"/>
          </a:xfrm>
          <a:prstGeom prst="rect">
            <a:avLst/>
          </a:prstGeom>
          <a:noFill/>
          <a:ln w="9525">
            <a:noFill/>
          </a:ln>
        </p:spPr>
        <p:txBody>
          <a:bodyPr wrap="none" anchor="t">
            <a:spAutoFit/>
          </a:bodyPr>
          <a:p>
            <a:r>
              <a:rPr lang="en-US" altLang="zh-CN" sz="2000" b="1">
                <a:latin typeface="Arial" panose="020B0604020202020204" pitchFamily="34" charset="0"/>
                <a:ea typeface="宋体" panose="02010600030101010101" pitchFamily="2" charset="-122"/>
              </a:rPr>
              <a:t>0.8</a:t>
            </a:r>
            <a:endParaRPr lang="en-US" altLang="zh-CN" sz="2000" b="1">
              <a:latin typeface="Arial" panose="020B0604020202020204" pitchFamily="34" charset="0"/>
              <a:ea typeface="宋体" panose="02010600030101010101" pitchFamily="2" charset="-122"/>
            </a:endParaRPr>
          </a:p>
        </p:txBody>
      </p:sp>
      <p:grpSp>
        <p:nvGrpSpPr>
          <p:cNvPr id="26650" name="组合 26649"/>
          <p:cNvGrpSpPr/>
          <p:nvPr/>
        </p:nvGrpSpPr>
        <p:grpSpPr>
          <a:xfrm>
            <a:off x="7092950" y="1878013"/>
            <a:ext cx="771525" cy="609600"/>
            <a:chOff x="3606" y="2239"/>
            <a:chExt cx="486" cy="384"/>
          </a:xfrm>
        </p:grpSpPr>
        <p:sp>
          <p:nvSpPr>
            <p:cNvPr id="17433" name="文本框 26650"/>
            <p:cNvSpPr txBox="1"/>
            <p:nvPr/>
          </p:nvSpPr>
          <p:spPr>
            <a:xfrm>
              <a:off x="3606" y="2305"/>
              <a:ext cx="486" cy="250"/>
            </a:xfrm>
            <a:prstGeom prst="rect">
              <a:avLst/>
            </a:prstGeom>
            <a:noFill/>
            <a:ln w="9525">
              <a:noFill/>
            </a:ln>
          </p:spPr>
          <p:txBody>
            <a:bodyPr wrap="none" anchor="t">
              <a:spAutoFit/>
            </a:bodyPr>
            <a:p>
              <a:r>
                <a:rPr lang="en-US" altLang="zh-CN" sz="2000" b="1">
                  <a:latin typeface="Arial" panose="020B0604020202020204" pitchFamily="34" charset="0"/>
                  <a:ea typeface="宋体" panose="02010600030101010101" pitchFamily="2" charset="-122"/>
                </a:rPr>
                <a:t>(      )</a:t>
              </a:r>
              <a:endParaRPr lang="en-US" altLang="zh-CN" sz="2000" b="1">
                <a:latin typeface="Arial" panose="020B0604020202020204" pitchFamily="34" charset="0"/>
                <a:ea typeface="宋体" panose="02010600030101010101" pitchFamily="2" charset="-122"/>
              </a:endParaRPr>
            </a:p>
          </p:txBody>
        </p:sp>
        <p:graphicFrame>
          <p:nvGraphicFramePr>
            <p:cNvPr id="17434" name="对象 26651"/>
            <p:cNvGraphicFramePr/>
            <p:nvPr/>
          </p:nvGraphicFramePr>
          <p:xfrm>
            <a:off x="3754" y="2239"/>
            <a:ext cx="186" cy="384"/>
          </p:xfrm>
          <a:graphic>
            <a:graphicData uri="http://schemas.openxmlformats.org/presentationml/2006/ole">
              <mc:AlternateContent xmlns:mc="http://schemas.openxmlformats.org/markup-compatibility/2006">
                <mc:Choice xmlns:v="urn:schemas-microsoft-com:vml" Requires="v">
                  <p:oleObj spid="_x0000_s3088" name="" r:id="rId3" imgW="190500" imgH="393700" progId="Equation.3">
                    <p:embed/>
                  </p:oleObj>
                </mc:Choice>
                <mc:Fallback>
                  <p:oleObj name="" r:id="rId3" imgW="190500" imgH="393700" progId="Equation.3">
                    <p:embed/>
                    <p:pic>
                      <p:nvPicPr>
                        <p:cNvPr id="0" name="图片 3087"/>
                        <p:cNvPicPr/>
                        <p:nvPr/>
                      </p:nvPicPr>
                      <p:blipFill>
                        <a:blip r:embed="rId4">
                          <a:clrChange>
                            <a:clrFrom>
                              <a:srgbClr val="000000"/>
                            </a:clrFrom>
                            <a:clrTo>
                              <a:srgbClr val="FF0000"/>
                            </a:clrTo>
                          </a:clrChange>
                        </a:blip>
                        <a:stretch>
                          <a:fillRect/>
                        </a:stretch>
                      </p:blipFill>
                      <p:spPr>
                        <a:xfrm>
                          <a:off x="3754" y="2239"/>
                          <a:ext cx="186" cy="384"/>
                        </a:xfrm>
                        <a:prstGeom prst="rect">
                          <a:avLst/>
                        </a:prstGeom>
                        <a:noFill/>
                        <a:ln w="38100">
                          <a:noFill/>
                          <a:miter/>
                        </a:ln>
                      </p:spPr>
                    </p:pic>
                  </p:oleObj>
                </mc:Fallback>
              </mc:AlternateContent>
            </a:graphicData>
          </a:graphic>
        </p:graphicFrame>
      </p:grpSp>
      <p:graphicFrame>
        <p:nvGraphicFramePr>
          <p:cNvPr id="26653" name="表格 26652"/>
          <p:cNvGraphicFramePr/>
          <p:nvPr/>
        </p:nvGraphicFramePr>
        <p:xfrm>
          <a:off x="1042988" y="2822575"/>
          <a:ext cx="7058025" cy="3778250"/>
        </p:xfrm>
        <a:graphic>
          <a:graphicData uri="http://schemas.openxmlformats.org/drawingml/2006/table">
            <a:tbl>
              <a:tblPr/>
              <a:tblGrid>
                <a:gridCol w="2289175"/>
                <a:gridCol w="2289175"/>
                <a:gridCol w="2479675"/>
              </a:tblGrid>
              <a:tr h="414338">
                <a:tc>
                  <a:txBody>
                    <a:bodyPr/>
                    <a:lstStyle>
                      <a:lvl1pPr marL="342900" lvl="0" indent="-342900" algn="l" defTabSz="914400" eaLnBrk="1" fontAlgn="base" latinLnBrk="0" hangingPunct="1">
                        <a:lnSpc>
                          <a:spcPct val="100000"/>
                        </a:lnSpc>
                        <a:spcBef>
                          <a:spcPct val="20000"/>
                        </a:spcBef>
                        <a:spcAft>
                          <a:spcPct val="0"/>
                        </a:spcAft>
                        <a:buChar char="•"/>
                        <a:defRPr sz="2800" b="0" i="0" u="none" kern="1200" baseline="0">
                          <a:solidFill>
                            <a:schemeClr val="tx1"/>
                          </a:solidFill>
                          <a:latin typeface="Arial" panose="020B0604020202020204" pitchFamily="34" charset="0"/>
                          <a:ea typeface="宋体" panose="02010600030101010101" pitchFamily="2" charset="-122"/>
                        </a:defRPr>
                      </a:lvl1pPr>
                      <a:lvl2pPr marL="742950" lvl="1" indent="-285750">
                        <a:defRPr sz="2400" kern="1200"/>
                      </a:lvl2pPr>
                      <a:lvl3pPr marL="1143000" lvl="2" indent="-228600">
                        <a:defRPr sz="2000" kern="1200"/>
                      </a:lvl3pPr>
                      <a:lvl4pPr marL="1600200" lvl="3" indent="-228600">
                        <a:defRPr sz="1800" kern="1200"/>
                      </a:lvl4pPr>
                      <a:lvl5pPr marL="2057400" lvl="4" indent="-228600">
                        <a:defRPr sz="1800" kern="1200"/>
                      </a:lvl5pPr>
                    </a:lstStyle>
                    <a:p>
                      <a:pPr marL="0" lvl="0" indent="0" algn="ctr">
                        <a:buNone/>
                      </a:pPr>
                      <a:r>
                        <a:rPr lang="en-US" altLang="zh-CN" sz="2000" b="1"/>
                        <a:t>50</a:t>
                      </a:r>
                      <a:endParaRPr lang="zh-CN" altLang="en-US" sz="2000" b="1"/>
                    </a:p>
                  </a:txBody>
                  <a:tcPr anchor="ctr">
                    <a:lnL w="12700" cap="flat" cmpd="sng">
                      <a:solidFill>
                        <a:schemeClr val="bg1"/>
                      </a:solidFill>
                      <a:prstDash val="solid"/>
                      <a:headEnd type="none" w="med" len="med"/>
                      <a:tailEnd type="none" w="med" len="med"/>
                    </a:lnL>
                    <a:lnR w="12700" cap="flat" cmpd="sng">
                      <a:solidFill>
                        <a:schemeClr val="bg1"/>
                      </a:solidFill>
                      <a:prstDash val="solid"/>
                      <a:headEnd type="none" w="med" len="med"/>
                      <a:tailEnd type="none" w="med" len="med"/>
                    </a:lnR>
                    <a:lnT w="12700" cap="flat" cmpd="sng">
                      <a:solidFill>
                        <a:schemeClr val="bg1"/>
                      </a:solidFill>
                      <a:prstDash val="solid"/>
                      <a:headEnd type="none" w="med" len="med"/>
                      <a:tailEnd type="none" w="med" len="med"/>
                    </a:lnT>
                    <a:lnB w="12700" cap="flat" cmpd="sng">
                      <a:solidFill>
                        <a:schemeClr val="bg1"/>
                      </a:solidFill>
                      <a:prstDash val="solid"/>
                      <a:headEnd type="none" w="med" len="med"/>
                      <a:tailEnd type="none" w="med" len="med"/>
                    </a:lnB>
                    <a:lnTlToBr>
                      <a:noFill/>
                    </a:lnTlToBr>
                    <a:lnBlToTr>
                      <a:noFill/>
                    </a:lnBlToTr>
                    <a:solidFill>
                      <a:schemeClr val="accent1"/>
                    </a:solidFill>
                  </a:tcPr>
                </a:tc>
                <a:tc>
                  <a:txBody>
                    <a:bodyPr/>
                    <a:lstStyle>
                      <a:lvl1pPr marL="342900" lvl="0" indent="-342900" algn="l" defTabSz="914400" eaLnBrk="1" fontAlgn="base" latinLnBrk="0" hangingPunct="1">
                        <a:lnSpc>
                          <a:spcPct val="100000"/>
                        </a:lnSpc>
                        <a:spcBef>
                          <a:spcPct val="20000"/>
                        </a:spcBef>
                        <a:spcAft>
                          <a:spcPct val="0"/>
                        </a:spcAft>
                        <a:buChar char="•"/>
                        <a:defRPr sz="2800" b="0" i="0" u="none" kern="1200" baseline="0">
                          <a:solidFill>
                            <a:schemeClr val="tx1"/>
                          </a:solidFill>
                          <a:latin typeface="Arial" panose="020B0604020202020204" pitchFamily="34" charset="0"/>
                          <a:ea typeface="宋体" panose="02010600030101010101" pitchFamily="2" charset="-122"/>
                        </a:defRPr>
                      </a:lvl1pPr>
                      <a:lvl2pPr marL="742950" lvl="1" indent="-285750">
                        <a:defRPr sz="2400" kern="1200"/>
                      </a:lvl2pPr>
                      <a:lvl3pPr marL="1143000" lvl="2" indent="-228600">
                        <a:defRPr sz="2000" kern="1200"/>
                      </a:lvl3pPr>
                      <a:lvl4pPr marL="1600200" lvl="3" indent="-228600">
                        <a:defRPr sz="1800" kern="1200"/>
                      </a:lvl4pPr>
                      <a:lvl5pPr marL="2057400" lvl="4" indent="-228600">
                        <a:defRPr sz="1800" kern="1200"/>
                      </a:lvl5pPr>
                    </a:lstStyle>
                    <a:p>
                      <a:pPr marL="0" lvl="0" indent="0" algn="ctr">
                        <a:buNone/>
                      </a:pPr>
                      <a:r>
                        <a:rPr lang="en-US" altLang="zh-CN" sz="2000" b="1"/>
                        <a:t>47</a:t>
                      </a:r>
                      <a:endParaRPr lang="zh-CN" altLang="en-US" sz="2000" b="1"/>
                    </a:p>
                  </a:txBody>
                  <a:tcPr anchor="ctr">
                    <a:lnL w="12700" cap="flat" cmpd="sng">
                      <a:solidFill>
                        <a:schemeClr val="bg1"/>
                      </a:solidFill>
                      <a:prstDash val="solid"/>
                      <a:headEnd type="none" w="med" len="med"/>
                      <a:tailEnd type="none" w="med" len="med"/>
                    </a:lnL>
                    <a:lnR w="12700" cap="flat" cmpd="sng">
                      <a:solidFill>
                        <a:schemeClr val="bg1"/>
                      </a:solidFill>
                      <a:prstDash val="solid"/>
                      <a:headEnd type="none" w="med" len="med"/>
                      <a:tailEnd type="none" w="med" len="med"/>
                    </a:lnR>
                    <a:lnT w="12700" cap="flat" cmpd="sng">
                      <a:solidFill>
                        <a:schemeClr val="bg1"/>
                      </a:solidFill>
                      <a:prstDash val="solid"/>
                      <a:headEnd type="none" w="med" len="med"/>
                      <a:tailEnd type="none" w="med" len="med"/>
                    </a:lnT>
                    <a:lnB w="12700" cap="flat" cmpd="sng">
                      <a:solidFill>
                        <a:schemeClr val="bg1"/>
                      </a:solidFill>
                      <a:prstDash val="solid"/>
                      <a:headEnd type="none" w="med" len="med"/>
                      <a:tailEnd type="none" w="med" len="med"/>
                    </a:lnB>
                    <a:lnTlToBr>
                      <a:noFill/>
                    </a:lnTlToBr>
                    <a:lnBlToTr>
                      <a:noFill/>
                    </a:lnBlToTr>
                    <a:solidFill>
                      <a:schemeClr val="accent1"/>
                    </a:solidFill>
                  </a:tcPr>
                </a:tc>
                <a:tc>
                  <a:txBody>
                    <a:bodyPr/>
                    <a:lstStyle>
                      <a:lvl1pPr marL="342900" lvl="0" indent="-342900" algn="l" defTabSz="914400" eaLnBrk="1" fontAlgn="base" latinLnBrk="0" hangingPunct="1">
                        <a:lnSpc>
                          <a:spcPct val="100000"/>
                        </a:lnSpc>
                        <a:spcBef>
                          <a:spcPct val="20000"/>
                        </a:spcBef>
                        <a:spcAft>
                          <a:spcPct val="0"/>
                        </a:spcAft>
                        <a:buChar char="•"/>
                        <a:defRPr sz="2800" b="0" i="0" u="none" kern="1200" baseline="0">
                          <a:solidFill>
                            <a:schemeClr val="tx1"/>
                          </a:solidFill>
                          <a:latin typeface="Arial" panose="020B0604020202020204" pitchFamily="34" charset="0"/>
                          <a:ea typeface="宋体" panose="02010600030101010101" pitchFamily="2" charset="-122"/>
                        </a:defRPr>
                      </a:lvl1pPr>
                      <a:lvl2pPr marL="742950" lvl="1" indent="-285750">
                        <a:defRPr sz="2400" kern="1200"/>
                      </a:lvl2pPr>
                      <a:lvl3pPr marL="1143000" lvl="2" indent="-228600">
                        <a:defRPr sz="2000" kern="1200"/>
                      </a:lvl3pPr>
                      <a:lvl4pPr marL="1600200" lvl="3" indent="-228600">
                        <a:defRPr sz="1800" kern="1200"/>
                      </a:lvl4pPr>
                      <a:lvl5pPr marL="2057400" lvl="4" indent="-228600">
                        <a:defRPr sz="1800" kern="1200"/>
                      </a:lvl5pPr>
                    </a:lstStyle>
                    <a:p>
                      <a:pPr marL="0" lvl="0" indent="0" algn="ctr">
                        <a:buNone/>
                      </a:pPr>
                      <a:endParaRPr lang="zh-CN" altLang="en-US" sz="2000" b="1" dirty="0"/>
                    </a:p>
                  </a:txBody>
                  <a:tcPr anchor="ctr">
                    <a:lnL w="12700" cap="flat" cmpd="sng">
                      <a:solidFill>
                        <a:schemeClr val="bg1"/>
                      </a:solidFill>
                      <a:prstDash val="solid"/>
                      <a:headEnd type="none" w="med" len="med"/>
                      <a:tailEnd type="none" w="med" len="med"/>
                    </a:lnL>
                    <a:lnR cap="flat">
                      <a:noFill/>
                    </a:lnR>
                    <a:lnT w="12700" cap="flat" cmpd="sng">
                      <a:solidFill>
                        <a:schemeClr val="bg1"/>
                      </a:solidFill>
                      <a:prstDash val="solid"/>
                      <a:headEnd type="none" w="med" len="med"/>
                      <a:tailEnd type="none" w="med" len="med"/>
                    </a:lnT>
                    <a:lnB w="12700" cap="flat" cmpd="sng">
                      <a:solidFill>
                        <a:schemeClr val="bg1"/>
                      </a:solidFill>
                      <a:prstDash val="solid"/>
                      <a:headEnd type="none" w="med" len="med"/>
                      <a:tailEnd type="none" w="med" len="med"/>
                    </a:lnB>
                    <a:lnTlToBr>
                      <a:noFill/>
                    </a:lnTlToBr>
                    <a:lnBlToTr>
                      <a:noFill/>
                    </a:lnBlToTr>
                    <a:solidFill>
                      <a:schemeClr val="accent1"/>
                    </a:solidFill>
                  </a:tcPr>
                </a:tc>
              </a:tr>
              <a:tr h="419100">
                <a:tc>
                  <a:txBody>
                    <a:bodyPr/>
                    <a:lstStyle>
                      <a:lvl1pPr marL="342900" lvl="0" indent="-342900" algn="l" defTabSz="914400" eaLnBrk="1" fontAlgn="base" latinLnBrk="0" hangingPunct="1">
                        <a:lnSpc>
                          <a:spcPct val="100000"/>
                        </a:lnSpc>
                        <a:spcBef>
                          <a:spcPct val="20000"/>
                        </a:spcBef>
                        <a:spcAft>
                          <a:spcPct val="0"/>
                        </a:spcAft>
                        <a:buChar char="•"/>
                        <a:defRPr sz="2800" b="0" i="0" u="none" kern="1200" baseline="0">
                          <a:solidFill>
                            <a:schemeClr val="tx1"/>
                          </a:solidFill>
                          <a:latin typeface="Arial" panose="020B0604020202020204" pitchFamily="34" charset="0"/>
                          <a:ea typeface="宋体" panose="02010600030101010101" pitchFamily="2" charset="-122"/>
                        </a:defRPr>
                      </a:lvl1pPr>
                      <a:lvl2pPr marL="742950" lvl="1" indent="-285750">
                        <a:defRPr sz="2400" kern="1200"/>
                      </a:lvl2pPr>
                      <a:lvl3pPr marL="1143000" lvl="2" indent="-228600">
                        <a:defRPr sz="2000" kern="1200"/>
                      </a:lvl3pPr>
                      <a:lvl4pPr marL="1600200" lvl="3" indent="-228600">
                        <a:defRPr sz="1800" kern="1200"/>
                      </a:lvl4pPr>
                      <a:lvl5pPr marL="2057400" lvl="4" indent="-228600">
                        <a:defRPr sz="1800" kern="1200"/>
                      </a:lvl5pPr>
                    </a:lstStyle>
                    <a:p>
                      <a:pPr marL="0" lvl="0" indent="0" algn="ctr">
                        <a:buNone/>
                      </a:pPr>
                      <a:r>
                        <a:rPr lang="en-US" altLang="zh-CN" sz="2000" b="1"/>
                        <a:t>270</a:t>
                      </a:r>
                      <a:endParaRPr lang="zh-CN" altLang="en-US" sz="2000" b="1"/>
                    </a:p>
                  </a:txBody>
                  <a:tcPr anchor="ctr">
                    <a:lnL w="12700" cap="flat" cmpd="sng">
                      <a:solidFill>
                        <a:schemeClr val="bg1"/>
                      </a:solidFill>
                      <a:prstDash val="solid"/>
                      <a:headEnd type="none" w="med" len="med"/>
                      <a:tailEnd type="none" w="med" len="med"/>
                    </a:lnL>
                    <a:lnR w="12700" cap="flat" cmpd="sng">
                      <a:solidFill>
                        <a:schemeClr val="bg1"/>
                      </a:solidFill>
                      <a:prstDash val="solid"/>
                      <a:headEnd type="none" w="med" len="med"/>
                      <a:tailEnd type="none" w="med" len="med"/>
                    </a:lnR>
                    <a:lnT w="12700" cap="flat" cmpd="sng">
                      <a:solidFill>
                        <a:schemeClr val="bg1"/>
                      </a:solidFill>
                      <a:prstDash val="solid"/>
                      <a:headEnd type="none" w="med" len="med"/>
                      <a:tailEnd type="none" w="med" len="med"/>
                    </a:lnT>
                    <a:lnB w="12700" cap="flat" cmpd="sng">
                      <a:solidFill>
                        <a:schemeClr val="bg1"/>
                      </a:solidFill>
                      <a:prstDash val="solid"/>
                      <a:headEnd type="none" w="med" len="med"/>
                      <a:tailEnd type="none" w="med" len="med"/>
                    </a:lnB>
                    <a:lnTlToBr>
                      <a:noFill/>
                    </a:lnTlToBr>
                    <a:lnBlToTr>
                      <a:noFill/>
                    </a:lnBlToTr>
                    <a:solidFill>
                      <a:schemeClr val="accent1"/>
                    </a:solidFill>
                  </a:tcPr>
                </a:tc>
                <a:tc>
                  <a:txBody>
                    <a:bodyPr/>
                    <a:lstStyle>
                      <a:lvl1pPr marL="342900" lvl="0" indent="-342900" algn="l" defTabSz="914400" eaLnBrk="1" fontAlgn="base" latinLnBrk="0" hangingPunct="1">
                        <a:lnSpc>
                          <a:spcPct val="100000"/>
                        </a:lnSpc>
                        <a:spcBef>
                          <a:spcPct val="20000"/>
                        </a:spcBef>
                        <a:spcAft>
                          <a:spcPct val="0"/>
                        </a:spcAft>
                        <a:buChar char="•"/>
                        <a:defRPr sz="2800" b="0" i="0" u="none" kern="1200" baseline="0">
                          <a:solidFill>
                            <a:schemeClr val="tx1"/>
                          </a:solidFill>
                          <a:latin typeface="Arial" panose="020B0604020202020204" pitchFamily="34" charset="0"/>
                          <a:ea typeface="宋体" panose="02010600030101010101" pitchFamily="2" charset="-122"/>
                        </a:defRPr>
                      </a:lvl1pPr>
                      <a:lvl2pPr marL="742950" lvl="1" indent="-285750">
                        <a:defRPr sz="2400" kern="1200"/>
                      </a:lvl2pPr>
                      <a:lvl3pPr marL="1143000" lvl="2" indent="-228600">
                        <a:defRPr sz="2000" kern="1200"/>
                      </a:lvl3pPr>
                      <a:lvl4pPr marL="1600200" lvl="3" indent="-228600">
                        <a:defRPr sz="1800" kern="1200"/>
                      </a:lvl4pPr>
                      <a:lvl5pPr marL="2057400" lvl="4" indent="-228600">
                        <a:defRPr sz="1800" kern="1200"/>
                      </a:lvl5pPr>
                    </a:lstStyle>
                    <a:p>
                      <a:pPr marL="0" lvl="0" indent="0" algn="ctr">
                        <a:buNone/>
                      </a:pPr>
                      <a:r>
                        <a:rPr lang="en-US" altLang="zh-CN" sz="2000" b="1"/>
                        <a:t>235</a:t>
                      </a:r>
                      <a:endParaRPr lang="zh-CN" altLang="en-US" sz="2000" b="1"/>
                    </a:p>
                  </a:txBody>
                  <a:tcPr anchor="ctr">
                    <a:lnL w="12700" cap="flat" cmpd="sng">
                      <a:solidFill>
                        <a:schemeClr val="bg1"/>
                      </a:solidFill>
                      <a:prstDash val="solid"/>
                      <a:headEnd type="none" w="med" len="med"/>
                      <a:tailEnd type="none" w="med" len="med"/>
                    </a:lnL>
                    <a:lnR w="12700" cap="flat" cmpd="sng">
                      <a:solidFill>
                        <a:schemeClr val="bg1"/>
                      </a:solidFill>
                      <a:prstDash val="solid"/>
                      <a:headEnd type="none" w="med" len="med"/>
                      <a:tailEnd type="none" w="med" len="med"/>
                    </a:lnR>
                    <a:lnT w="12700" cap="flat" cmpd="sng">
                      <a:solidFill>
                        <a:schemeClr val="bg1"/>
                      </a:solidFill>
                      <a:prstDash val="solid"/>
                      <a:headEnd type="none" w="med" len="med"/>
                      <a:tailEnd type="none" w="med" len="med"/>
                    </a:lnT>
                    <a:lnB w="12700" cap="flat" cmpd="sng">
                      <a:solidFill>
                        <a:schemeClr val="bg1"/>
                      </a:solidFill>
                      <a:prstDash val="solid"/>
                      <a:headEnd type="none" w="med" len="med"/>
                      <a:tailEnd type="none" w="med" len="med"/>
                    </a:lnB>
                    <a:lnTlToBr>
                      <a:noFill/>
                    </a:lnTlToBr>
                    <a:lnBlToTr>
                      <a:noFill/>
                    </a:lnBlToTr>
                    <a:solidFill>
                      <a:schemeClr val="accent1"/>
                    </a:solidFill>
                  </a:tcPr>
                </a:tc>
                <a:tc>
                  <a:txBody>
                    <a:bodyPr/>
                    <a:lstStyle>
                      <a:lvl1pPr marL="342900" lvl="0" indent="-342900" algn="l" defTabSz="914400" eaLnBrk="1" fontAlgn="base" latinLnBrk="0" hangingPunct="1">
                        <a:lnSpc>
                          <a:spcPct val="100000"/>
                        </a:lnSpc>
                        <a:spcBef>
                          <a:spcPct val="20000"/>
                        </a:spcBef>
                        <a:spcAft>
                          <a:spcPct val="0"/>
                        </a:spcAft>
                        <a:buChar char="•"/>
                        <a:defRPr sz="2800" b="0" i="0" u="none" kern="1200" baseline="0">
                          <a:solidFill>
                            <a:schemeClr val="tx1"/>
                          </a:solidFill>
                          <a:latin typeface="Arial" panose="020B0604020202020204" pitchFamily="34" charset="0"/>
                          <a:ea typeface="宋体" panose="02010600030101010101" pitchFamily="2" charset="-122"/>
                        </a:defRPr>
                      </a:lvl1pPr>
                      <a:lvl2pPr marL="742950" lvl="1" indent="-285750">
                        <a:defRPr sz="2400" kern="1200"/>
                      </a:lvl2pPr>
                      <a:lvl3pPr marL="1143000" lvl="2" indent="-228600">
                        <a:defRPr sz="2000" kern="1200"/>
                      </a:lvl3pPr>
                      <a:lvl4pPr marL="1600200" lvl="3" indent="-228600">
                        <a:defRPr sz="1800" kern="1200"/>
                      </a:lvl4pPr>
                      <a:lvl5pPr marL="2057400" lvl="4" indent="-228600">
                        <a:defRPr sz="1800" kern="1200"/>
                      </a:lvl5pPr>
                    </a:lstStyle>
                    <a:p>
                      <a:pPr marL="0" lvl="0" indent="0" algn="ctr">
                        <a:buNone/>
                      </a:pPr>
                      <a:r>
                        <a:rPr lang="en-US" altLang="zh-CN" sz="2000" b="1"/>
                        <a:t>0.870</a:t>
                      </a:r>
                      <a:endParaRPr lang="zh-CN" altLang="en-US" sz="2000" b="1"/>
                    </a:p>
                  </a:txBody>
                  <a:tcPr anchor="ctr">
                    <a:lnL w="12700" cap="flat" cmpd="sng">
                      <a:solidFill>
                        <a:schemeClr val="bg1"/>
                      </a:solidFill>
                      <a:prstDash val="solid"/>
                      <a:headEnd type="none" w="med" len="med"/>
                      <a:tailEnd type="none" w="med" len="med"/>
                    </a:lnL>
                    <a:lnR cap="flat">
                      <a:noFill/>
                    </a:lnR>
                    <a:lnT w="12700" cap="flat" cmpd="sng">
                      <a:solidFill>
                        <a:schemeClr val="bg1"/>
                      </a:solidFill>
                      <a:prstDash val="solid"/>
                      <a:headEnd type="none" w="med" len="med"/>
                      <a:tailEnd type="none" w="med" len="med"/>
                    </a:lnT>
                    <a:lnB w="12700" cap="flat" cmpd="sng">
                      <a:solidFill>
                        <a:schemeClr val="bg1"/>
                      </a:solidFill>
                      <a:prstDash val="solid"/>
                      <a:headEnd type="none" w="med" len="med"/>
                      <a:tailEnd type="none" w="med" len="med"/>
                    </a:lnB>
                    <a:lnTlToBr>
                      <a:noFill/>
                    </a:lnTlToBr>
                    <a:lnBlToTr>
                      <a:noFill/>
                    </a:lnBlToTr>
                    <a:solidFill>
                      <a:schemeClr val="accent1"/>
                    </a:solidFill>
                  </a:tcPr>
                </a:tc>
              </a:tr>
              <a:tr h="414337">
                <a:tc>
                  <a:txBody>
                    <a:bodyPr/>
                    <a:lstStyle>
                      <a:lvl1pPr marL="342900" lvl="0" indent="-342900" algn="l" defTabSz="914400" eaLnBrk="1" fontAlgn="base" latinLnBrk="0" hangingPunct="1">
                        <a:lnSpc>
                          <a:spcPct val="100000"/>
                        </a:lnSpc>
                        <a:spcBef>
                          <a:spcPct val="20000"/>
                        </a:spcBef>
                        <a:spcAft>
                          <a:spcPct val="0"/>
                        </a:spcAft>
                        <a:buChar char="•"/>
                        <a:defRPr sz="2800" b="0" i="0" u="none" kern="1200" baseline="0">
                          <a:solidFill>
                            <a:schemeClr val="tx1"/>
                          </a:solidFill>
                          <a:latin typeface="Arial" panose="020B0604020202020204" pitchFamily="34" charset="0"/>
                          <a:ea typeface="宋体" panose="02010600030101010101" pitchFamily="2" charset="-122"/>
                        </a:defRPr>
                      </a:lvl1pPr>
                      <a:lvl2pPr marL="742950" lvl="1" indent="-285750">
                        <a:defRPr sz="2400" kern="1200"/>
                      </a:lvl2pPr>
                      <a:lvl3pPr marL="1143000" lvl="2" indent="-228600">
                        <a:defRPr sz="2000" kern="1200"/>
                      </a:lvl3pPr>
                      <a:lvl4pPr marL="1600200" lvl="3" indent="-228600">
                        <a:defRPr sz="1800" kern="1200"/>
                      </a:lvl4pPr>
                      <a:lvl5pPr marL="2057400" lvl="4" indent="-228600">
                        <a:defRPr sz="1800" kern="1200"/>
                      </a:lvl5pPr>
                    </a:lstStyle>
                    <a:p>
                      <a:pPr marL="0" lvl="0" indent="0" algn="ctr">
                        <a:buNone/>
                      </a:pPr>
                      <a:r>
                        <a:rPr lang="en-US" altLang="zh-CN" sz="2000" b="1"/>
                        <a:t>400</a:t>
                      </a:r>
                      <a:endParaRPr lang="zh-CN" altLang="en-US" sz="2000" b="1"/>
                    </a:p>
                  </a:txBody>
                  <a:tcPr anchor="ctr">
                    <a:lnL w="12700" cap="flat" cmpd="sng">
                      <a:solidFill>
                        <a:schemeClr val="bg1"/>
                      </a:solidFill>
                      <a:prstDash val="solid"/>
                      <a:headEnd type="none" w="med" len="med"/>
                      <a:tailEnd type="none" w="med" len="med"/>
                    </a:lnL>
                    <a:lnR w="12700" cap="flat" cmpd="sng">
                      <a:solidFill>
                        <a:schemeClr val="bg1"/>
                      </a:solidFill>
                      <a:prstDash val="solid"/>
                      <a:headEnd type="none" w="med" len="med"/>
                      <a:tailEnd type="none" w="med" len="med"/>
                    </a:lnR>
                    <a:lnT w="12700" cap="flat" cmpd="sng">
                      <a:solidFill>
                        <a:schemeClr val="bg1"/>
                      </a:solidFill>
                      <a:prstDash val="solid"/>
                      <a:headEnd type="none" w="med" len="med"/>
                      <a:tailEnd type="none" w="med" len="med"/>
                    </a:lnT>
                    <a:lnB w="12700" cap="flat" cmpd="sng">
                      <a:solidFill>
                        <a:schemeClr val="bg1"/>
                      </a:solidFill>
                      <a:prstDash val="solid"/>
                      <a:headEnd type="none" w="med" len="med"/>
                      <a:tailEnd type="none" w="med" len="med"/>
                    </a:lnB>
                    <a:lnTlToBr>
                      <a:noFill/>
                    </a:lnTlToBr>
                    <a:lnBlToTr>
                      <a:noFill/>
                    </a:lnBlToTr>
                    <a:solidFill>
                      <a:schemeClr val="accent1"/>
                    </a:solidFill>
                  </a:tcPr>
                </a:tc>
                <a:tc>
                  <a:txBody>
                    <a:bodyPr/>
                    <a:lstStyle>
                      <a:lvl1pPr marL="342900" lvl="0" indent="-342900" algn="l" defTabSz="914400" eaLnBrk="1" fontAlgn="base" latinLnBrk="0" hangingPunct="1">
                        <a:lnSpc>
                          <a:spcPct val="100000"/>
                        </a:lnSpc>
                        <a:spcBef>
                          <a:spcPct val="20000"/>
                        </a:spcBef>
                        <a:spcAft>
                          <a:spcPct val="0"/>
                        </a:spcAft>
                        <a:buChar char="•"/>
                        <a:defRPr sz="2800" b="0" i="0" u="none" kern="1200" baseline="0">
                          <a:solidFill>
                            <a:schemeClr val="tx1"/>
                          </a:solidFill>
                          <a:latin typeface="Arial" panose="020B0604020202020204" pitchFamily="34" charset="0"/>
                          <a:ea typeface="宋体" panose="02010600030101010101" pitchFamily="2" charset="-122"/>
                        </a:defRPr>
                      </a:lvl1pPr>
                      <a:lvl2pPr marL="742950" lvl="1" indent="-285750">
                        <a:defRPr sz="2400" kern="1200"/>
                      </a:lvl2pPr>
                      <a:lvl3pPr marL="1143000" lvl="2" indent="-228600">
                        <a:defRPr sz="2000" kern="1200"/>
                      </a:lvl3pPr>
                      <a:lvl4pPr marL="1600200" lvl="3" indent="-228600">
                        <a:defRPr sz="1800" kern="1200"/>
                      </a:lvl4pPr>
                      <a:lvl5pPr marL="2057400" lvl="4" indent="-228600">
                        <a:defRPr sz="1800" kern="1200"/>
                      </a:lvl5pPr>
                    </a:lstStyle>
                    <a:p>
                      <a:pPr marL="0" lvl="0" indent="0" algn="ctr">
                        <a:buNone/>
                      </a:pPr>
                      <a:r>
                        <a:rPr lang="en-US" altLang="zh-CN" sz="2000" b="1"/>
                        <a:t>369</a:t>
                      </a:r>
                      <a:endParaRPr lang="zh-CN" altLang="en-US" sz="2000" b="1"/>
                    </a:p>
                  </a:txBody>
                  <a:tcPr anchor="ctr">
                    <a:lnL w="12700" cap="flat" cmpd="sng">
                      <a:solidFill>
                        <a:schemeClr val="bg1"/>
                      </a:solidFill>
                      <a:prstDash val="solid"/>
                      <a:headEnd type="none" w="med" len="med"/>
                      <a:tailEnd type="none" w="med" len="med"/>
                    </a:lnL>
                    <a:lnR w="12700" cap="flat" cmpd="sng">
                      <a:solidFill>
                        <a:schemeClr val="bg1"/>
                      </a:solidFill>
                      <a:prstDash val="solid"/>
                      <a:headEnd type="none" w="med" len="med"/>
                      <a:tailEnd type="none" w="med" len="med"/>
                    </a:lnR>
                    <a:lnT w="12700" cap="flat" cmpd="sng">
                      <a:solidFill>
                        <a:schemeClr val="bg1"/>
                      </a:solidFill>
                      <a:prstDash val="solid"/>
                      <a:headEnd type="none" w="med" len="med"/>
                      <a:tailEnd type="none" w="med" len="med"/>
                    </a:lnT>
                    <a:lnB w="12700" cap="flat" cmpd="sng">
                      <a:solidFill>
                        <a:schemeClr val="bg1"/>
                      </a:solidFill>
                      <a:prstDash val="solid"/>
                      <a:headEnd type="none" w="med" len="med"/>
                      <a:tailEnd type="none" w="med" len="med"/>
                    </a:lnB>
                    <a:lnTlToBr>
                      <a:noFill/>
                    </a:lnTlToBr>
                    <a:lnBlToTr>
                      <a:noFill/>
                    </a:lnBlToTr>
                    <a:solidFill>
                      <a:schemeClr val="accent1"/>
                    </a:solidFill>
                  </a:tcPr>
                </a:tc>
                <a:tc>
                  <a:txBody>
                    <a:bodyPr/>
                    <a:lstStyle>
                      <a:lvl1pPr marL="342900" lvl="0" indent="-342900" algn="l" defTabSz="914400" eaLnBrk="1" fontAlgn="base" latinLnBrk="0" hangingPunct="1">
                        <a:lnSpc>
                          <a:spcPct val="100000"/>
                        </a:lnSpc>
                        <a:spcBef>
                          <a:spcPct val="20000"/>
                        </a:spcBef>
                        <a:spcAft>
                          <a:spcPct val="0"/>
                        </a:spcAft>
                        <a:buChar char="•"/>
                        <a:defRPr sz="2800" b="0" i="0" u="none" kern="1200" baseline="0">
                          <a:solidFill>
                            <a:schemeClr val="tx1"/>
                          </a:solidFill>
                          <a:latin typeface="Arial" panose="020B0604020202020204" pitchFamily="34" charset="0"/>
                          <a:ea typeface="宋体" panose="02010600030101010101" pitchFamily="2" charset="-122"/>
                        </a:defRPr>
                      </a:lvl1pPr>
                      <a:lvl2pPr marL="742950" lvl="1" indent="-285750">
                        <a:defRPr sz="2400" kern="1200"/>
                      </a:lvl2pPr>
                      <a:lvl3pPr marL="1143000" lvl="2" indent="-228600">
                        <a:defRPr sz="2000" kern="1200"/>
                      </a:lvl3pPr>
                      <a:lvl4pPr marL="1600200" lvl="3" indent="-228600">
                        <a:defRPr sz="1800" kern="1200"/>
                      </a:lvl4pPr>
                      <a:lvl5pPr marL="2057400" lvl="4" indent="-228600">
                        <a:defRPr sz="1800" kern="1200"/>
                      </a:lvl5pPr>
                    </a:lstStyle>
                    <a:p>
                      <a:pPr marL="0" lvl="0" indent="0" algn="ctr">
                        <a:buNone/>
                      </a:pPr>
                      <a:endParaRPr lang="zh-CN" altLang="en-US" sz="2000" b="1" dirty="0"/>
                    </a:p>
                  </a:txBody>
                  <a:tcPr anchor="ctr">
                    <a:lnL w="12700" cap="flat" cmpd="sng">
                      <a:solidFill>
                        <a:schemeClr val="bg1"/>
                      </a:solidFill>
                      <a:prstDash val="solid"/>
                      <a:headEnd type="none" w="med" len="med"/>
                      <a:tailEnd type="none" w="med" len="med"/>
                    </a:lnL>
                    <a:lnR cap="flat">
                      <a:noFill/>
                    </a:lnR>
                    <a:lnT w="12700" cap="flat" cmpd="sng">
                      <a:solidFill>
                        <a:schemeClr val="bg1"/>
                      </a:solidFill>
                      <a:prstDash val="solid"/>
                      <a:headEnd type="none" w="med" len="med"/>
                      <a:tailEnd type="none" w="med" len="med"/>
                    </a:lnT>
                    <a:lnB w="12700" cap="flat" cmpd="sng">
                      <a:solidFill>
                        <a:schemeClr val="bg1"/>
                      </a:solidFill>
                      <a:prstDash val="solid"/>
                      <a:headEnd type="none" w="med" len="med"/>
                      <a:tailEnd type="none" w="med" len="med"/>
                    </a:lnB>
                    <a:lnTlToBr>
                      <a:noFill/>
                    </a:lnTlToBr>
                    <a:lnBlToTr>
                      <a:noFill/>
                    </a:lnBlToTr>
                    <a:solidFill>
                      <a:schemeClr val="accent1"/>
                    </a:solidFill>
                  </a:tcPr>
                </a:tc>
              </a:tr>
              <a:tr h="414338">
                <a:tc>
                  <a:txBody>
                    <a:bodyPr/>
                    <a:lstStyle>
                      <a:lvl1pPr marL="342900" lvl="0" indent="-342900" algn="l" defTabSz="914400" eaLnBrk="1" fontAlgn="base" latinLnBrk="0" hangingPunct="1">
                        <a:lnSpc>
                          <a:spcPct val="100000"/>
                        </a:lnSpc>
                        <a:spcBef>
                          <a:spcPct val="20000"/>
                        </a:spcBef>
                        <a:spcAft>
                          <a:spcPct val="0"/>
                        </a:spcAft>
                        <a:buChar char="•"/>
                        <a:defRPr sz="2800" b="0" i="0" u="none" kern="1200" baseline="0">
                          <a:solidFill>
                            <a:schemeClr val="tx1"/>
                          </a:solidFill>
                          <a:latin typeface="Arial" panose="020B0604020202020204" pitchFamily="34" charset="0"/>
                          <a:ea typeface="宋体" panose="02010600030101010101" pitchFamily="2" charset="-122"/>
                        </a:defRPr>
                      </a:lvl1pPr>
                      <a:lvl2pPr marL="742950" lvl="1" indent="-285750">
                        <a:defRPr sz="2400" kern="1200"/>
                      </a:lvl2pPr>
                      <a:lvl3pPr marL="1143000" lvl="2" indent="-228600">
                        <a:defRPr sz="2000" kern="1200"/>
                      </a:lvl3pPr>
                      <a:lvl4pPr marL="1600200" lvl="3" indent="-228600">
                        <a:defRPr sz="1800" kern="1200"/>
                      </a:lvl4pPr>
                      <a:lvl5pPr marL="2057400" lvl="4" indent="-228600">
                        <a:defRPr sz="1800" kern="1200"/>
                      </a:lvl5pPr>
                    </a:lstStyle>
                    <a:p>
                      <a:pPr marL="0" lvl="0" indent="0" algn="ctr">
                        <a:buNone/>
                      </a:pPr>
                      <a:r>
                        <a:rPr lang="en-US" altLang="zh-CN" sz="2000" b="1"/>
                        <a:t>750</a:t>
                      </a:r>
                      <a:endParaRPr lang="zh-CN" altLang="en-US" sz="2000" b="1"/>
                    </a:p>
                  </a:txBody>
                  <a:tcPr anchor="ctr">
                    <a:lnL w="12700" cap="flat" cmpd="sng">
                      <a:solidFill>
                        <a:schemeClr val="bg1"/>
                      </a:solidFill>
                      <a:prstDash val="solid"/>
                      <a:headEnd type="none" w="med" len="med"/>
                      <a:tailEnd type="none" w="med" len="med"/>
                    </a:lnL>
                    <a:lnR w="12700" cap="flat" cmpd="sng">
                      <a:solidFill>
                        <a:schemeClr val="bg1"/>
                      </a:solidFill>
                      <a:prstDash val="solid"/>
                      <a:headEnd type="none" w="med" len="med"/>
                      <a:tailEnd type="none" w="med" len="med"/>
                    </a:lnR>
                    <a:lnT w="12700" cap="flat" cmpd="sng">
                      <a:solidFill>
                        <a:schemeClr val="bg1"/>
                      </a:solidFill>
                      <a:prstDash val="solid"/>
                      <a:headEnd type="none" w="med" len="med"/>
                      <a:tailEnd type="none" w="med" len="med"/>
                    </a:lnT>
                    <a:lnB w="12700" cap="flat" cmpd="sng">
                      <a:solidFill>
                        <a:schemeClr val="bg1"/>
                      </a:solidFill>
                      <a:prstDash val="solid"/>
                      <a:headEnd type="none" w="med" len="med"/>
                      <a:tailEnd type="none" w="med" len="med"/>
                    </a:lnB>
                    <a:lnTlToBr>
                      <a:noFill/>
                    </a:lnTlToBr>
                    <a:lnBlToTr>
                      <a:noFill/>
                    </a:lnBlToTr>
                    <a:solidFill>
                      <a:schemeClr val="accent1"/>
                    </a:solidFill>
                  </a:tcPr>
                </a:tc>
                <a:tc>
                  <a:txBody>
                    <a:bodyPr/>
                    <a:lstStyle>
                      <a:lvl1pPr marL="342900" lvl="0" indent="-342900" algn="l" defTabSz="914400" eaLnBrk="1" fontAlgn="base" latinLnBrk="0" hangingPunct="1">
                        <a:lnSpc>
                          <a:spcPct val="100000"/>
                        </a:lnSpc>
                        <a:spcBef>
                          <a:spcPct val="20000"/>
                        </a:spcBef>
                        <a:spcAft>
                          <a:spcPct val="0"/>
                        </a:spcAft>
                        <a:buChar char="•"/>
                        <a:defRPr sz="2800" b="0" i="0" u="none" kern="1200" baseline="0">
                          <a:solidFill>
                            <a:schemeClr val="tx1"/>
                          </a:solidFill>
                          <a:latin typeface="Arial" panose="020B0604020202020204" pitchFamily="34" charset="0"/>
                          <a:ea typeface="宋体" panose="02010600030101010101" pitchFamily="2" charset="-122"/>
                        </a:defRPr>
                      </a:lvl1pPr>
                      <a:lvl2pPr marL="742950" lvl="1" indent="-285750">
                        <a:defRPr sz="2400" kern="1200"/>
                      </a:lvl2pPr>
                      <a:lvl3pPr marL="1143000" lvl="2" indent="-228600">
                        <a:defRPr sz="2000" kern="1200"/>
                      </a:lvl3pPr>
                      <a:lvl4pPr marL="1600200" lvl="3" indent="-228600">
                        <a:defRPr sz="1800" kern="1200"/>
                      </a:lvl4pPr>
                      <a:lvl5pPr marL="2057400" lvl="4" indent="-228600">
                        <a:defRPr sz="1800" kern="1200"/>
                      </a:lvl5pPr>
                    </a:lstStyle>
                    <a:p>
                      <a:pPr marL="0" lvl="0" indent="0" algn="ctr">
                        <a:buNone/>
                      </a:pPr>
                      <a:r>
                        <a:rPr lang="en-US" altLang="zh-CN" sz="2000" b="1"/>
                        <a:t>662</a:t>
                      </a:r>
                      <a:endParaRPr lang="zh-CN" altLang="en-US" sz="2000" b="1"/>
                    </a:p>
                  </a:txBody>
                  <a:tcPr anchor="ctr">
                    <a:lnL w="12700" cap="flat" cmpd="sng">
                      <a:solidFill>
                        <a:schemeClr val="bg1"/>
                      </a:solidFill>
                      <a:prstDash val="solid"/>
                      <a:headEnd type="none" w="med" len="med"/>
                      <a:tailEnd type="none" w="med" len="med"/>
                    </a:lnL>
                    <a:lnR w="12700" cap="flat" cmpd="sng">
                      <a:solidFill>
                        <a:schemeClr val="bg1"/>
                      </a:solidFill>
                      <a:prstDash val="solid"/>
                      <a:headEnd type="none" w="med" len="med"/>
                      <a:tailEnd type="none" w="med" len="med"/>
                    </a:lnR>
                    <a:lnT w="12700" cap="flat" cmpd="sng">
                      <a:solidFill>
                        <a:schemeClr val="bg1"/>
                      </a:solidFill>
                      <a:prstDash val="solid"/>
                      <a:headEnd type="none" w="med" len="med"/>
                      <a:tailEnd type="none" w="med" len="med"/>
                    </a:lnT>
                    <a:lnB w="12700" cap="flat" cmpd="sng">
                      <a:solidFill>
                        <a:schemeClr val="bg1"/>
                      </a:solidFill>
                      <a:prstDash val="solid"/>
                      <a:headEnd type="none" w="med" len="med"/>
                      <a:tailEnd type="none" w="med" len="med"/>
                    </a:lnB>
                    <a:lnTlToBr>
                      <a:noFill/>
                    </a:lnTlToBr>
                    <a:lnBlToTr>
                      <a:noFill/>
                    </a:lnBlToTr>
                    <a:solidFill>
                      <a:schemeClr val="accent1"/>
                    </a:solidFill>
                  </a:tcPr>
                </a:tc>
                <a:tc>
                  <a:txBody>
                    <a:bodyPr/>
                    <a:lstStyle>
                      <a:lvl1pPr marL="342900" lvl="0" indent="-342900" algn="l" defTabSz="914400" eaLnBrk="1" fontAlgn="base" latinLnBrk="0" hangingPunct="1">
                        <a:lnSpc>
                          <a:spcPct val="100000"/>
                        </a:lnSpc>
                        <a:spcBef>
                          <a:spcPct val="20000"/>
                        </a:spcBef>
                        <a:spcAft>
                          <a:spcPct val="0"/>
                        </a:spcAft>
                        <a:buChar char="•"/>
                        <a:defRPr sz="2800" b="0" i="0" u="none" kern="1200" baseline="0">
                          <a:solidFill>
                            <a:schemeClr val="tx1"/>
                          </a:solidFill>
                          <a:latin typeface="Arial" panose="020B0604020202020204" pitchFamily="34" charset="0"/>
                          <a:ea typeface="宋体" panose="02010600030101010101" pitchFamily="2" charset="-122"/>
                        </a:defRPr>
                      </a:lvl1pPr>
                      <a:lvl2pPr marL="742950" lvl="1" indent="-285750">
                        <a:defRPr sz="2400" kern="1200"/>
                      </a:lvl2pPr>
                      <a:lvl3pPr marL="1143000" lvl="2" indent="-228600">
                        <a:defRPr sz="2000" kern="1200"/>
                      </a:lvl3pPr>
                      <a:lvl4pPr marL="1600200" lvl="3" indent="-228600">
                        <a:defRPr sz="1800" kern="1200"/>
                      </a:lvl4pPr>
                      <a:lvl5pPr marL="2057400" lvl="4" indent="-228600">
                        <a:defRPr sz="1800" kern="1200"/>
                      </a:lvl5pPr>
                    </a:lstStyle>
                    <a:p>
                      <a:pPr marL="0" lvl="0" indent="0" algn="ctr">
                        <a:buNone/>
                      </a:pPr>
                      <a:endParaRPr lang="zh-CN" altLang="en-US" sz="2000" b="1" dirty="0"/>
                    </a:p>
                  </a:txBody>
                  <a:tcPr anchor="ctr">
                    <a:lnL w="12700" cap="flat" cmpd="sng">
                      <a:solidFill>
                        <a:schemeClr val="bg1"/>
                      </a:solidFill>
                      <a:prstDash val="solid"/>
                      <a:headEnd type="none" w="med" len="med"/>
                      <a:tailEnd type="none" w="med" len="med"/>
                    </a:lnL>
                    <a:lnR cap="flat">
                      <a:noFill/>
                    </a:lnR>
                    <a:lnT w="12700" cap="flat" cmpd="sng">
                      <a:solidFill>
                        <a:schemeClr val="bg1"/>
                      </a:solidFill>
                      <a:prstDash val="solid"/>
                      <a:headEnd type="none" w="med" len="med"/>
                      <a:tailEnd type="none" w="med" len="med"/>
                    </a:lnT>
                    <a:lnB w="12700" cap="flat" cmpd="sng">
                      <a:solidFill>
                        <a:schemeClr val="bg1"/>
                      </a:solidFill>
                      <a:prstDash val="solid"/>
                      <a:headEnd type="none" w="med" len="med"/>
                      <a:tailEnd type="none" w="med" len="med"/>
                    </a:lnB>
                    <a:lnTlToBr>
                      <a:noFill/>
                    </a:lnTlToBr>
                    <a:lnBlToTr>
                      <a:noFill/>
                    </a:lnBlToTr>
                    <a:solidFill>
                      <a:schemeClr val="accent1"/>
                    </a:solidFill>
                  </a:tcPr>
                </a:tc>
              </a:tr>
              <a:tr h="457200">
                <a:tc>
                  <a:txBody>
                    <a:bodyPr/>
                    <a:lstStyle>
                      <a:lvl1pPr marL="342900" lvl="0" indent="-342900" algn="l" defTabSz="914400" eaLnBrk="1" fontAlgn="base" latinLnBrk="0" hangingPunct="1">
                        <a:lnSpc>
                          <a:spcPct val="100000"/>
                        </a:lnSpc>
                        <a:spcBef>
                          <a:spcPct val="20000"/>
                        </a:spcBef>
                        <a:spcAft>
                          <a:spcPct val="0"/>
                        </a:spcAft>
                        <a:buChar char="•"/>
                        <a:defRPr sz="2800" b="0" i="0" u="none" kern="1200" baseline="0">
                          <a:solidFill>
                            <a:schemeClr val="tx1"/>
                          </a:solidFill>
                          <a:latin typeface="Arial" panose="020B0604020202020204" pitchFamily="34" charset="0"/>
                          <a:ea typeface="宋体" panose="02010600030101010101" pitchFamily="2" charset="-122"/>
                        </a:defRPr>
                      </a:lvl1pPr>
                      <a:lvl2pPr marL="742950" lvl="1" indent="-285750">
                        <a:defRPr sz="2400" kern="1200"/>
                      </a:lvl2pPr>
                      <a:lvl3pPr marL="1143000" lvl="2" indent="-228600">
                        <a:defRPr sz="2000" kern="1200"/>
                      </a:lvl3pPr>
                      <a:lvl4pPr marL="1600200" lvl="3" indent="-228600">
                        <a:defRPr sz="1800" kern="1200"/>
                      </a:lvl4pPr>
                      <a:lvl5pPr marL="2057400" lvl="4" indent="-228600">
                        <a:defRPr sz="1800" kern="1200"/>
                      </a:lvl5pPr>
                    </a:lstStyle>
                    <a:p>
                      <a:pPr marL="0" lvl="0" indent="0" algn="ctr">
                        <a:buNone/>
                      </a:pPr>
                      <a:r>
                        <a:rPr lang="en-US" altLang="zh-CN" sz="2000" b="1"/>
                        <a:t>1500</a:t>
                      </a:r>
                      <a:endParaRPr lang="zh-CN" altLang="en-US" sz="2000" b="1"/>
                    </a:p>
                  </a:txBody>
                  <a:tcPr anchor="ctr">
                    <a:lnL w="12700" cap="flat" cmpd="sng">
                      <a:solidFill>
                        <a:schemeClr val="bg1"/>
                      </a:solidFill>
                      <a:prstDash val="solid"/>
                      <a:headEnd type="none" w="med" len="med"/>
                      <a:tailEnd type="none" w="med" len="med"/>
                    </a:lnL>
                    <a:lnR w="12700" cap="flat" cmpd="sng">
                      <a:solidFill>
                        <a:schemeClr val="bg1"/>
                      </a:solidFill>
                      <a:prstDash val="solid"/>
                      <a:headEnd type="none" w="med" len="med"/>
                      <a:tailEnd type="none" w="med" len="med"/>
                    </a:lnR>
                    <a:lnT w="12700" cap="flat" cmpd="sng">
                      <a:solidFill>
                        <a:schemeClr val="bg1"/>
                      </a:solidFill>
                      <a:prstDash val="solid"/>
                      <a:headEnd type="none" w="med" len="med"/>
                      <a:tailEnd type="none" w="med" len="med"/>
                    </a:lnT>
                    <a:lnB w="12700" cap="flat" cmpd="sng">
                      <a:solidFill>
                        <a:schemeClr val="bg1"/>
                      </a:solidFill>
                      <a:prstDash val="solid"/>
                      <a:headEnd type="none" w="med" len="med"/>
                      <a:tailEnd type="none" w="med" len="med"/>
                    </a:lnB>
                    <a:lnTlToBr>
                      <a:noFill/>
                    </a:lnTlToBr>
                    <a:lnBlToTr>
                      <a:noFill/>
                    </a:lnBlToTr>
                    <a:solidFill>
                      <a:schemeClr val="accent1"/>
                    </a:solidFill>
                  </a:tcPr>
                </a:tc>
                <a:tc>
                  <a:txBody>
                    <a:bodyPr/>
                    <a:lstStyle>
                      <a:lvl1pPr marL="342900" lvl="0" indent="-342900" algn="l" defTabSz="914400" eaLnBrk="1" fontAlgn="base" latinLnBrk="0" hangingPunct="1">
                        <a:lnSpc>
                          <a:spcPct val="100000"/>
                        </a:lnSpc>
                        <a:spcBef>
                          <a:spcPct val="20000"/>
                        </a:spcBef>
                        <a:spcAft>
                          <a:spcPct val="0"/>
                        </a:spcAft>
                        <a:buChar char="•"/>
                        <a:defRPr sz="2800" b="0" i="0" u="none" kern="1200" baseline="0">
                          <a:solidFill>
                            <a:schemeClr val="tx1"/>
                          </a:solidFill>
                          <a:latin typeface="Arial" panose="020B0604020202020204" pitchFamily="34" charset="0"/>
                          <a:ea typeface="宋体" panose="02010600030101010101" pitchFamily="2" charset="-122"/>
                        </a:defRPr>
                      </a:lvl1pPr>
                      <a:lvl2pPr marL="742950" lvl="1" indent="-285750">
                        <a:defRPr sz="2400" kern="1200"/>
                      </a:lvl2pPr>
                      <a:lvl3pPr marL="1143000" lvl="2" indent="-228600">
                        <a:defRPr sz="2000" kern="1200"/>
                      </a:lvl3pPr>
                      <a:lvl4pPr marL="1600200" lvl="3" indent="-228600">
                        <a:defRPr sz="1800" kern="1200"/>
                      </a:lvl4pPr>
                      <a:lvl5pPr marL="2057400" lvl="4" indent="-228600">
                        <a:defRPr sz="1800" kern="1200"/>
                      </a:lvl5pPr>
                    </a:lstStyle>
                    <a:p>
                      <a:pPr marL="0" lvl="0" indent="0" algn="ctr">
                        <a:buNone/>
                      </a:pPr>
                      <a:r>
                        <a:rPr lang="en-US" altLang="zh-CN" sz="2000" b="1"/>
                        <a:t>1335</a:t>
                      </a:r>
                      <a:endParaRPr lang="zh-CN" altLang="en-US" sz="2000" b="1"/>
                    </a:p>
                  </a:txBody>
                  <a:tcPr anchor="ctr">
                    <a:lnL w="12700" cap="flat" cmpd="sng">
                      <a:solidFill>
                        <a:schemeClr val="bg1"/>
                      </a:solidFill>
                      <a:prstDash val="solid"/>
                      <a:headEnd type="none" w="med" len="med"/>
                      <a:tailEnd type="none" w="med" len="med"/>
                    </a:lnL>
                    <a:lnR w="12700" cap="flat" cmpd="sng">
                      <a:solidFill>
                        <a:schemeClr val="bg1"/>
                      </a:solidFill>
                      <a:prstDash val="solid"/>
                      <a:headEnd type="none" w="med" len="med"/>
                      <a:tailEnd type="none" w="med" len="med"/>
                    </a:lnR>
                    <a:lnT w="12700" cap="flat" cmpd="sng">
                      <a:solidFill>
                        <a:schemeClr val="bg1"/>
                      </a:solidFill>
                      <a:prstDash val="solid"/>
                      <a:headEnd type="none" w="med" len="med"/>
                      <a:tailEnd type="none" w="med" len="med"/>
                    </a:lnT>
                    <a:lnB w="12700" cap="flat" cmpd="sng">
                      <a:solidFill>
                        <a:schemeClr val="bg1"/>
                      </a:solidFill>
                      <a:prstDash val="solid"/>
                      <a:headEnd type="none" w="med" len="med"/>
                      <a:tailEnd type="none" w="med" len="med"/>
                    </a:lnB>
                    <a:lnTlToBr>
                      <a:noFill/>
                    </a:lnTlToBr>
                    <a:lnBlToTr>
                      <a:noFill/>
                    </a:lnBlToTr>
                    <a:solidFill>
                      <a:schemeClr val="accent1"/>
                    </a:solidFill>
                  </a:tcPr>
                </a:tc>
                <a:tc>
                  <a:txBody>
                    <a:bodyPr/>
                    <a:lstStyle>
                      <a:lvl1pPr marL="342900" lvl="0" indent="-342900" algn="l" defTabSz="914400" eaLnBrk="1" fontAlgn="base" latinLnBrk="0" hangingPunct="1">
                        <a:lnSpc>
                          <a:spcPct val="100000"/>
                        </a:lnSpc>
                        <a:spcBef>
                          <a:spcPct val="20000"/>
                        </a:spcBef>
                        <a:spcAft>
                          <a:spcPct val="0"/>
                        </a:spcAft>
                        <a:buChar char="•"/>
                        <a:defRPr sz="2800" b="0" i="0" u="none" kern="1200" baseline="0">
                          <a:solidFill>
                            <a:schemeClr val="tx1"/>
                          </a:solidFill>
                          <a:latin typeface="Arial" panose="020B0604020202020204" pitchFamily="34" charset="0"/>
                          <a:ea typeface="宋体" panose="02010600030101010101" pitchFamily="2" charset="-122"/>
                        </a:defRPr>
                      </a:lvl1pPr>
                      <a:lvl2pPr marL="742950" lvl="1" indent="-285750">
                        <a:defRPr sz="2400" kern="1200"/>
                      </a:lvl2pPr>
                      <a:lvl3pPr marL="1143000" lvl="2" indent="-228600">
                        <a:defRPr sz="2000" kern="1200"/>
                      </a:lvl3pPr>
                      <a:lvl4pPr marL="1600200" lvl="3" indent="-228600">
                        <a:defRPr sz="1800" kern="1200"/>
                      </a:lvl4pPr>
                      <a:lvl5pPr marL="2057400" lvl="4" indent="-228600">
                        <a:defRPr sz="1800" kern="1200"/>
                      </a:lvl5pPr>
                    </a:lstStyle>
                    <a:p>
                      <a:pPr marL="0" lvl="0" indent="0" algn="ctr">
                        <a:buNone/>
                      </a:pPr>
                      <a:r>
                        <a:rPr lang="en-US" altLang="zh-CN" sz="2000" b="1"/>
                        <a:t>0.890</a:t>
                      </a:r>
                      <a:endParaRPr lang="zh-CN" altLang="en-US" sz="2000" b="1"/>
                    </a:p>
                  </a:txBody>
                  <a:tcPr anchor="ctr">
                    <a:lnL w="12700" cap="flat" cmpd="sng">
                      <a:solidFill>
                        <a:schemeClr val="bg1"/>
                      </a:solidFill>
                      <a:prstDash val="solid"/>
                      <a:headEnd type="none" w="med" len="med"/>
                      <a:tailEnd type="none" w="med" len="med"/>
                    </a:lnL>
                    <a:lnR cap="flat">
                      <a:noFill/>
                    </a:lnR>
                    <a:lnT w="12700" cap="flat" cmpd="sng">
                      <a:solidFill>
                        <a:schemeClr val="bg1"/>
                      </a:solidFill>
                      <a:prstDash val="solid"/>
                      <a:headEnd type="none" w="med" len="med"/>
                      <a:tailEnd type="none" w="med" len="med"/>
                    </a:lnT>
                    <a:lnB w="12700" cap="flat" cmpd="sng">
                      <a:solidFill>
                        <a:schemeClr val="bg1"/>
                      </a:solidFill>
                      <a:prstDash val="solid"/>
                      <a:headEnd type="none" w="med" len="med"/>
                      <a:tailEnd type="none" w="med" len="med"/>
                    </a:lnB>
                    <a:lnTlToBr>
                      <a:noFill/>
                    </a:lnTlToBr>
                    <a:lnBlToTr>
                      <a:noFill/>
                    </a:lnBlToTr>
                    <a:solidFill>
                      <a:schemeClr val="accent1"/>
                    </a:solidFill>
                  </a:tcPr>
                </a:tc>
              </a:tr>
              <a:tr h="414337">
                <a:tc>
                  <a:txBody>
                    <a:bodyPr/>
                    <a:lstStyle>
                      <a:lvl1pPr marL="342900" lvl="0" indent="-342900" algn="l" defTabSz="914400" eaLnBrk="1" fontAlgn="base" latinLnBrk="0" hangingPunct="1">
                        <a:lnSpc>
                          <a:spcPct val="100000"/>
                        </a:lnSpc>
                        <a:spcBef>
                          <a:spcPct val="20000"/>
                        </a:spcBef>
                        <a:spcAft>
                          <a:spcPct val="0"/>
                        </a:spcAft>
                        <a:buChar char="•"/>
                        <a:defRPr sz="2800" b="0" i="0" u="none" kern="1200" baseline="0">
                          <a:solidFill>
                            <a:schemeClr val="tx1"/>
                          </a:solidFill>
                          <a:latin typeface="Arial" panose="020B0604020202020204" pitchFamily="34" charset="0"/>
                          <a:ea typeface="宋体" panose="02010600030101010101" pitchFamily="2" charset="-122"/>
                        </a:defRPr>
                      </a:lvl1pPr>
                      <a:lvl2pPr marL="742950" lvl="1" indent="-285750">
                        <a:defRPr sz="2400" kern="1200"/>
                      </a:lvl2pPr>
                      <a:lvl3pPr marL="1143000" lvl="2" indent="-228600">
                        <a:defRPr sz="2000" kern="1200"/>
                      </a:lvl3pPr>
                      <a:lvl4pPr marL="1600200" lvl="3" indent="-228600">
                        <a:defRPr sz="1800" kern="1200"/>
                      </a:lvl4pPr>
                      <a:lvl5pPr marL="2057400" lvl="4" indent="-228600">
                        <a:defRPr sz="1800" kern="1200"/>
                      </a:lvl5pPr>
                    </a:lstStyle>
                    <a:p>
                      <a:pPr marL="0" lvl="0" indent="0" algn="ctr">
                        <a:buNone/>
                      </a:pPr>
                      <a:r>
                        <a:rPr lang="en-US" altLang="zh-CN" sz="2000" b="1"/>
                        <a:t>3500</a:t>
                      </a:r>
                      <a:endParaRPr lang="zh-CN" altLang="en-US" sz="2000" b="1"/>
                    </a:p>
                  </a:txBody>
                  <a:tcPr anchor="ctr">
                    <a:lnL w="12700" cap="flat" cmpd="sng">
                      <a:solidFill>
                        <a:schemeClr val="bg1"/>
                      </a:solidFill>
                      <a:prstDash val="solid"/>
                      <a:headEnd type="none" w="med" len="med"/>
                      <a:tailEnd type="none" w="med" len="med"/>
                    </a:lnL>
                    <a:lnR w="12700" cap="flat" cmpd="sng">
                      <a:solidFill>
                        <a:schemeClr val="bg1"/>
                      </a:solidFill>
                      <a:prstDash val="solid"/>
                      <a:headEnd type="none" w="med" len="med"/>
                      <a:tailEnd type="none" w="med" len="med"/>
                    </a:lnR>
                    <a:lnT w="12700" cap="flat" cmpd="sng">
                      <a:solidFill>
                        <a:schemeClr val="bg1"/>
                      </a:solidFill>
                      <a:prstDash val="solid"/>
                      <a:headEnd type="none" w="med" len="med"/>
                      <a:tailEnd type="none" w="med" len="med"/>
                    </a:lnT>
                    <a:lnB w="12700" cap="flat" cmpd="sng">
                      <a:solidFill>
                        <a:schemeClr val="bg1"/>
                      </a:solidFill>
                      <a:prstDash val="solid"/>
                      <a:headEnd type="none" w="med" len="med"/>
                      <a:tailEnd type="none" w="med" len="med"/>
                    </a:lnB>
                    <a:lnTlToBr>
                      <a:noFill/>
                    </a:lnTlToBr>
                    <a:lnBlToTr>
                      <a:noFill/>
                    </a:lnBlToTr>
                    <a:solidFill>
                      <a:schemeClr val="accent1"/>
                    </a:solidFill>
                  </a:tcPr>
                </a:tc>
                <a:tc>
                  <a:txBody>
                    <a:bodyPr/>
                    <a:lstStyle>
                      <a:lvl1pPr marL="342900" lvl="0" indent="-342900" algn="l" defTabSz="914400" eaLnBrk="1" fontAlgn="base" latinLnBrk="0" hangingPunct="1">
                        <a:lnSpc>
                          <a:spcPct val="100000"/>
                        </a:lnSpc>
                        <a:spcBef>
                          <a:spcPct val="20000"/>
                        </a:spcBef>
                        <a:spcAft>
                          <a:spcPct val="0"/>
                        </a:spcAft>
                        <a:buChar char="•"/>
                        <a:defRPr sz="2800" b="0" i="0" u="none" kern="1200" baseline="0">
                          <a:solidFill>
                            <a:schemeClr val="tx1"/>
                          </a:solidFill>
                          <a:latin typeface="Arial" panose="020B0604020202020204" pitchFamily="34" charset="0"/>
                          <a:ea typeface="宋体" panose="02010600030101010101" pitchFamily="2" charset="-122"/>
                        </a:defRPr>
                      </a:lvl1pPr>
                      <a:lvl2pPr marL="742950" lvl="1" indent="-285750">
                        <a:defRPr sz="2400" kern="1200"/>
                      </a:lvl2pPr>
                      <a:lvl3pPr marL="1143000" lvl="2" indent="-228600">
                        <a:defRPr sz="2000" kern="1200"/>
                      </a:lvl3pPr>
                      <a:lvl4pPr marL="1600200" lvl="3" indent="-228600">
                        <a:defRPr sz="1800" kern="1200"/>
                      </a:lvl4pPr>
                      <a:lvl5pPr marL="2057400" lvl="4" indent="-228600">
                        <a:defRPr sz="1800" kern="1200"/>
                      </a:lvl5pPr>
                    </a:lstStyle>
                    <a:p>
                      <a:pPr marL="0" lvl="0" indent="0" algn="ctr">
                        <a:buNone/>
                      </a:pPr>
                      <a:r>
                        <a:rPr lang="en-US" altLang="zh-CN" sz="2000" b="1"/>
                        <a:t>3203</a:t>
                      </a:r>
                      <a:endParaRPr lang="zh-CN" altLang="en-US" sz="2000" b="1"/>
                    </a:p>
                  </a:txBody>
                  <a:tcPr anchor="ctr">
                    <a:lnL w="12700" cap="flat" cmpd="sng">
                      <a:solidFill>
                        <a:schemeClr val="bg1"/>
                      </a:solidFill>
                      <a:prstDash val="solid"/>
                      <a:headEnd type="none" w="med" len="med"/>
                      <a:tailEnd type="none" w="med" len="med"/>
                    </a:lnL>
                    <a:lnR w="12700" cap="flat" cmpd="sng">
                      <a:solidFill>
                        <a:schemeClr val="bg1"/>
                      </a:solidFill>
                      <a:prstDash val="solid"/>
                      <a:headEnd type="none" w="med" len="med"/>
                      <a:tailEnd type="none" w="med" len="med"/>
                    </a:lnR>
                    <a:lnT w="12700" cap="flat" cmpd="sng">
                      <a:solidFill>
                        <a:schemeClr val="bg1"/>
                      </a:solidFill>
                      <a:prstDash val="solid"/>
                      <a:headEnd type="none" w="med" len="med"/>
                      <a:tailEnd type="none" w="med" len="med"/>
                    </a:lnT>
                    <a:lnB w="12700" cap="flat" cmpd="sng">
                      <a:solidFill>
                        <a:schemeClr val="bg1"/>
                      </a:solidFill>
                      <a:prstDash val="solid"/>
                      <a:headEnd type="none" w="med" len="med"/>
                      <a:tailEnd type="none" w="med" len="med"/>
                    </a:lnB>
                    <a:lnTlToBr>
                      <a:noFill/>
                    </a:lnTlToBr>
                    <a:lnBlToTr>
                      <a:noFill/>
                    </a:lnBlToTr>
                    <a:solidFill>
                      <a:schemeClr val="accent1"/>
                    </a:solidFill>
                  </a:tcPr>
                </a:tc>
                <a:tc>
                  <a:txBody>
                    <a:bodyPr/>
                    <a:lstStyle>
                      <a:lvl1pPr marL="342900" lvl="0" indent="-342900" algn="l" defTabSz="914400" eaLnBrk="1" fontAlgn="base" latinLnBrk="0" hangingPunct="1">
                        <a:lnSpc>
                          <a:spcPct val="100000"/>
                        </a:lnSpc>
                        <a:spcBef>
                          <a:spcPct val="20000"/>
                        </a:spcBef>
                        <a:spcAft>
                          <a:spcPct val="0"/>
                        </a:spcAft>
                        <a:buChar char="•"/>
                        <a:defRPr sz="2800" b="0" i="0" u="none" kern="1200" baseline="0">
                          <a:solidFill>
                            <a:schemeClr val="tx1"/>
                          </a:solidFill>
                          <a:latin typeface="Arial" panose="020B0604020202020204" pitchFamily="34" charset="0"/>
                          <a:ea typeface="宋体" panose="02010600030101010101" pitchFamily="2" charset="-122"/>
                        </a:defRPr>
                      </a:lvl1pPr>
                      <a:lvl2pPr marL="742950" lvl="1" indent="-285750">
                        <a:defRPr sz="2400" kern="1200"/>
                      </a:lvl2pPr>
                      <a:lvl3pPr marL="1143000" lvl="2" indent="-228600">
                        <a:defRPr sz="2000" kern="1200"/>
                      </a:lvl3pPr>
                      <a:lvl4pPr marL="1600200" lvl="3" indent="-228600">
                        <a:defRPr sz="1800" kern="1200"/>
                      </a:lvl4pPr>
                      <a:lvl5pPr marL="2057400" lvl="4" indent="-228600">
                        <a:defRPr sz="1800" kern="1200"/>
                      </a:lvl5pPr>
                    </a:lstStyle>
                    <a:p>
                      <a:pPr marL="0" lvl="0" indent="0" algn="ctr">
                        <a:buNone/>
                      </a:pPr>
                      <a:r>
                        <a:rPr lang="en-US" altLang="zh-CN" sz="2000" b="1"/>
                        <a:t>0.915</a:t>
                      </a:r>
                      <a:endParaRPr lang="zh-CN" altLang="en-US" sz="2000" b="1"/>
                    </a:p>
                  </a:txBody>
                  <a:tcPr anchor="ctr">
                    <a:lnL w="12700" cap="flat" cmpd="sng">
                      <a:solidFill>
                        <a:schemeClr val="bg1"/>
                      </a:solidFill>
                      <a:prstDash val="solid"/>
                      <a:headEnd type="none" w="med" len="med"/>
                      <a:tailEnd type="none" w="med" len="med"/>
                    </a:lnL>
                    <a:lnR cap="flat">
                      <a:noFill/>
                    </a:lnR>
                    <a:lnT w="12700" cap="flat" cmpd="sng">
                      <a:solidFill>
                        <a:schemeClr val="bg1"/>
                      </a:solidFill>
                      <a:prstDash val="solid"/>
                      <a:headEnd type="none" w="med" len="med"/>
                      <a:tailEnd type="none" w="med" len="med"/>
                    </a:lnT>
                    <a:lnB w="12700" cap="flat" cmpd="sng">
                      <a:solidFill>
                        <a:schemeClr val="bg1"/>
                      </a:solidFill>
                      <a:prstDash val="solid"/>
                      <a:headEnd type="none" w="med" len="med"/>
                      <a:tailEnd type="none" w="med" len="med"/>
                    </a:lnB>
                    <a:lnTlToBr>
                      <a:noFill/>
                    </a:lnTlToBr>
                    <a:lnBlToTr>
                      <a:noFill/>
                    </a:lnBlToTr>
                    <a:solidFill>
                      <a:schemeClr val="accent1"/>
                    </a:solidFill>
                  </a:tcPr>
                </a:tc>
              </a:tr>
              <a:tr h="414338">
                <a:tc>
                  <a:txBody>
                    <a:bodyPr/>
                    <a:lstStyle>
                      <a:lvl1pPr marL="342900" lvl="0" indent="-342900" algn="l" defTabSz="914400" eaLnBrk="1" fontAlgn="base" latinLnBrk="0" hangingPunct="1">
                        <a:lnSpc>
                          <a:spcPct val="100000"/>
                        </a:lnSpc>
                        <a:spcBef>
                          <a:spcPct val="20000"/>
                        </a:spcBef>
                        <a:spcAft>
                          <a:spcPct val="0"/>
                        </a:spcAft>
                        <a:buChar char="•"/>
                        <a:defRPr sz="2800" b="0" i="0" u="none" kern="1200" baseline="0">
                          <a:solidFill>
                            <a:schemeClr val="tx1"/>
                          </a:solidFill>
                          <a:latin typeface="Arial" panose="020B0604020202020204" pitchFamily="34" charset="0"/>
                          <a:ea typeface="宋体" panose="02010600030101010101" pitchFamily="2" charset="-122"/>
                        </a:defRPr>
                      </a:lvl1pPr>
                      <a:lvl2pPr marL="742950" lvl="1" indent="-285750">
                        <a:defRPr sz="2400" kern="1200"/>
                      </a:lvl2pPr>
                      <a:lvl3pPr marL="1143000" lvl="2" indent="-228600">
                        <a:defRPr sz="2000" kern="1200"/>
                      </a:lvl3pPr>
                      <a:lvl4pPr marL="1600200" lvl="3" indent="-228600">
                        <a:defRPr sz="1800" kern="1200"/>
                      </a:lvl4pPr>
                      <a:lvl5pPr marL="2057400" lvl="4" indent="-228600">
                        <a:defRPr sz="1800" kern="1200"/>
                      </a:lvl5pPr>
                    </a:lstStyle>
                    <a:p>
                      <a:pPr marL="0" lvl="0" indent="0" algn="ctr">
                        <a:buNone/>
                      </a:pPr>
                      <a:r>
                        <a:rPr lang="en-US" altLang="zh-CN" sz="2000" b="1"/>
                        <a:t>7000</a:t>
                      </a:r>
                      <a:endParaRPr lang="zh-CN" altLang="en-US" sz="2000" b="1"/>
                    </a:p>
                  </a:txBody>
                  <a:tcPr anchor="ctr">
                    <a:lnL w="12700" cap="flat" cmpd="sng">
                      <a:solidFill>
                        <a:schemeClr val="bg1"/>
                      </a:solidFill>
                      <a:prstDash val="solid"/>
                      <a:headEnd type="none" w="med" len="med"/>
                      <a:tailEnd type="none" w="med" len="med"/>
                    </a:lnL>
                    <a:lnR w="12700" cap="flat" cmpd="sng">
                      <a:solidFill>
                        <a:schemeClr val="bg1"/>
                      </a:solidFill>
                      <a:prstDash val="solid"/>
                      <a:headEnd type="none" w="med" len="med"/>
                      <a:tailEnd type="none" w="med" len="med"/>
                    </a:lnR>
                    <a:lnT w="12700" cap="flat" cmpd="sng">
                      <a:solidFill>
                        <a:schemeClr val="bg1"/>
                      </a:solidFill>
                      <a:prstDash val="solid"/>
                      <a:headEnd type="none" w="med" len="med"/>
                      <a:tailEnd type="none" w="med" len="med"/>
                    </a:lnT>
                    <a:lnB w="12700" cap="flat" cmpd="sng">
                      <a:solidFill>
                        <a:schemeClr val="bg1"/>
                      </a:solidFill>
                      <a:prstDash val="solid"/>
                      <a:headEnd type="none" w="med" len="med"/>
                      <a:tailEnd type="none" w="med" len="med"/>
                    </a:lnB>
                    <a:lnTlToBr>
                      <a:noFill/>
                    </a:lnTlToBr>
                    <a:lnBlToTr>
                      <a:noFill/>
                    </a:lnBlToTr>
                    <a:solidFill>
                      <a:schemeClr val="accent1"/>
                    </a:solidFill>
                  </a:tcPr>
                </a:tc>
                <a:tc>
                  <a:txBody>
                    <a:bodyPr/>
                    <a:lstStyle>
                      <a:lvl1pPr marL="342900" lvl="0" indent="-342900" algn="l" defTabSz="914400" eaLnBrk="1" fontAlgn="base" latinLnBrk="0" hangingPunct="1">
                        <a:lnSpc>
                          <a:spcPct val="100000"/>
                        </a:lnSpc>
                        <a:spcBef>
                          <a:spcPct val="20000"/>
                        </a:spcBef>
                        <a:spcAft>
                          <a:spcPct val="0"/>
                        </a:spcAft>
                        <a:buChar char="•"/>
                        <a:defRPr sz="2800" b="0" i="0" u="none" kern="1200" baseline="0">
                          <a:solidFill>
                            <a:schemeClr val="tx1"/>
                          </a:solidFill>
                          <a:latin typeface="Arial" panose="020B0604020202020204" pitchFamily="34" charset="0"/>
                          <a:ea typeface="宋体" panose="02010600030101010101" pitchFamily="2" charset="-122"/>
                        </a:defRPr>
                      </a:lvl1pPr>
                      <a:lvl2pPr marL="742950" lvl="1" indent="-285750">
                        <a:defRPr sz="2400" kern="1200"/>
                      </a:lvl2pPr>
                      <a:lvl3pPr marL="1143000" lvl="2" indent="-228600">
                        <a:defRPr sz="2000" kern="1200"/>
                      </a:lvl3pPr>
                      <a:lvl4pPr marL="1600200" lvl="3" indent="-228600">
                        <a:defRPr sz="1800" kern="1200"/>
                      </a:lvl4pPr>
                      <a:lvl5pPr marL="2057400" lvl="4" indent="-228600">
                        <a:defRPr sz="1800" kern="1200"/>
                      </a:lvl5pPr>
                    </a:lstStyle>
                    <a:p>
                      <a:pPr marL="0" lvl="0" indent="0" algn="ctr">
                        <a:buNone/>
                      </a:pPr>
                      <a:r>
                        <a:rPr lang="en-US" altLang="zh-CN" sz="2000" b="1"/>
                        <a:t>6335</a:t>
                      </a:r>
                      <a:endParaRPr lang="zh-CN" altLang="en-US" sz="2000" b="1"/>
                    </a:p>
                  </a:txBody>
                  <a:tcPr anchor="ctr">
                    <a:lnL w="12700" cap="flat" cmpd="sng">
                      <a:solidFill>
                        <a:schemeClr val="bg1"/>
                      </a:solidFill>
                      <a:prstDash val="solid"/>
                      <a:headEnd type="none" w="med" len="med"/>
                      <a:tailEnd type="none" w="med" len="med"/>
                    </a:lnL>
                    <a:lnR w="12700" cap="flat" cmpd="sng">
                      <a:solidFill>
                        <a:schemeClr val="bg1"/>
                      </a:solidFill>
                      <a:prstDash val="solid"/>
                      <a:headEnd type="none" w="med" len="med"/>
                      <a:tailEnd type="none" w="med" len="med"/>
                    </a:lnR>
                    <a:lnT w="12700" cap="flat" cmpd="sng">
                      <a:solidFill>
                        <a:schemeClr val="bg1"/>
                      </a:solidFill>
                      <a:prstDash val="solid"/>
                      <a:headEnd type="none" w="med" len="med"/>
                      <a:tailEnd type="none" w="med" len="med"/>
                    </a:lnT>
                    <a:lnB w="12700" cap="flat" cmpd="sng">
                      <a:solidFill>
                        <a:schemeClr val="bg1"/>
                      </a:solidFill>
                      <a:prstDash val="solid"/>
                      <a:headEnd type="none" w="med" len="med"/>
                      <a:tailEnd type="none" w="med" len="med"/>
                    </a:lnB>
                    <a:lnTlToBr>
                      <a:noFill/>
                    </a:lnTlToBr>
                    <a:lnBlToTr>
                      <a:noFill/>
                    </a:lnBlToTr>
                    <a:solidFill>
                      <a:schemeClr val="accent1"/>
                    </a:solidFill>
                  </a:tcPr>
                </a:tc>
                <a:tc>
                  <a:txBody>
                    <a:bodyPr/>
                    <a:lstStyle>
                      <a:lvl1pPr marL="342900" lvl="0" indent="-342900" algn="l" defTabSz="914400" eaLnBrk="1" fontAlgn="base" latinLnBrk="0" hangingPunct="1">
                        <a:lnSpc>
                          <a:spcPct val="100000"/>
                        </a:lnSpc>
                        <a:spcBef>
                          <a:spcPct val="20000"/>
                        </a:spcBef>
                        <a:spcAft>
                          <a:spcPct val="0"/>
                        </a:spcAft>
                        <a:buChar char="•"/>
                        <a:defRPr sz="2800" b="0" i="0" u="none" kern="1200" baseline="0">
                          <a:solidFill>
                            <a:schemeClr val="tx1"/>
                          </a:solidFill>
                          <a:latin typeface="Arial" panose="020B0604020202020204" pitchFamily="34" charset="0"/>
                          <a:ea typeface="宋体" panose="02010600030101010101" pitchFamily="2" charset="-122"/>
                        </a:defRPr>
                      </a:lvl1pPr>
                      <a:lvl2pPr marL="742950" lvl="1" indent="-285750">
                        <a:defRPr sz="2400" kern="1200"/>
                      </a:lvl2pPr>
                      <a:lvl3pPr marL="1143000" lvl="2" indent="-228600">
                        <a:defRPr sz="2000" kern="1200"/>
                      </a:lvl3pPr>
                      <a:lvl4pPr marL="1600200" lvl="3" indent="-228600">
                        <a:defRPr sz="1800" kern="1200"/>
                      </a:lvl4pPr>
                      <a:lvl5pPr marL="2057400" lvl="4" indent="-228600">
                        <a:defRPr sz="1800" kern="1200"/>
                      </a:lvl5pPr>
                    </a:lstStyle>
                    <a:p>
                      <a:pPr marL="0" lvl="0" indent="0" algn="ctr">
                        <a:buNone/>
                      </a:pPr>
                      <a:endParaRPr lang="zh-CN" altLang="en-US" sz="2000" b="1" dirty="0"/>
                    </a:p>
                  </a:txBody>
                  <a:tcPr anchor="ctr">
                    <a:lnL w="12700" cap="flat" cmpd="sng">
                      <a:solidFill>
                        <a:schemeClr val="bg1"/>
                      </a:solidFill>
                      <a:prstDash val="solid"/>
                      <a:headEnd type="none" w="med" len="med"/>
                      <a:tailEnd type="none" w="med" len="med"/>
                    </a:lnL>
                    <a:lnR cap="flat">
                      <a:noFill/>
                    </a:lnR>
                    <a:lnT w="12700" cap="flat" cmpd="sng">
                      <a:solidFill>
                        <a:schemeClr val="bg1"/>
                      </a:solidFill>
                      <a:prstDash val="solid"/>
                      <a:headEnd type="none" w="med" len="med"/>
                      <a:tailEnd type="none" w="med" len="med"/>
                    </a:lnT>
                    <a:lnB w="12700" cap="flat" cmpd="sng">
                      <a:solidFill>
                        <a:schemeClr val="bg1"/>
                      </a:solidFill>
                      <a:prstDash val="solid"/>
                      <a:headEnd type="none" w="med" len="med"/>
                      <a:tailEnd type="none" w="med" len="med"/>
                    </a:lnB>
                    <a:lnTlToBr>
                      <a:noFill/>
                    </a:lnTlToBr>
                    <a:lnBlToTr>
                      <a:noFill/>
                    </a:lnBlToTr>
                    <a:solidFill>
                      <a:schemeClr val="accent1"/>
                    </a:solidFill>
                  </a:tcPr>
                </a:tc>
              </a:tr>
              <a:tr h="415925">
                <a:tc>
                  <a:txBody>
                    <a:bodyPr/>
                    <a:lstStyle>
                      <a:lvl1pPr marL="342900" lvl="0" indent="-342900" algn="l" defTabSz="914400" eaLnBrk="1" fontAlgn="base" latinLnBrk="0" hangingPunct="1">
                        <a:lnSpc>
                          <a:spcPct val="100000"/>
                        </a:lnSpc>
                        <a:spcBef>
                          <a:spcPct val="20000"/>
                        </a:spcBef>
                        <a:spcAft>
                          <a:spcPct val="0"/>
                        </a:spcAft>
                        <a:buChar char="•"/>
                        <a:defRPr sz="2800" b="0" i="0" u="none" kern="1200" baseline="0">
                          <a:solidFill>
                            <a:schemeClr val="tx1"/>
                          </a:solidFill>
                          <a:latin typeface="Arial" panose="020B0604020202020204" pitchFamily="34" charset="0"/>
                          <a:ea typeface="宋体" panose="02010600030101010101" pitchFamily="2" charset="-122"/>
                        </a:defRPr>
                      </a:lvl1pPr>
                      <a:lvl2pPr marL="742950" lvl="1" indent="-285750">
                        <a:defRPr sz="2400" kern="1200"/>
                      </a:lvl2pPr>
                      <a:lvl3pPr marL="1143000" lvl="2" indent="-228600">
                        <a:defRPr sz="2000" kern="1200"/>
                      </a:lvl3pPr>
                      <a:lvl4pPr marL="1600200" lvl="3" indent="-228600">
                        <a:defRPr sz="1800" kern="1200"/>
                      </a:lvl4pPr>
                      <a:lvl5pPr marL="2057400" lvl="4" indent="-228600">
                        <a:defRPr sz="1800" kern="1200"/>
                      </a:lvl5pPr>
                    </a:lstStyle>
                    <a:p>
                      <a:pPr marL="0" lvl="0" indent="0" algn="ctr">
                        <a:buNone/>
                      </a:pPr>
                      <a:r>
                        <a:rPr lang="en-US" altLang="zh-CN" sz="2000" b="1"/>
                        <a:t>9000</a:t>
                      </a:r>
                      <a:endParaRPr lang="zh-CN" altLang="en-US" sz="2000" b="1"/>
                    </a:p>
                  </a:txBody>
                  <a:tcPr anchor="ctr">
                    <a:lnL w="12700" cap="flat" cmpd="sng">
                      <a:solidFill>
                        <a:schemeClr val="bg1"/>
                      </a:solidFill>
                      <a:prstDash val="solid"/>
                      <a:headEnd type="none" w="med" len="med"/>
                      <a:tailEnd type="none" w="med" len="med"/>
                    </a:lnL>
                    <a:lnR w="12700" cap="flat" cmpd="sng">
                      <a:solidFill>
                        <a:schemeClr val="bg1"/>
                      </a:solidFill>
                      <a:prstDash val="solid"/>
                      <a:headEnd type="none" w="med" len="med"/>
                      <a:tailEnd type="none" w="med" len="med"/>
                    </a:lnR>
                    <a:lnT w="12700" cap="flat" cmpd="sng">
                      <a:solidFill>
                        <a:schemeClr val="bg1"/>
                      </a:solidFill>
                      <a:prstDash val="solid"/>
                      <a:headEnd type="none" w="med" len="med"/>
                      <a:tailEnd type="none" w="med" len="med"/>
                    </a:lnT>
                    <a:lnB w="12700" cap="flat" cmpd="sng">
                      <a:solidFill>
                        <a:schemeClr val="bg1"/>
                      </a:solidFill>
                      <a:prstDash val="solid"/>
                      <a:headEnd type="none" w="med" len="med"/>
                      <a:tailEnd type="none" w="med" len="med"/>
                    </a:lnB>
                    <a:lnTlToBr>
                      <a:noFill/>
                    </a:lnTlToBr>
                    <a:lnBlToTr>
                      <a:noFill/>
                    </a:lnBlToTr>
                    <a:solidFill>
                      <a:schemeClr val="accent1"/>
                    </a:solidFill>
                  </a:tcPr>
                </a:tc>
                <a:tc>
                  <a:txBody>
                    <a:bodyPr/>
                    <a:lstStyle>
                      <a:lvl1pPr marL="342900" lvl="0" indent="-342900" algn="l" defTabSz="914400" eaLnBrk="1" fontAlgn="base" latinLnBrk="0" hangingPunct="1">
                        <a:lnSpc>
                          <a:spcPct val="100000"/>
                        </a:lnSpc>
                        <a:spcBef>
                          <a:spcPct val="20000"/>
                        </a:spcBef>
                        <a:spcAft>
                          <a:spcPct val="0"/>
                        </a:spcAft>
                        <a:buChar char="•"/>
                        <a:defRPr sz="2800" b="0" i="0" u="none" kern="1200" baseline="0">
                          <a:solidFill>
                            <a:schemeClr val="tx1"/>
                          </a:solidFill>
                          <a:latin typeface="Arial" panose="020B0604020202020204" pitchFamily="34" charset="0"/>
                          <a:ea typeface="宋体" panose="02010600030101010101" pitchFamily="2" charset="-122"/>
                        </a:defRPr>
                      </a:lvl1pPr>
                      <a:lvl2pPr marL="742950" lvl="1" indent="-285750">
                        <a:defRPr sz="2400" kern="1200"/>
                      </a:lvl2pPr>
                      <a:lvl3pPr marL="1143000" lvl="2" indent="-228600">
                        <a:defRPr sz="2000" kern="1200"/>
                      </a:lvl3pPr>
                      <a:lvl4pPr marL="1600200" lvl="3" indent="-228600">
                        <a:defRPr sz="1800" kern="1200"/>
                      </a:lvl4pPr>
                      <a:lvl5pPr marL="2057400" lvl="4" indent="-228600">
                        <a:defRPr sz="1800" kern="1200"/>
                      </a:lvl5pPr>
                    </a:lstStyle>
                    <a:p>
                      <a:pPr marL="0" lvl="0" indent="0" algn="ctr">
                        <a:buNone/>
                      </a:pPr>
                      <a:r>
                        <a:rPr lang="en-US" altLang="zh-CN" sz="2000" b="1"/>
                        <a:t>8073</a:t>
                      </a:r>
                      <a:endParaRPr lang="zh-CN" altLang="en-US" sz="2000" b="1"/>
                    </a:p>
                  </a:txBody>
                  <a:tcPr anchor="ctr">
                    <a:lnL w="12700" cap="flat" cmpd="sng">
                      <a:solidFill>
                        <a:schemeClr val="bg1"/>
                      </a:solidFill>
                      <a:prstDash val="solid"/>
                      <a:headEnd type="none" w="med" len="med"/>
                      <a:tailEnd type="none" w="med" len="med"/>
                    </a:lnL>
                    <a:lnR w="12700" cap="flat" cmpd="sng">
                      <a:solidFill>
                        <a:schemeClr val="bg1"/>
                      </a:solidFill>
                      <a:prstDash val="solid"/>
                      <a:headEnd type="none" w="med" len="med"/>
                      <a:tailEnd type="none" w="med" len="med"/>
                    </a:lnR>
                    <a:lnT w="12700" cap="flat" cmpd="sng">
                      <a:solidFill>
                        <a:schemeClr val="bg1"/>
                      </a:solidFill>
                      <a:prstDash val="solid"/>
                      <a:headEnd type="none" w="med" len="med"/>
                      <a:tailEnd type="none" w="med" len="med"/>
                    </a:lnT>
                    <a:lnB w="12700" cap="flat" cmpd="sng">
                      <a:solidFill>
                        <a:schemeClr val="bg1"/>
                      </a:solidFill>
                      <a:prstDash val="solid"/>
                      <a:headEnd type="none" w="med" len="med"/>
                      <a:tailEnd type="none" w="med" len="med"/>
                    </a:lnB>
                    <a:lnTlToBr>
                      <a:noFill/>
                    </a:lnTlToBr>
                    <a:lnBlToTr>
                      <a:noFill/>
                    </a:lnBlToTr>
                    <a:solidFill>
                      <a:schemeClr val="accent1"/>
                    </a:solidFill>
                  </a:tcPr>
                </a:tc>
                <a:tc>
                  <a:txBody>
                    <a:bodyPr/>
                    <a:lstStyle>
                      <a:lvl1pPr marL="342900" lvl="0" indent="-342900" algn="l" defTabSz="914400" eaLnBrk="1" fontAlgn="base" latinLnBrk="0" hangingPunct="1">
                        <a:lnSpc>
                          <a:spcPct val="100000"/>
                        </a:lnSpc>
                        <a:spcBef>
                          <a:spcPct val="20000"/>
                        </a:spcBef>
                        <a:spcAft>
                          <a:spcPct val="0"/>
                        </a:spcAft>
                        <a:buChar char="•"/>
                        <a:defRPr sz="2800" b="0" i="0" u="none" kern="1200" baseline="0">
                          <a:solidFill>
                            <a:schemeClr val="tx1"/>
                          </a:solidFill>
                          <a:latin typeface="Arial" panose="020B0604020202020204" pitchFamily="34" charset="0"/>
                          <a:ea typeface="宋体" panose="02010600030101010101" pitchFamily="2" charset="-122"/>
                        </a:defRPr>
                      </a:lvl1pPr>
                      <a:lvl2pPr marL="742950" lvl="1" indent="-285750">
                        <a:defRPr sz="2400" kern="1200"/>
                      </a:lvl2pPr>
                      <a:lvl3pPr marL="1143000" lvl="2" indent="-228600">
                        <a:defRPr sz="2000" kern="1200"/>
                      </a:lvl3pPr>
                      <a:lvl4pPr marL="1600200" lvl="3" indent="-228600">
                        <a:defRPr sz="1800" kern="1200"/>
                      </a:lvl4pPr>
                      <a:lvl5pPr marL="2057400" lvl="4" indent="-228600">
                        <a:defRPr sz="1800" kern="1200"/>
                      </a:lvl5pPr>
                    </a:lstStyle>
                    <a:p>
                      <a:pPr marL="0" lvl="0" indent="0" algn="ctr">
                        <a:buNone/>
                      </a:pPr>
                      <a:endParaRPr lang="zh-CN" altLang="en-US" sz="2000" b="1" dirty="0"/>
                    </a:p>
                  </a:txBody>
                  <a:tcPr anchor="ctr">
                    <a:lnL w="12700" cap="flat" cmpd="sng">
                      <a:solidFill>
                        <a:schemeClr val="bg1"/>
                      </a:solidFill>
                      <a:prstDash val="solid"/>
                      <a:headEnd type="none" w="med" len="med"/>
                      <a:tailEnd type="none" w="med" len="med"/>
                    </a:lnL>
                    <a:lnR cap="flat">
                      <a:noFill/>
                    </a:lnR>
                    <a:lnT w="12700" cap="flat" cmpd="sng">
                      <a:solidFill>
                        <a:schemeClr val="bg1"/>
                      </a:solidFill>
                      <a:prstDash val="solid"/>
                      <a:headEnd type="none" w="med" len="med"/>
                      <a:tailEnd type="none" w="med" len="med"/>
                    </a:lnT>
                    <a:lnB w="12700" cap="flat" cmpd="sng">
                      <a:solidFill>
                        <a:schemeClr val="bg1"/>
                      </a:solidFill>
                      <a:prstDash val="solid"/>
                      <a:headEnd type="none" w="med" len="med"/>
                      <a:tailEnd type="none" w="med" len="med"/>
                    </a:lnB>
                    <a:lnTlToBr>
                      <a:noFill/>
                    </a:lnTlToBr>
                    <a:lnBlToTr>
                      <a:noFill/>
                    </a:lnBlToTr>
                    <a:solidFill>
                      <a:schemeClr val="accent1"/>
                    </a:solidFill>
                  </a:tcPr>
                </a:tc>
              </a:tr>
              <a:tr h="414337">
                <a:tc>
                  <a:txBody>
                    <a:bodyPr/>
                    <a:lstStyle>
                      <a:lvl1pPr marL="342900" lvl="0" indent="-342900" algn="l" defTabSz="914400" eaLnBrk="1" fontAlgn="base" latinLnBrk="0" hangingPunct="1">
                        <a:lnSpc>
                          <a:spcPct val="100000"/>
                        </a:lnSpc>
                        <a:spcBef>
                          <a:spcPct val="20000"/>
                        </a:spcBef>
                        <a:spcAft>
                          <a:spcPct val="0"/>
                        </a:spcAft>
                        <a:buChar char="•"/>
                        <a:defRPr sz="2800" b="0" i="0" u="none" kern="1200" baseline="0">
                          <a:solidFill>
                            <a:schemeClr val="tx1"/>
                          </a:solidFill>
                          <a:latin typeface="Arial" panose="020B0604020202020204" pitchFamily="34" charset="0"/>
                          <a:ea typeface="宋体" panose="02010600030101010101" pitchFamily="2" charset="-122"/>
                        </a:defRPr>
                      </a:lvl1pPr>
                      <a:lvl2pPr marL="742950" lvl="1" indent="-285750">
                        <a:defRPr sz="2400" kern="1200"/>
                      </a:lvl2pPr>
                      <a:lvl3pPr marL="1143000" lvl="2" indent="-228600">
                        <a:defRPr sz="2000" kern="1200"/>
                      </a:lvl3pPr>
                      <a:lvl4pPr marL="1600200" lvl="3" indent="-228600">
                        <a:defRPr sz="1800" kern="1200"/>
                      </a:lvl4pPr>
                      <a:lvl5pPr marL="2057400" lvl="4" indent="-228600">
                        <a:defRPr sz="1800" kern="1200"/>
                      </a:lvl5pPr>
                    </a:lstStyle>
                    <a:p>
                      <a:pPr marL="0" lvl="0" indent="0" algn="ctr">
                        <a:buNone/>
                      </a:pPr>
                      <a:r>
                        <a:rPr lang="en-US" altLang="zh-CN" sz="2000" b="1"/>
                        <a:t>14000</a:t>
                      </a:r>
                      <a:endParaRPr lang="zh-CN" altLang="en-US" sz="2000" b="1"/>
                    </a:p>
                  </a:txBody>
                  <a:tcPr anchor="ctr">
                    <a:lnL w="12700" cap="flat" cmpd="sng">
                      <a:solidFill>
                        <a:schemeClr val="bg1"/>
                      </a:solidFill>
                      <a:prstDash val="solid"/>
                      <a:headEnd type="none" w="med" len="med"/>
                      <a:tailEnd type="none" w="med" len="med"/>
                    </a:lnL>
                    <a:lnR w="12700" cap="flat" cmpd="sng">
                      <a:solidFill>
                        <a:schemeClr val="bg1"/>
                      </a:solidFill>
                      <a:prstDash val="solid"/>
                      <a:headEnd type="none" w="med" len="med"/>
                      <a:tailEnd type="none" w="med" len="med"/>
                    </a:lnR>
                    <a:lnT w="12700" cap="flat" cmpd="sng">
                      <a:solidFill>
                        <a:schemeClr val="bg1"/>
                      </a:solidFill>
                      <a:prstDash val="solid"/>
                      <a:headEnd type="none" w="med" len="med"/>
                      <a:tailEnd type="none" w="med" len="med"/>
                    </a:lnT>
                    <a:lnB w="12700" cap="flat" cmpd="sng">
                      <a:solidFill>
                        <a:schemeClr val="bg1"/>
                      </a:solidFill>
                      <a:prstDash val="solid"/>
                      <a:headEnd type="none" w="med" len="med"/>
                      <a:tailEnd type="none" w="med" len="med"/>
                    </a:lnB>
                    <a:lnTlToBr>
                      <a:noFill/>
                    </a:lnTlToBr>
                    <a:lnBlToTr>
                      <a:noFill/>
                    </a:lnBlToTr>
                    <a:solidFill>
                      <a:schemeClr val="accent1"/>
                    </a:solidFill>
                  </a:tcPr>
                </a:tc>
                <a:tc>
                  <a:txBody>
                    <a:bodyPr/>
                    <a:lstStyle>
                      <a:lvl1pPr marL="342900" lvl="0" indent="-342900" algn="l" defTabSz="914400" eaLnBrk="1" fontAlgn="base" latinLnBrk="0" hangingPunct="1">
                        <a:lnSpc>
                          <a:spcPct val="100000"/>
                        </a:lnSpc>
                        <a:spcBef>
                          <a:spcPct val="20000"/>
                        </a:spcBef>
                        <a:spcAft>
                          <a:spcPct val="0"/>
                        </a:spcAft>
                        <a:buChar char="•"/>
                        <a:defRPr sz="2800" b="0" i="0" u="none" kern="1200" baseline="0">
                          <a:solidFill>
                            <a:schemeClr val="tx1"/>
                          </a:solidFill>
                          <a:latin typeface="Arial" panose="020B0604020202020204" pitchFamily="34" charset="0"/>
                          <a:ea typeface="宋体" panose="02010600030101010101" pitchFamily="2" charset="-122"/>
                        </a:defRPr>
                      </a:lvl1pPr>
                      <a:lvl2pPr marL="742950" lvl="1" indent="-285750">
                        <a:defRPr sz="2400" kern="1200"/>
                      </a:lvl2pPr>
                      <a:lvl3pPr marL="1143000" lvl="2" indent="-228600">
                        <a:defRPr sz="2000" kern="1200"/>
                      </a:lvl3pPr>
                      <a:lvl4pPr marL="1600200" lvl="3" indent="-228600">
                        <a:defRPr sz="1800" kern="1200"/>
                      </a:lvl4pPr>
                      <a:lvl5pPr marL="2057400" lvl="4" indent="-228600">
                        <a:defRPr sz="1800" kern="1200"/>
                      </a:lvl5pPr>
                    </a:lstStyle>
                    <a:p>
                      <a:pPr marL="0" lvl="0" indent="0" algn="ctr">
                        <a:buNone/>
                      </a:pPr>
                      <a:r>
                        <a:rPr lang="en-US" altLang="zh-CN" sz="2000" b="1"/>
                        <a:t>12628</a:t>
                      </a:r>
                      <a:endParaRPr lang="zh-CN" altLang="en-US" sz="2000" b="1"/>
                    </a:p>
                  </a:txBody>
                  <a:tcPr anchor="ctr">
                    <a:lnL w="12700" cap="flat" cmpd="sng">
                      <a:solidFill>
                        <a:schemeClr val="bg1"/>
                      </a:solidFill>
                      <a:prstDash val="solid"/>
                      <a:headEnd type="none" w="med" len="med"/>
                      <a:tailEnd type="none" w="med" len="med"/>
                    </a:lnL>
                    <a:lnR w="12700" cap="flat" cmpd="sng">
                      <a:solidFill>
                        <a:schemeClr val="bg1"/>
                      </a:solidFill>
                      <a:prstDash val="solid"/>
                      <a:headEnd type="none" w="med" len="med"/>
                      <a:tailEnd type="none" w="med" len="med"/>
                    </a:lnR>
                    <a:lnT w="12700" cap="flat" cmpd="sng">
                      <a:solidFill>
                        <a:schemeClr val="bg1"/>
                      </a:solidFill>
                      <a:prstDash val="solid"/>
                      <a:headEnd type="none" w="med" len="med"/>
                      <a:tailEnd type="none" w="med" len="med"/>
                    </a:lnT>
                    <a:lnB w="12700" cap="flat" cmpd="sng">
                      <a:solidFill>
                        <a:schemeClr val="bg1"/>
                      </a:solidFill>
                      <a:prstDash val="solid"/>
                      <a:headEnd type="none" w="med" len="med"/>
                      <a:tailEnd type="none" w="med" len="med"/>
                    </a:lnB>
                    <a:lnTlToBr>
                      <a:noFill/>
                    </a:lnTlToBr>
                    <a:lnBlToTr>
                      <a:noFill/>
                    </a:lnBlToTr>
                    <a:solidFill>
                      <a:schemeClr val="accent1"/>
                    </a:solidFill>
                  </a:tcPr>
                </a:tc>
                <a:tc>
                  <a:txBody>
                    <a:bodyPr/>
                    <a:lstStyle>
                      <a:lvl1pPr marL="342900" lvl="0" indent="-342900" algn="l" defTabSz="914400" eaLnBrk="1" fontAlgn="base" latinLnBrk="0" hangingPunct="1">
                        <a:lnSpc>
                          <a:spcPct val="100000"/>
                        </a:lnSpc>
                        <a:spcBef>
                          <a:spcPct val="20000"/>
                        </a:spcBef>
                        <a:spcAft>
                          <a:spcPct val="0"/>
                        </a:spcAft>
                        <a:buChar char="•"/>
                        <a:defRPr sz="2800" b="0" i="0" u="none" kern="1200" baseline="0">
                          <a:solidFill>
                            <a:schemeClr val="tx1"/>
                          </a:solidFill>
                          <a:latin typeface="Arial" panose="020B0604020202020204" pitchFamily="34" charset="0"/>
                          <a:ea typeface="宋体" panose="02010600030101010101" pitchFamily="2" charset="-122"/>
                        </a:defRPr>
                      </a:lvl1pPr>
                      <a:lvl2pPr marL="742950" lvl="1" indent="-285750">
                        <a:defRPr sz="2400" kern="1200"/>
                      </a:lvl2pPr>
                      <a:lvl3pPr marL="1143000" lvl="2" indent="-228600">
                        <a:defRPr sz="2000" kern="1200"/>
                      </a:lvl3pPr>
                      <a:lvl4pPr marL="1600200" lvl="3" indent="-228600">
                        <a:defRPr sz="1800" kern="1200"/>
                      </a:lvl4pPr>
                      <a:lvl5pPr marL="2057400" lvl="4" indent="-228600">
                        <a:defRPr sz="1800" kern="1200"/>
                      </a:lvl5pPr>
                    </a:lstStyle>
                    <a:p>
                      <a:pPr marL="0" lvl="0" indent="0" algn="ctr">
                        <a:buNone/>
                      </a:pPr>
                      <a:r>
                        <a:rPr lang="en-US" altLang="zh-CN" sz="2000" b="1"/>
                        <a:t>0.902</a:t>
                      </a:r>
                      <a:endParaRPr lang="zh-CN" altLang="en-US" sz="2000" b="1"/>
                    </a:p>
                  </a:txBody>
                  <a:tcPr anchor="ctr">
                    <a:lnL w="12700" cap="flat" cmpd="sng">
                      <a:solidFill>
                        <a:schemeClr val="bg1"/>
                      </a:solidFill>
                      <a:prstDash val="solid"/>
                      <a:headEnd type="none" w="med" len="med"/>
                      <a:tailEnd type="none" w="med" len="med"/>
                    </a:lnL>
                    <a:lnR cap="flat">
                      <a:noFill/>
                    </a:lnR>
                    <a:lnT w="12700" cap="flat" cmpd="sng">
                      <a:solidFill>
                        <a:schemeClr val="bg1"/>
                      </a:solidFill>
                      <a:prstDash val="solid"/>
                      <a:headEnd type="none" w="med" len="med"/>
                      <a:tailEnd type="none" w="med" len="med"/>
                    </a:lnT>
                    <a:lnB w="12700" cap="flat" cmpd="sng">
                      <a:solidFill>
                        <a:schemeClr val="bg1"/>
                      </a:solidFill>
                      <a:prstDash val="solid"/>
                      <a:headEnd type="none" w="med" len="med"/>
                      <a:tailEnd type="none" w="med" len="med"/>
                    </a:lnB>
                    <a:lnTlToBr>
                      <a:noFill/>
                    </a:lnTlToBr>
                    <a:lnBlToTr>
                      <a:noFill/>
                    </a:lnBlToTr>
                    <a:solidFill>
                      <a:schemeClr val="accent1"/>
                    </a:solidFill>
                  </a:tcPr>
                </a:tc>
              </a:tr>
            </a:tbl>
          </a:graphicData>
        </a:graphic>
      </p:graphicFrame>
      <p:sp>
        <p:nvSpPr>
          <p:cNvPr id="26703" name="文本框 26702"/>
          <p:cNvSpPr txBox="1"/>
          <p:nvPr/>
        </p:nvSpPr>
        <p:spPr>
          <a:xfrm>
            <a:off x="6443663" y="2852738"/>
            <a:ext cx="677862" cy="396875"/>
          </a:xfrm>
          <a:prstGeom prst="rect">
            <a:avLst/>
          </a:prstGeom>
          <a:noFill/>
          <a:ln w="9525">
            <a:noFill/>
          </a:ln>
        </p:spPr>
        <p:txBody>
          <a:bodyPr wrap="none" anchor="t">
            <a:spAutoFit/>
          </a:bodyPr>
          <a:p>
            <a:r>
              <a:rPr lang="en-US" altLang="zh-CN" sz="2000" b="1">
                <a:solidFill>
                  <a:srgbClr val="FF5050"/>
                </a:solidFill>
                <a:latin typeface="Arial" panose="020B0604020202020204" pitchFamily="34" charset="0"/>
                <a:ea typeface="宋体" panose="02010600030101010101" pitchFamily="2" charset="-122"/>
              </a:rPr>
              <a:t>0.94</a:t>
            </a:r>
            <a:endParaRPr lang="en-US" altLang="zh-CN" sz="2000" b="1">
              <a:solidFill>
                <a:srgbClr val="FF5050"/>
              </a:solidFill>
              <a:latin typeface="Arial" panose="020B0604020202020204" pitchFamily="34" charset="0"/>
              <a:ea typeface="宋体" panose="02010600030101010101" pitchFamily="2" charset="-122"/>
            </a:endParaRPr>
          </a:p>
        </p:txBody>
      </p:sp>
      <p:sp>
        <p:nvSpPr>
          <p:cNvPr id="26704" name="文本框 26703"/>
          <p:cNvSpPr txBox="1"/>
          <p:nvPr/>
        </p:nvSpPr>
        <p:spPr>
          <a:xfrm>
            <a:off x="6443663" y="3644900"/>
            <a:ext cx="819150" cy="396875"/>
          </a:xfrm>
          <a:prstGeom prst="rect">
            <a:avLst/>
          </a:prstGeom>
          <a:noFill/>
          <a:ln w="9525">
            <a:noFill/>
          </a:ln>
        </p:spPr>
        <p:txBody>
          <a:bodyPr wrap="none" anchor="t">
            <a:spAutoFit/>
          </a:bodyPr>
          <a:p>
            <a:r>
              <a:rPr lang="en-US" altLang="zh-CN" sz="2000" b="1">
                <a:solidFill>
                  <a:srgbClr val="FF5050"/>
                </a:solidFill>
                <a:latin typeface="Arial" panose="020B0604020202020204" pitchFamily="34" charset="0"/>
                <a:ea typeface="宋体" panose="02010600030101010101" pitchFamily="2" charset="-122"/>
              </a:rPr>
              <a:t>0.923</a:t>
            </a:r>
            <a:endParaRPr lang="en-US" altLang="zh-CN" sz="2000" b="1">
              <a:solidFill>
                <a:srgbClr val="FF5050"/>
              </a:solidFill>
              <a:latin typeface="Arial" panose="020B0604020202020204" pitchFamily="34" charset="0"/>
              <a:ea typeface="宋体" panose="02010600030101010101" pitchFamily="2" charset="-122"/>
            </a:endParaRPr>
          </a:p>
        </p:txBody>
      </p:sp>
      <p:sp>
        <p:nvSpPr>
          <p:cNvPr id="26705" name="文本框 26704"/>
          <p:cNvSpPr txBox="1"/>
          <p:nvPr/>
        </p:nvSpPr>
        <p:spPr>
          <a:xfrm>
            <a:off x="6459538" y="4076700"/>
            <a:ext cx="819150" cy="396875"/>
          </a:xfrm>
          <a:prstGeom prst="rect">
            <a:avLst/>
          </a:prstGeom>
          <a:noFill/>
          <a:ln w="9525">
            <a:noFill/>
          </a:ln>
        </p:spPr>
        <p:txBody>
          <a:bodyPr wrap="none" anchor="t">
            <a:spAutoFit/>
          </a:bodyPr>
          <a:p>
            <a:r>
              <a:rPr lang="en-US" altLang="zh-CN" sz="2000" b="1">
                <a:solidFill>
                  <a:srgbClr val="FF5050"/>
                </a:solidFill>
                <a:latin typeface="Arial" panose="020B0604020202020204" pitchFamily="34" charset="0"/>
                <a:ea typeface="宋体" panose="02010600030101010101" pitchFamily="2" charset="-122"/>
              </a:rPr>
              <a:t>0.883</a:t>
            </a:r>
            <a:endParaRPr lang="en-US" altLang="zh-CN" sz="2000" b="1">
              <a:solidFill>
                <a:srgbClr val="FF5050"/>
              </a:solidFill>
              <a:latin typeface="Arial" panose="020B0604020202020204" pitchFamily="34" charset="0"/>
              <a:ea typeface="宋体" panose="02010600030101010101" pitchFamily="2" charset="-122"/>
            </a:endParaRPr>
          </a:p>
        </p:txBody>
      </p:sp>
      <p:sp>
        <p:nvSpPr>
          <p:cNvPr id="26706" name="文本框 26705"/>
          <p:cNvSpPr txBox="1"/>
          <p:nvPr/>
        </p:nvSpPr>
        <p:spPr>
          <a:xfrm>
            <a:off x="6443663" y="5324475"/>
            <a:ext cx="819150" cy="396875"/>
          </a:xfrm>
          <a:prstGeom prst="rect">
            <a:avLst/>
          </a:prstGeom>
          <a:noFill/>
          <a:ln w="9525">
            <a:noFill/>
          </a:ln>
        </p:spPr>
        <p:txBody>
          <a:bodyPr wrap="none" anchor="t">
            <a:spAutoFit/>
          </a:bodyPr>
          <a:p>
            <a:r>
              <a:rPr lang="en-US" altLang="zh-CN" sz="2000" b="1">
                <a:solidFill>
                  <a:srgbClr val="FF5050"/>
                </a:solidFill>
                <a:latin typeface="Arial" panose="020B0604020202020204" pitchFamily="34" charset="0"/>
                <a:ea typeface="宋体" panose="02010600030101010101" pitchFamily="2" charset="-122"/>
              </a:rPr>
              <a:t>0.905</a:t>
            </a:r>
            <a:endParaRPr lang="en-US" altLang="zh-CN" sz="2000" b="1">
              <a:solidFill>
                <a:srgbClr val="FF5050"/>
              </a:solidFill>
              <a:latin typeface="Arial" panose="020B0604020202020204" pitchFamily="34" charset="0"/>
              <a:ea typeface="宋体" panose="02010600030101010101" pitchFamily="2" charset="-122"/>
            </a:endParaRPr>
          </a:p>
        </p:txBody>
      </p:sp>
      <p:sp>
        <p:nvSpPr>
          <p:cNvPr id="26707" name="文本框 26706"/>
          <p:cNvSpPr txBox="1"/>
          <p:nvPr/>
        </p:nvSpPr>
        <p:spPr>
          <a:xfrm>
            <a:off x="6443663" y="5734050"/>
            <a:ext cx="819150" cy="396875"/>
          </a:xfrm>
          <a:prstGeom prst="rect">
            <a:avLst/>
          </a:prstGeom>
          <a:noFill/>
          <a:ln w="9525">
            <a:noFill/>
          </a:ln>
        </p:spPr>
        <p:txBody>
          <a:bodyPr wrap="none" anchor="t">
            <a:spAutoFit/>
          </a:bodyPr>
          <a:p>
            <a:r>
              <a:rPr lang="en-US" altLang="zh-CN" sz="2000" b="1">
                <a:solidFill>
                  <a:srgbClr val="FF5050"/>
                </a:solidFill>
                <a:latin typeface="Arial" panose="020B0604020202020204" pitchFamily="34" charset="0"/>
                <a:ea typeface="宋体" panose="02010600030101010101" pitchFamily="2" charset="-122"/>
              </a:rPr>
              <a:t>0.897</a:t>
            </a:r>
            <a:endParaRPr lang="en-US" altLang="zh-CN" sz="2000" b="1">
              <a:solidFill>
                <a:srgbClr val="FF5050"/>
              </a:solidFill>
              <a:latin typeface="Arial" panose="020B0604020202020204" pitchFamily="34" charset="0"/>
              <a:ea typeface="宋体" panose="02010600030101010101" pitchFamily="2" charset="-122"/>
            </a:endParaRPr>
          </a:p>
        </p:txBody>
      </p:sp>
      <p:sp>
        <p:nvSpPr>
          <p:cNvPr id="26708" name="右弧形箭头 26707"/>
          <p:cNvSpPr/>
          <p:nvPr/>
        </p:nvSpPr>
        <p:spPr>
          <a:xfrm flipV="1">
            <a:off x="8243888" y="549275"/>
            <a:ext cx="431800" cy="719138"/>
          </a:xfrm>
          <a:prstGeom prst="curvedLeftArrow">
            <a:avLst>
              <a:gd name="adj1" fmla="val 15830"/>
              <a:gd name="adj2" fmla="val 71822"/>
              <a:gd name="adj3" fmla="val 21972"/>
            </a:avLst>
          </a:prstGeom>
          <a:solidFill>
            <a:schemeClr val="accent1"/>
          </a:solidFill>
          <a:ln w="9525" cap="flat" cmpd="sng">
            <a:solidFill>
              <a:schemeClr val="tx1"/>
            </a:solidFill>
            <a:prstDash val="solid"/>
            <a:miter/>
            <a:headEnd type="none" w="med" len="med"/>
            <a:tailEnd type="none" w="med" len="med"/>
          </a:ln>
        </p:spPr>
        <p:txBody>
          <a:bodyPr anchor="t"/>
          <a:p>
            <a:endParaRPr lang="zh-CN" altLang="en-US">
              <a:latin typeface="Arial" panose="020B0604020202020204" pitchFamily="34" charset="0"/>
              <a:ea typeface="宋体" panose="02010600030101010101" pitchFamily="2" charset="-122"/>
            </a:endParaRPr>
          </a:p>
        </p:txBody>
      </p:sp>
      <p:sp>
        <p:nvSpPr>
          <p:cNvPr id="26709" name="文本框 26708"/>
          <p:cNvSpPr txBox="1"/>
          <p:nvPr/>
        </p:nvSpPr>
        <p:spPr>
          <a:xfrm>
            <a:off x="2916238" y="511175"/>
            <a:ext cx="5518150" cy="396875"/>
          </a:xfrm>
          <a:prstGeom prst="rect">
            <a:avLst/>
          </a:prstGeom>
          <a:noFill/>
          <a:ln w="9525">
            <a:noFill/>
          </a:ln>
        </p:spPr>
        <p:txBody>
          <a:bodyPr wrap="none" anchor="t">
            <a:spAutoFit/>
          </a:bodyPr>
          <a:p>
            <a:r>
              <a:rPr lang="zh-CN" altLang="en-US" sz="2000" b="1" dirty="0">
                <a:solidFill>
                  <a:srgbClr val="FF5050"/>
                </a:solidFill>
                <a:latin typeface="楷体_GB2312" pitchFamily="49" charset="-122"/>
                <a:ea typeface="楷体_GB2312" pitchFamily="49" charset="-122"/>
              </a:rPr>
              <a:t>是实际问题中的一种概率</a:t>
            </a:r>
            <a:r>
              <a:rPr lang="en-US" altLang="zh-CN" sz="2000" b="1" dirty="0">
                <a:solidFill>
                  <a:srgbClr val="FF5050"/>
                </a:solidFill>
                <a:latin typeface="楷体_GB2312" pitchFamily="49" charset="-122"/>
                <a:ea typeface="楷体_GB2312" pitchFamily="49" charset="-122"/>
              </a:rPr>
              <a:t>,</a:t>
            </a:r>
            <a:r>
              <a:rPr lang="zh-CN" altLang="en-US" sz="2000" b="1" dirty="0">
                <a:solidFill>
                  <a:srgbClr val="FF5050"/>
                </a:solidFill>
                <a:latin typeface="楷体_GB2312" pitchFamily="49" charset="-122"/>
                <a:ea typeface="楷体_GB2312" pitchFamily="49" charset="-122"/>
              </a:rPr>
              <a:t>可理解为成活的概率</a:t>
            </a:r>
            <a:r>
              <a:rPr lang="en-US" altLang="zh-CN" sz="2000" b="1">
                <a:solidFill>
                  <a:srgbClr val="FF5050"/>
                </a:solidFill>
                <a:latin typeface="楷体_GB2312" pitchFamily="49" charset="-122"/>
                <a:ea typeface="楷体_GB2312" pitchFamily="49" charset="-122"/>
              </a:rPr>
              <a:t>.</a:t>
            </a:r>
            <a:endParaRPr lang="en-US" altLang="zh-CN" sz="2000" b="1">
              <a:solidFill>
                <a:srgbClr val="FF5050"/>
              </a:solidFill>
              <a:latin typeface="宋体" panose="02010600030101010101" pitchFamily="2" charset="-122"/>
              <a:ea typeface="宋体" panose="02010600030101010101" pitchFamily="2" charset="-122"/>
            </a:endParaRPr>
          </a:p>
        </p:txBody>
      </p:sp>
      <p:sp>
        <p:nvSpPr>
          <p:cNvPr id="26710" name="椭圆 26709"/>
          <p:cNvSpPr/>
          <p:nvPr/>
        </p:nvSpPr>
        <p:spPr>
          <a:xfrm>
            <a:off x="6213475" y="2363788"/>
            <a:ext cx="1152525" cy="4292600"/>
          </a:xfrm>
          <a:prstGeom prst="ellipse">
            <a:avLst/>
          </a:prstGeom>
          <a:solidFill>
            <a:schemeClr val="accent1">
              <a:alpha val="0"/>
            </a:schemeClr>
          </a:solidFill>
          <a:ln w="28575" cap="flat" cmpd="sng">
            <a:solidFill>
              <a:srgbClr val="008000"/>
            </a:solidFill>
            <a:prstDash val="solid"/>
            <a:round/>
            <a:headEnd type="none" w="med" len="med"/>
            <a:tailEnd type="none" w="med" len="med"/>
          </a:ln>
        </p:spPr>
        <p:txBody>
          <a:bodyPr anchor="t"/>
          <a:p>
            <a:endParaRPr lang="zh-CN" altLang="en-US">
              <a:latin typeface="Arial" panose="020B0604020202020204" pitchFamily="34" charset="0"/>
              <a:ea typeface="宋体" panose="02010600030101010101" pitchFamily="2" charset="-122"/>
            </a:endParaRPr>
          </a:p>
        </p:txBody>
      </p:sp>
      <p:sp>
        <p:nvSpPr>
          <p:cNvPr id="26711" name="矩形 26710"/>
          <p:cNvSpPr/>
          <p:nvPr/>
        </p:nvSpPr>
        <p:spPr>
          <a:xfrm>
            <a:off x="6877050" y="922338"/>
            <a:ext cx="1511300" cy="433387"/>
          </a:xfrm>
          <a:prstGeom prst="rect">
            <a:avLst/>
          </a:prstGeom>
          <a:solidFill>
            <a:srgbClr val="00CCFF">
              <a:alpha val="0"/>
            </a:srgbClr>
          </a:solidFill>
          <a:ln w="44450" cap="rnd" cmpd="sng">
            <a:solidFill>
              <a:srgbClr val="008000"/>
            </a:solidFill>
            <a:prstDash val="sysDot"/>
            <a:miter/>
            <a:headEnd type="none" w="med" len="med"/>
            <a:tailEnd type="none" w="med" len="med"/>
          </a:ln>
        </p:spPr>
        <p:txBody>
          <a:bodyPr anchor="t"/>
          <a:p>
            <a:endParaRPr lang="zh-CN" altLang="en-US">
              <a:latin typeface="Arial" panose="020B0604020202020204" pitchFamily="34" charset="0"/>
              <a:ea typeface="宋体" panose="02010600030101010101" pitchFamily="2" charset="-122"/>
            </a:endParaRPr>
          </a:p>
        </p:txBody>
      </p:sp>
    </p:spTree>
  </p:cSld>
  <p:clrMapOvr>
    <a:masterClrMapping/>
  </p:clrMapOvr>
  <p:transition spd="slow">
    <p:split orient="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26711"/>
                                        </p:tgtEl>
                                        <p:attrNameLst>
                                          <p:attrName>style.visibility</p:attrName>
                                        </p:attrNameLst>
                                      </p:cBhvr>
                                      <p:to>
                                        <p:strVal val="visible"/>
                                      </p:to>
                                    </p:set>
                                    <p:animEffect transition="in" filter="dissolve">
                                      <p:cBhvr>
                                        <p:cTn id="7" dur="500"/>
                                        <p:tgtEl>
                                          <p:spTgt spid="26711"/>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26708"/>
                                        </p:tgtEl>
                                        <p:attrNameLst>
                                          <p:attrName>style.visibility</p:attrName>
                                        </p:attrNameLst>
                                      </p:cBhvr>
                                      <p:to>
                                        <p:strVal val="visible"/>
                                      </p:to>
                                    </p:set>
                                    <p:animEffect transition="in" filter="wipe(down)">
                                      <p:cBhvr>
                                        <p:cTn id="12" dur="500"/>
                                        <p:tgtEl>
                                          <p:spTgt spid="26708"/>
                                        </p:tgtEl>
                                      </p:cBhvr>
                                    </p:animEffect>
                                  </p:childTnLst>
                                </p:cTn>
                              </p:par>
                            </p:childTnLst>
                          </p:cTn>
                        </p:par>
                        <p:par>
                          <p:cTn id="13" fill="hold">
                            <p:stCondLst>
                              <p:cond delay="500"/>
                            </p:stCondLst>
                            <p:childTnLst>
                              <p:par>
                                <p:cTn id="14" presetID="22" presetClass="entr" presetSubtype="8" fill="hold" grpId="0" nodeType="afterEffect">
                                  <p:stCondLst>
                                    <p:cond delay="0"/>
                                  </p:stCondLst>
                                  <p:childTnLst>
                                    <p:set>
                                      <p:cBhvr>
                                        <p:cTn id="15" dur="1" fill="hold">
                                          <p:stCondLst>
                                            <p:cond delay="0"/>
                                          </p:stCondLst>
                                        </p:cTn>
                                        <p:tgtEl>
                                          <p:spTgt spid="26709"/>
                                        </p:tgtEl>
                                        <p:attrNameLst>
                                          <p:attrName>style.visibility</p:attrName>
                                        </p:attrNameLst>
                                      </p:cBhvr>
                                      <p:to>
                                        <p:strVal val="visible"/>
                                      </p:to>
                                    </p:set>
                                    <p:animEffect transition="in" filter="wipe(left)">
                                      <p:cBhvr>
                                        <p:cTn id="16" dur="500"/>
                                        <p:tgtEl>
                                          <p:spTgt spid="26709"/>
                                        </p:tgtEl>
                                      </p:cBhvr>
                                    </p:animEffect>
                                  </p:childTnLst>
                                </p:cTn>
                              </p:par>
                            </p:childTnLst>
                          </p:cTn>
                        </p:par>
                      </p:childTnLst>
                    </p:cTn>
                  </p:par>
                  <p:par>
                    <p:cTn id="17" fill="hold">
                      <p:stCondLst>
                        <p:cond delay="indefinite"/>
                      </p:stCondLst>
                      <p:childTnLst>
                        <p:par>
                          <p:cTn id="18" fill="hold">
                            <p:stCondLst>
                              <p:cond delay="0"/>
                            </p:stCondLst>
                            <p:childTnLst>
                              <p:par>
                                <p:cTn id="19" presetID="22" presetClass="entr" presetSubtype="1" fill="hold" nodeType="clickEffect">
                                  <p:stCondLst>
                                    <p:cond delay="0"/>
                                  </p:stCondLst>
                                  <p:childTnLst>
                                    <p:set>
                                      <p:cBhvr>
                                        <p:cTn id="20" dur="1" fill="hold">
                                          <p:stCondLst>
                                            <p:cond delay="0"/>
                                          </p:stCondLst>
                                        </p:cTn>
                                        <p:tgtEl>
                                          <p:spTgt spid="26632"/>
                                        </p:tgtEl>
                                        <p:attrNameLst>
                                          <p:attrName>style.visibility</p:attrName>
                                        </p:attrNameLst>
                                      </p:cBhvr>
                                      <p:to>
                                        <p:strVal val="visible"/>
                                      </p:to>
                                    </p:set>
                                    <p:animEffect transition="in" filter="wipe(up)">
                                      <p:cBhvr>
                                        <p:cTn id="21" dur="500"/>
                                        <p:tgtEl>
                                          <p:spTgt spid="26632"/>
                                        </p:tgtEl>
                                      </p:cBhvr>
                                    </p:animEffect>
                                  </p:childTnLst>
                                </p:cTn>
                              </p:par>
                            </p:childTnLst>
                          </p:cTn>
                        </p:par>
                      </p:childTnLst>
                    </p:cTn>
                  </p:par>
                  <p:par>
                    <p:cTn id="22" fill="hold">
                      <p:stCondLst>
                        <p:cond delay="indefinite"/>
                      </p:stCondLst>
                      <p:childTnLst>
                        <p:par>
                          <p:cTn id="23" fill="hold">
                            <p:stCondLst>
                              <p:cond delay="0"/>
                            </p:stCondLst>
                            <p:childTnLst>
                              <p:par>
                                <p:cTn id="24" presetID="22" presetClass="entr" presetSubtype="8" fill="hold" nodeType="clickEffect">
                                  <p:stCondLst>
                                    <p:cond delay="0"/>
                                  </p:stCondLst>
                                  <p:childTnLst>
                                    <p:set>
                                      <p:cBhvr>
                                        <p:cTn id="25" dur="1" fill="hold">
                                          <p:stCondLst>
                                            <p:cond delay="0"/>
                                          </p:stCondLst>
                                        </p:cTn>
                                        <p:tgtEl>
                                          <p:spTgt spid="26648"/>
                                        </p:tgtEl>
                                        <p:attrNameLst>
                                          <p:attrName>style.visibility</p:attrName>
                                        </p:attrNameLst>
                                      </p:cBhvr>
                                      <p:to>
                                        <p:strVal val="visible"/>
                                      </p:to>
                                    </p:set>
                                    <p:animEffect transition="in" filter="wipe(left)">
                                      <p:cBhvr>
                                        <p:cTn id="26" dur="500"/>
                                        <p:tgtEl>
                                          <p:spTgt spid="26648"/>
                                        </p:tgtEl>
                                      </p:cBhvr>
                                    </p:animEffect>
                                  </p:childTnLst>
                                </p:cTn>
                              </p:par>
                            </p:childTnLst>
                          </p:cTn>
                        </p:par>
                      </p:childTnLst>
                    </p:cTn>
                  </p:par>
                  <p:par>
                    <p:cTn id="27" fill="hold">
                      <p:stCondLst>
                        <p:cond delay="indefinite"/>
                      </p:stCondLst>
                      <p:childTnLst>
                        <p:par>
                          <p:cTn id="28" fill="hold">
                            <p:stCondLst>
                              <p:cond delay="0"/>
                            </p:stCondLst>
                            <p:childTnLst>
                              <p:par>
                                <p:cTn id="29" presetID="47" presetClass="entr" presetSubtype="0" fill="hold" nodeType="clickEffect">
                                  <p:stCondLst>
                                    <p:cond delay="0"/>
                                  </p:stCondLst>
                                  <p:childTnLst>
                                    <p:set>
                                      <p:cBhvr>
                                        <p:cTn id="30" dur="1" fill="hold">
                                          <p:stCondLst>
                                            <p:cond delay="0"/>
                                          </p:stCondLst>
                                        </p:cTn>
                                        <p:tgtEl>
                                          <p:spTgt spid="26650"/>
                                        </p:tgtEl>
                                        <p:attrNameLst>
                                          <p:attrName>style.visibility</p:attrName>
                                        </p:attrNameLst>
                                      </p:cBhvr>
                                      <p:to>
                                        <p:strVal val="visible"/>
                                      </p:to>
                                    </p:set>
                                    <p:animEffect transition="in" filter="fade">
                                      <p:cBhvr>
                                        <p:cTn id="31" dur="1000"/>
                                        <p:tgtEl>
                                          <p:spTgt spid="26650"/>
                                        </p:tgtEl>
                                      </p:cBhvr>
                                    </p:animEffect>
                                    <p:anim calcmode="lin" valueType="num">
                                      <p:cBhvr>
                                        <p:cTn id="32" dur="1000" fill="hold"/>
                                        <p:tgtEl>
                                          <p:spTgt spid="26650"/>
                                        </p:tgtEl>
                                        <p:attrNameLst>
                                          <p:attrName>ppt_x</p:attrName>
                                        </p:attrNameLst>
                                      </p:cBhvr>
                                      <p:tavLst>
                                        <p:tav tm="0">
                                          <p:val>
                                            <p:strVal val="#ppt_x"/>
                                          </p:val>
                                        </p:tav>
                                        <p:tav tm="100000">
                                          <p:val>
                                            <p:strVal val="#ppt_x"/>
                                          </p:val>
                                        </p:tav>
                                      </p:tavLst>
                                    </p:anim>
                                    <p:anim calcmode="lin" valueType="num">
                                      <p:cBhvr>
                                        <p:cTn id="33" dur="1000" fill="hold"/>
                                        <p:tgtEl>
                                          <p:spTgt spid="26650"/>
                                        </p:tgtEl>
                                        <p:attrNameLst>
                                          <p:attrName>ppt_y</p:attrName>
                                        </p:attrNameLst>
                                      </p:cBhvr>
                                      <p:tavLst>
                                        <p:tav tm="0">
                                          <p:val>
                                            <p:strVal val="#ppt_y-.1"/>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22" presetClass="entr" presetSubtype="8" fill="hold" grpId="0" nodeType="clickEffect">
                                  <p:stCondLst>
                                    <p:cond delay="0"/>
                                  </p:stCondLst>
                                  <p:childTnLst>
                                    <p:set>
                                      <p:cBhvr>
                                        <p:cTn id="37" dur="1" fill="hold">
                                          <p:stCondLst>
                                            <p:cond delay="0"/>
                                          </p:stCondLst>
                                        </p:cTn>
                                        <p:tgtEl>
                                          <p:spTgt spid="26649"/>
                                        </p:tgtEl>
                                        <p:attrNameLst>
                                          <p:attrName>style.visibility</p:attrName>
                                        </p:attrNameLst>
                                      </p:cBhvr>
                                      <p:to>
                                        <p:strVal val="visible"/>
                                      </p:to>
                                    </p:set>
                                    <p:animEffect transition="in" filter="wipe(left)">
                                      <p:cBhvr>
                                        <p:cTn id="38" dur="500"/>
                                        <p:tgtEl>
                                          <p:spTgt spid="26649"/>
                                        </p:tgtEl>
                                      </p:cBhvr>
                                    </p:animEffect>
                                  </p:childTnLst>
                                </p:cTn>
                              </p:par>
                            </p:childTnLst>
                          </p:cTn>
                        </p:par>
                      </p:childTnLst>
                    </p:cTn>
                  </p:par>
                  <p:par>
                    <p:cTn id="39" fill="hold">
                      <p:stCondLst>
                        <p:cond delay="indefinite"/>
                      </p:stCondLst>
                      <p:childTnLst>
                        <p:par>
                          <p:cTn id="40" fill="hold">
                            <p:stCondLst>
                              <p:cond delay="0"/>
                            </p:stCondLst>
                            <p:childTnLst>
                              <p:par>
                                <p:cTn id="41" presetID="22" presetClass="entr" presetSubtype="1" fill="hold" nodeType="clickEffect">
                                  <p:stCondLst>
                                    <p:cond delay="0"/>
                                  </p:stCondLst>
                                  <p:childTnLst>
                                    <p:set>
                                      <p:cBhvr>
                                        <p:cTn id="42" dur="1" fill="hold">
                                          <p:stCondLst>
                                            <p:cond delay="0"/>
                                          </p:stCondLst>
                                        </p:cTn>
                                        <p:tgtEl>
                                          <p:spTgt spid="26653"/>
                                        </p:tgtEl>
                                        <p:attrNameLst>
                                          <p:attrName>style.visibility</p:attrName>
                                        </p:attrNameLst>
                                      </p:cBhvr>
                                      <p:to>
                                        <p:strVal val="visible"/>
                                      </p:to>
                                    </p:set>
                                    <p:animEffect transition="in" filter="wipe(up)">
                                      <p:cBhvr>
                                        <p:cTn id="43" dur="1000"/>
                                        <p:tgtEl>
                                          <p:spTgt spid="26653"/>
                                        </p:tgtEl>
                                      </p:cBhvr>
                                    </p:animEffect>
                                  </p:childTnLst>
                                </p:cTn>
                              </p:par>
                            </p:childTnLst>
                          </p:cTn>
                        </p:par>
                      </p:childTnLst>
                    </p:cTn>
                  </p:par>
                  <p:par>
                    <p:cTn id="44" fill="hold">
                      <p:stCondLst>
                        <p:cond delay="indefinite"/>
                      </p:stCondLst>
                      <p:childTnLst>
                        <p:par>
                          <p:cTn id="45" fill="hold">
                            <p:stCondLst>
                              <p:cond delay="0"/>
                            </p:stCondLst>
                            <p:childTnLst>
                              <p:par>
                                <p:cTn id="46" presetID="22" presetClass="entr" presetSubtype="8" fill="hold" grpId="0" nodeType="clickEffect">
                                  <p:stCondLst>
                                    <p:cond delay="0"/>
                                  </p:stCondLst>
                                  <p:childTnLst>
                                    <p:set>
                                      <p:cBhvr>
                                        <p:cTn id="47" dur="1" fill="hold">
                                          <p:stCondLst>
                                            <p:cond delay="0"/>
                                          </p:stCondLst>
                                        </p:cTn>
                                        <p:tgtEl>
                                          <p:spTgt spid="26703"/>
                                        </p:tgtEl>
                                        <p:attrNameLst>
                                          <p:attrName>style.visibility</p:attrName>
                                        </p:attrNameLst>
                                      </p:cBhvr>
                                      <p:to>
                                        <p:strVal val="visible"/>
                                      </p:to>
                                    </p:set>
                                    <p:animEffect transition="in" filter="wipe(left)">
                                      <p:cBhvr>
                                        <p:cTn id="48" dur="500"/>
                                        <p:tgtEl>
                                          <p:spTgt spid="26703"/>
                                        </p:tgtEl>
                                      </p:cBhvr>
                                    </p:animEffect>
                                  </p:childTnLst>
                                </p:cTn>
                              </p:par>
                            </p:childTnLst>
                          </p:cTn>
                        </p:par>
                      </p:childTnLst>
                    </p:cTn>
                  </p:par>
                  <p:par>
                    <p:cTn id="49" fill="hold">
                      <p:stCondLst>
                        <p:cond delay="indefinite"/>
                      </p:stCondLst>
                      <p:childTnLst>
                        <p:par>
                          <p:cTn id="50" fill="hold">
                            <p:stCondLst>
                              <p:cond delay="0"/>
                            </p:stCondLst>
                            <p:childTnLst>
                              <p:par>
                                <p:cTn id="51" presetID="22" presetClass="entr" presetSubtype="8" fill="hold" grpId="0" nodeType="clickEffect">
                                  <p:stCondLst>
                                    <p:cond delay="0"/>
                                  </p:stCondLst>
                                  <p:childTnLst>
                                    <p:set>
                                      <p:cBhvr>
                                        <p:cTn id="52" dur="1" fill="hold">
                                          <p:stCondLst>
                                            <p:cond delay="0"/>
                                          </p:stCondLst>
                                        </p:cTn>
                                        <p:tgtEl>
                                          <p:spTgt spid="26704"/>
                                        </p:tgtEl>
                                        <p:attrNameLst>
                                          <p:attrName>style.visibility</p:attrName>
                                        </p:attrNameLst>
                                      </p:cBhvr>
                                      <p:to>
                                        <p:strVal val="visible"/>
                                      </p:to>
                                    </p:set>
                                    <p:animEffect transition="in" filter="wipe(left)">
                                      <p:cBhvr>
                                        <p:cTn id="53" dur="500"/>
                                        <p:tgtEl>
                                          <p:spTgt spid="26704"/>
                                        </p:tgtEl>
                                      </p:cBhvr>
                                    </p:animEffect>
                                  </p:childTnLst>
                                </p:cTn>
                              </p:par>
                            </p:childTnLst>
                          </p:cTn>
                        </p:par>
                      </p:childTnLst>
                    </p:cTn>
                  </p:par>
                  <p:par>
                    <p:cTn id="54" fill="hold">
                      <p:stCondLst>
                        <p:cond delay="indefinite"/>
                      </p:stCondLst>
                      <p:childTnLst>
                        <p:par>
                          <p:cTn id="55" fill="hold">
                            <p:stCondLst>
                              <p:cond delay="0"/>
                            </p:stCondLst>
                            <p:childTnLst>
                              <p:par>
                                <p:cTn id="56" presetID="22" presetClass="entr" presetSubtype="8" fill="hold" grpId="0" nodeType="clickEffect">
                                  <p:stCondLst>
                                    <p:cond delay="0"/>
                                  </p:stCondLst>
                                  <p:childTnLst>
                                    <p:set>
                                      <p:cBhvr>
                                        <p:cTn id="57" dur="1" fill="hold">
                                          <p:stCondLst>
                                            <p:cond delay="0"/>
                                          </p:stCondLst>
                                        </p:cTn>
                                        <p:tgtEl>
                                          <p:spTgt spid="26705"/>
                                        </p:tgtEl>
                                        <p:attrNameLst>
                                          <p:attrName>style.visibility</p:attrName>
                                        </p:attrNameLst>
                                      </p:cBhvr>
                                      <p:to>
                                        <p:strVal val="visible"/>
                                      </p:to>
                                    </p:set>
                                    <p:animEffect transition="in" filter="wipe(left)">
                                      <p:cBhvr>
                                        <p:cTn id="58" dur="500"/>
                                        <p:tgtEl>
                                          <p:spTgt spid="26705"/>
                                        </p:tgtEl>
                                      </p:cBhvr>
                                    </p:animEffect>
                                  </p:childTnLst>
                                </p:cTn>
                              </p:par>
                            </p:childTnLst>
                          </p:cTn>
                        </p:par>
                      </p:childTnLst>
                    </p:cTn>
                  </p:par>
                  <p:par>
                    <p:cTn id="59" fill="hold">
                      <p:stCondLst>
                        <p:cond delay="indefinite"/>
                      </p:stCondLst>
                      <p:childTnLst>
                        <p:par>
                          <p:cTn id="60" fill="hold">
                            <p:stCondLst>
                              <p:cond delay="0"/>
                            </p:stCondLst>
                            <p:childTnLst>
                              <p:par>
                                <p:cTn id="61" presetID="22" presetClass="entr" presetSubtype="8" fill="hold" grpId="0" nodeType="clickEffect">
                                  <p:stCondLst>
                                    <p:cond delay="0"/>
                                  </p:stCondLst>
                                  <p:childTnLst>
                                    <p:set>
                                      <p:cBhvr>
                                        <p:cTn id="62" dur="1" fill="hold">
                                          <p:stCondLst>
                                            <p:cond delay="0"/>
                                          </p:stCondLst>
                                        </p:cTn>
                                        <p:tgtEl>
                                          <p:spTgt spid="26706"/>
                                        </p:tgtEl>
                                        <p:attrNameLst>
                                          <p:attrName>style.visibility</p:attrName>
                                        </p:attrNameLst>
                                      </p:cBhvr>
                                      <p:to>
                                        <p:strVal val="visible"/>
                                      </p:to>
                                    </p:set>
                                    <p:animEffect transition="in" filter="wipe(left)">
                                      <p:cBhvr>
                                        <p:cTn id="63" dur="500"/>
                                        <p:tgtEl>
                                          <p:spTgt spid="26706"/>
                                        </p:tgtEl>
                                      </p:cBhvr>
                                    </p:animEffect>
                                  </p:childTnLst>
                                </p:cTn>
                              </p:par>
                            </p:childTnLst>
                          </p:cTn>
                        </p:par>
                      </p:childTnLst>
                    </p:cTn>
                  </p:par>
                  <p:par>
                    <p:cTn id="64" fill="hold">
                      <p:stCondLst>
                        <p:cond delay="indefinite"/>
                      </p:stCondLst>
                      <p:childTnLst>
                        <p:par>
                          <p:cTn id="65" fill="hold">
                            <p:stCondLst>
                              <p:cond delay="0"/>
                            </p:stCondLst>
                            <p:childTnLst>
                              <p:par>
                                <p:cTn id="66" presetID="22" presetClass="entr" presetSubtype="8" fill="hold" grpId="0" nodeType="clickEffect">
                                  <p:stCondLst>
                                    <p:cond delay="0"/>
                                  </p:stCondLst>
                                  <p:childTnLst>
                                    <p:set>
                                      <p:cBhvr>
                                        <p:cTn id="67" dur="1" fill="hold">
                                          <p:stCondLst>
                                            <p:cond delay="0"/>
                                          </p:stCondLst>
                                        </p:cTn>
                                        <p:tgtEl>
                                          <p:spTgt spid="26707"/>
                                        </p:tgtEl>
                                        <p:attrNameLst>
                                          <p:attrName>style.visibility</p:attrName>
                                        </p:attrNameLst>
                                      </p:cBhvr>
                                      <p:to>
                                        <p:strVal val="visible"/>
                                      </p:to>
                                    </p:set>
                                    <p:animEffect transition="in" filter="wipe(left)">
                                      <p:cBhvr>
                                        <p:cTn id="68" dur="500"/>
                                        <p:tgtEl>
                                          <p:spTgt spid="26707"/>
                                        </p:tgtEl>
                                      </p:cBhvr>
                                    </p:animEffect>
                                  </p:childTnLst>
                                </p:cTn>
                              </p:par>
                            </p:childTnLst>
                          </p:cTn>
                        </p:par>
                      </p:childTnLst>
                    </p:cTn>
                  </p:par>
                  <p:par>
                    <p:cTn id="69" fill="hold">
                      <p:stCondLst>
                        <p:cond delay="indefinite"/>
                      </p:stCondLst>
                      <p:childTnLst>
                        <p:par>
                          <p:cTn id="70" fill="hold">
                            <p:stCondLst>
                              <p:cond delay="0"/>
                            </p:stCondLst>
                            <p:childTnLst>
                              <p:par>
                                <p:cTn id="71" presetID="22" presetClass="entr" presetSubtype="1" fill="hold" nodeType="clickEffect">
                                  <p:stCondLst>
                                    <p:cond delay="0"/>
                                  </p:stCondLst>
                                  <p:childTnLst>
                                    <p:set>
                                      <p:cBhvr>
                                        <p:cTn id="72" dur="1" fill="hold">
                                          <p:stCondLst>
                                            <p:cond delay="0"/>
                                          </p:stCondLst>
                                        </p:cTn>
                                        <p:tgtEl>
                                          <p:spTgt spid="26710"/>
                                        </p:tgtEl>
                                        <p:attrNameLst>
                                          <p:attrName>style.visibility</p:attrName>
                                        </p:attrNameLst>
                                      </p:cBhvr>
                                      <p:to>
                                        <p:strVal val="visible"/>
                                      </p:to>
                                    </p:set>
                                    <p:animEffect transition="in" filter="wipe(up)">
                                      <p:cBhvr>
                                        <p:cTn id="73" dur="500"/>
                                        <p:tgtEl>
                                          <p:spTgt spid="26710"/>
                                        </p:tgtEl>
                                      </p:cBhvr>
                                    </p:animEffect>
                                  </p:childTnLst>
                                </p:cTn>
                              </p:par>
                            </p:childTnLst>
                          </p:cTn>
                        </p:par>
                      </p:childTnLst>
                    </p:cTn>
                  </p:par>
                  <p:par>
                    <p:cTn id="74" fill="hold">
                      <p:stCondLst>
                        <p:cond delay="indefinite"/>
                      </p:stCondLst>
                      <p:childTnLst>
                        <p:par>
                          <p:cTn id="75" fill="hold">
                            <p:stCondLst>
                              <p:cond delay="0"/>
                            </p:stCondLst>
                            <p:childTnLst>
                              <p:par>
                                <p:cTn id="76" presetID="37" presetClass="exit" presetSubtype="0" fill="hold" grpId="1" nodeType="clickEffect">
                                  <p:stCondLst>
                                    <p:cond delay="0"/>
                                  </p:stCondLst>
                                  <p:childTnLst>
                                    <p:animEffect transition="out" filter="fade">
                                      <p:cBhvr>
                                        <p:cTn id="77" dur="2000"/>
                                        <p:tgtEl>
                                          <p:spTgt spid="26709"/>
                                        </p:tgtEl>
                                      </p:cBhvr>
                                    </p:animEffect>
                                    <p:anim calcmode="lin" valueType="num">
                                      <p:cBhvr>
                                        <p:cTn id="78" dur="2000"/>
                                        <p:tgtEl>
                                          <p:spTgt spid="26709"/>
                                        </p:tgtEl>
                                        <p:attrNameLst>
                                          <p:attrName>ppt_x</p:attrName>
                                        </p:attrNameLst>
                                      </p:cBhvr>
                                      <p:tavLst>
                                        <p:tav tm="0">
                                          <p:val>
                                            <p:strVal val="ppt_x"/>
                                          </p:val>
                                        </p:tav>
                                        <p:tav tm="100000">
                                          <p:val>
                                            <p:strVal val="ppt_x"/>
                                          </p:val>
                                        </p:tav>
                                      </p:tavLst>
                                    </p:anim>
                                    <p:anim calcmode="lin" valueType="num">
                                      <p:cBhvr>
                                        <p:cTn id="79" dur="200" decel="100000"/>
                                        <p:tgtEl>
                                          <p:spTgt spid="26709"/>
                                        </p:tgtEl>
                                        <p:attrNameLst>
                                          <p:attrName>ppt_y</p:attrName>
                                        </p:attrNameLst>
                                      </p:cBhvr>
                                      <p:tavLst>
                                        <p:tav tm="0">
                                          <p:val>
                                            <p:strVal val="ppt_y"/>
                                          </p:val>
                                        </p:tav>
                                        <p:tav tm="100000">
                                          <p:val>
                                            <p:strVal val="ppt_y-.03"/>
                                          </p:val>
                                        </p:tav>
                                      </p:tavLst>
                                    </p:anim>
                                    <p:anim calcmode="lin" valueType="num">
                                      <p:cBhvr>
                                        <p:cTn id="80" dur="1800" accel="100000">
                                          <p:stCondLst>
                                            <p:cond delay="200"/>
                                          </p:stCondLst>
                                        </p:cTn>
                                        <p:tgtEl>
                                          <p:spTgt spid="26709"/>
                                        </p:tgtEl>
                                        <p:attrNameLst>
                                          <p:attrName>ppt_y</p:attrName>
                                        </p:attrNameLst>
                                      </p:cBhvr>
                                      <p:tavLst>
                                        <p:tav tm="0">
                                          <p:val>
                                            <p:strVal val="ppt_y"/>
                                          </p:val>
                                        </p:tav>
                                        <p:tav tm="100000">
                                          <p:val>
                                            <p:strVal val="ppt_y+1"/>
                                          </p:val>
                                        </p:tav>
                                      </p:tavLst>
                                    </p:anim>
                                    <p:set>
                                      <p:cBhvr>
                                        <p:cTn id="81" dur="1" fill="hold">
                                          <p:stCondLst>
                                            <p:cond delay="1999"/>
                                          </p:stCondLst>
                                        </p:cTn>
                                        <p:tgtEl>
                                          <p:spTgt spid="26709"/>
                                        </p:tgtEl>
                                        <p:attrNameLst>
                                          <p:attrName>style.visibility</p:attrName>
                                        </p:attrNameLst>
                                      </p:cBhvr>
                                      <p:to>
                                        <p:strVal val="hidden"/>
                                      </p:to>
                                    </p:set>
                                  </p:childTnLst>
                                </p:cTn>
                              </p:par>
                              <p:par>
                                <p:cTn id="82" presetID="37" presetClass="exit" presetSubtype="0" fill="hold" nodeType="withEffect">
                                  <p:stCondLst>
                                    <p:cond delay="0"/>
                                  </p:stCondLst>
                                  <p:childTnLst>
                                    <p:animEffect transition="out" filter="fade">
                                      <p:cBhvr>
                                        <p:cTn id="83" dur="2000"/>
                                        <p:tgtEl>
                                          <p:spTgt spid="26708"/>
                                        </p:tgtEl>
                                      </p:cBhvr>
                                    </p:animEffect>
                                    <p:anim calcmode="lin" valueType="num">
                                      <p:cBhvr>
                                        <p:cTn id="84" dur="2000"/>
                                        <p:tgtEl>
                                          <p:spTgt spid="26708"/>
                                        </p:tgtEl>
                                        <p:attrNameLst>
                                          <p:attrName>ppt_x</p:attrName>
                                        </p:attrNameLst>
                                      </p:cBhvr>
                                      <p:tavLst>
                                        <p:tav tm="0">
                                          <p:val>
                                            <p:strVal val="ppt_x"/>
                                          </p:val>
                                        </p:tav>
                                        <p:tav tm="100000">
                                          <p:val>
                                            <p:strVal val="ppt_x"/>
                                          </p:val>
                                        </p:tav>
                                      </p:tavLst>
                                    </p:anim>
                                    <p:anim calcmode="lin" valueType="num">
                                      <p:cBhvr>
                                        <p:cTn id="85" dur="200" decel="100000"/>
                                        <p:tgtEl>
                                          <p:spTgt spid="26708"/>
                                        </p:tgtEl>
                                        <p:attrNameLst>
                                          <p:attrName>ppt_y</p:attrName>
                                        </p:attrNameLst>
                                      </p:cBhvr>
                                      <p:tavLst>
                                        <p:tav tm="0">
                                          <p:val>
                                            <p:strVal val="ppt_y"/>
                                          </p:val>
                                        </p:tav>
                                        <p:tav tm="100000">
                                          <p:val>
                                            <p:strVal val="ppt_y-.03"/>
                                          </p:val>
                                        </p:tav>
                                      </p:tavLst>
                                    </p:anim>
                                    <p:anim calcmode="lin" valueType="num">
                                      <p:cBhvr>
                                        <p:cTn id="86" dur="1800" accel="100000">
                                          <p:stCondLst>
                                            <p:cond delay="200"/>
                                          </p:stCondLst>
                                        </p:cTn>
                                        <p:tgtEl>
                                          <p:spTgt spid="26708"/>
                                        </p:tgtEl>
                                        <p:attrNameLst>
                                          <p:attrName>ppt_y</p:attrName>
                                        </p:attrNameLst>
                                      </p:cBhvr>
                                      <p:tavLst>
                                        <p:tav tm="0">
                                          <p:val>
                                            <p:strVal val="ppt_y"/>
                                          </p:val>
                                        </p:tav>
                                        <p:tav tm="100000">
                                          <p:val>
                                            <p:strVal val="ppt_y+1"/>
                                          </p:val>
                                        </p:tav>
                                      </p:tavLst>
                                    </p:anim>
                                    <p:set>
                                      <p:cBhvr>
                                        <p:cTn id="87" dur="1" fill="hold">
                                          <p:stCondLst>
                                            <p:cond delay="1999"/>
                                          </p:stCondLst>
                                        </p:cTn>
                                        <p:tgtEl>
                                          <p:spTgt spid="26708"/>
                                        </p:tgtEl>
                                        <p:attrNameLst>
                                          <p:attrName>style.visibility</p:attrName>
                                        </p:attrNameLst>
                                      </p:cBhvr>
                                      <p:to>
                                        <p:strVal val="hidden"/>
                                      </p:to>
                                    </p:set>
                                  </p:childTnLst>
                                </p:cTn>
                              </p:par>
                              <p:par>
                                <p:cTn id="88" presetID="37" presetClass="exit" presetSubtype="0" fill="hold" grpId="0" nodeType="withEffect">
                                  <p:stCondLst>
                                    <p:cond delay="0"/>
                                  </p:stCondLst>
                                  <p:childTnLst>
                                    <p:animEffect transition="out" filter="fade">
                                      <p:cBhvr>
                                        <p:cTn id="89" dur="2000"/>
                                        <p:tgtEl>
                                          <p:spTgt spid="26626"/>
                                        </p:tgtEl>
                                      </p:cBhvr>
                                    </p:animEffect>
                                    <p:anim calcmode="lin" valueType="num">
                                      <p:cBhvr>
                                        <p:cTn id="90" dur="2000"/>
                                        <p:tgtEl>
                                          <p:spTgt spid="26626"/>
                                        </p:tgtEl>
                                        <p:attrNameLst>
                                          <p:attrName>ppt_x</p:attrName>
                                        </p:attrNameLst>
                                      </p:cBhvr>
                                      <p:tavLst>
                                        <p:tav tm="0">
                                          <p:val>
                                            <p:strVal val="ppt_x"/>
                                          </p:val>
                                        </p:tav>
                                        <p:tav tm="100000">
                                          <p:val>
                                            <p:strVal val="ppt_x"/>
                                          </p:val>
                                        </p:tav>
                                      </p:tavLst>
                                    </p:anim>
                                    <p:anim calcmode="lin" valueType="num">
                                      <p:cBhvr>
                                        <p:cTn id="91" dur="200" decel="100000"/>
                                        <p:tgtEl>
                                          <p:spTgt spid="26626"/>
                                        </p:tgtEl>
                                        <p:attrNameLst>
                                          <p:attrName>ppt_y</p:attrName>
                                        </p:attrNameLst>
                                      </p:cBhvr>
                                      <p:tavLst>
                                        <p:tav tm="0">
                                          <p:val>
                                            <p:strVal val="ppt_y"/>
                                          </p:val>
                                        </p:tav>
                                        <p:tav tm="100000">
                                          <p:val>
                                            <p:strVal val="ppt_y-.03"/>
                                          </p:val>
                                        </p:tav>
                                      </p:tavLst>
                                    </p:anim>
                                    <p:anim calcmode="lin" valueType="num">
                                      <p:cBhvr>
                                        <p:cTn id="92" dur="1800" accel="100000">
                                          <p:stCondLst>
                                            <p:cond delay="200"/>
                                          </p:stCondLst>
                                        </p:cTn>
                                        <p:tgtEl>
                                          <p:spTgt spid="26626"/>
                                        </p:tgtEl>
                                        <p:attrNameLst>
                                          <p:attrName>ppt_y</p:attrName>
                                        </p:attrNameLst>
                                      </p:cBhvr>
                                      <p:tavLst>
                                        <p:tav tm="0">
                                          <p:val>
                                            <p:strVal val="ppt_y"/>
                                          </p:val>
                                        </p:tav>
                                        <p:tav tm="100000">
                                          <p:val>
                                            <p:strVal val="ppt_y+1"/>
                                          </p:val>
                                        </p:tav>
                                      </p:tavLst>
                                    </p:anim>
                                    <p:set>
                                      <p:cBhvr>
                                        <p:cTn id="93" dur="1" fill="hold">
                                          <p:stCondLst>
                                            <p:cond delay="1999"/>
                                          </p:stCondLst>
                                        </p:cTn>
                                        <p:tgtEl>
                                          <p:spTgt spid="26626"/>
                                        </p:tgtEl>
                                        <p:attrNameLst>
                                          <p:attrName>style.visibility</p:attrName>
                                        </p:attrNameLst>
                                      </p:cBhvr>
                                      <p:to>
                                        <p:strVal val="hidden"/>
                                      </p:to>
                                    </p:set>
                                  </p:childTnLst>
                                </p:cTn>
                              </p:par>
                              <p:par>
                                <p:cTn id="94" presetID="37" presetClass="exit" presetSubtype="0" fill="hold" nodeType="withEffect">
                                  <p:stCondLst>
                                    <p:cond delay="0"/>
                                  </p:stCondLst>
                                  <p:childTnLst>
                                    <p:animEffect transition="out" filter="fade">
                                      <p:cBhvr>
                                        <p:cTn id="95" dur="2000"/>
                                        <p:tgtEl>
                                          <p:spTgt spid="26711"/>
                                        </p:tgtEl>
                                      </p:cBhvr>
                                    </p:animEffect>
                                    <p:anim calcmode="lin" valueType="num">
                                      <p:cBhvr>
                                        <p:cTn id="96" dur="2000"/>
                                        <p:tgtEl>
                                          <p:spTgt spid="26711"/>
                                        </p:tgtEl>
                                        <p:attrNameLst>
                                          <p:attrName>ppt_x</p:attrName>
                                        </p:attrNameLst>
                                      </p:cBhvr>
                                      <p:tavLst>
                                        <p:tav tm="0">
                                          <p:val>
                                            <p:strVal val="ppt_x"/>
                                          </p:val>
                                        </p:tav>
                                        <p:tav tm="100000">
                                          <p:val>
                                            <p:strVal val="ppt_x"/>
                                          </p:val>
                                        </p:tav>
                                      </p:tavLst>
                                    </p:anim>
                                    <p:anim calcmode="lin" valueType="num">
                                      <p:cBhvr>
                                        <p:cTn id="97" dur="200" decel="100000"/>
                                        <p:tgtEl>
                                          <p:spTgt spid="26711"/>
                                        </p:tgtEl>
                                        <p:attrNameLst>
                                          <p:attrName>ppt_y</p:attrName>
                                        </p:attrNameLst>
                                      </p:cBhvr>
                                      <p:tavLst>
                                        <p:tav tm="0">
                                          <p:val>
                                            <p:strVal val="ppt_y"/>
                                          </p:val>
                                        </p:tav>
                                        <p:tav tm="100000">
                                          <p:val>
                                            <p:strVal val="ppt_y-.03"/>
                                          </p:val>
                                        </p:tav>
                                      </p:tavLst>
                                    </p:anim>
                                    <p:anim calcmode="lin" valueType="num">
                                      <p:cBhvr>
                                        <p:cTn id="98" dur="1800" accel="100000">
                                          <p:stCondLst>
                                            <p:cond delay="200"/>
                                          </p:stCondLst>
                                        </p:cTn>
                                        <p:tgtEl>
                                          <p:spTgt spid="26711"/>
                                        </p:tgtEl>
                                        <p:attrNameLst>
                                          <p:attrName>ppt_y</p:attrName>
                                        </p:attrNameLst>
                                      </p:cBhvr>
                                      <p:tavLst>
                                        <p:tav tm="0">
                                          <p:val>
                                            <p:strVal val="ppt_y"/>
                                          </p:val>
                                        </p:tav>
                                        <p:tav tm="100000">
                                          <p:val>
                                            <p:strVal val="ppt_y+1"/>
                                          </p:val>
                                        </p:tav>
                                      </p:tavLst>
                                    </p:anim>
                                    <p:set>
                                      <p:cBhvr>
                                        <p:cTn id="99" dur="1" fill="hold">
                                          <p:stCondLst>
                                            <p:cond delay="1999"/>
                                          </p:stCondLst>
                                        </p:cTn>
                                        <p:tgtEl>
                                          <p:spTgt spid="26711"/>
                                        </p:tgtEl>
                                        <p:attrNameLst>
                                          <p:attrName>style.visibility</p:attrName>
                                        </p:attrNameLst>
                                      </p:cBhvr>
                                      <p:to>
                                        <p:strVal val="hidden"/>
                                      </p:to>
                                    </p:set>
                                  </p:childTnLst>
                                </p:cTn>
                              </p:par>
                            </p:childTnLst>
                          </p:cTn>
                        </p:par>
                        <p:par>
                          <p:cTn id="100" fill="hold">
                            <p:stCondLst>
                              <p:cond delay="2000"/>
                            </p:stCondLst>
                            <p:childTnLst>
                              <p:par>
                                <p:cTn id="101" presetID="23" presetClass="entr" presetSubtype="16" fill="hold" grpId="0" nodeType="afterEffect">
                                  <p:stCondLst>
                                    <p:cond delay="0"/>
                                  </p:stCondLst>
                                  <p:childTnLst>
                                    <p:set>
                                      <p:cBhvr>
                                        <p:cTn id="102" dur="1" fill="hold">
                                          <p:stCondLst>
                                            <p:cond delay="0"/>
                                          </p:stCondLst>
                                        </p:cTn>
                                        <p:tgtEl>
                                          <p:spTgt spid="26627"/>
                                        </p:tgtEl>
                                        <p:attrNameLst>
                                          <p:attrName>style.visibility</p:attrName>
                                        </p:attrNameLst>
                                      </p:cBhvr>
                                      <p:to>
                                        <p:strVal val="visible"/>
                                      </p:to>
                                    </p:set>
                                    <p:anim calcmode="lin" valueType="num">
                                      <p:cBhvr>
                                        <p:cTn id="103" dur="1000" fill="hold"/>
                                        <p:tgtEl>
                                          <p:spTgt spid="26627"/>
                                        </p:tgtEl>
                                        <p:attrNameLst>
                                          <p:attrName>ppt_w</p:attrName>
                                        </p:attrNameLst>
                                      </p:cBhvr>
                                      <p:tavLst>
                                        <p:tav tm="0">
                                          <p:val>
                                            <p:fltVal val="0.000000"/>
                                          </p:val>
                                        </p:tav>
                                        <p:tav tm="100000">
                                          <p:val>
                                            <p:strVal val="#ppt_w"/>
                                          </p:val>
                                        </p:tav>
                                      </p:tavLst>
                                    </p:anim>
                                    <p:anim calcmode="lin" valueType="num">
                                      <p:cBhvr>
                                        <p:cTn id="104" dur="1000" fill="hold"/>
                                        <p:tgtEl>
                                          <p:spTgt spid="26627"/>
                                        </p:tgtEl>
                                        <p:attrNameLst>
                                          <p:attrName>ppt_h</p:attrName>
                                        </p:attrNameLst>
                                      </p:cBhvr>
                                      <p:tavLst>
                                        <p:tav tm="0">
                                          <p:val>
                                            <p:fltVal val="0.00000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626" grpId="0"/>
      <p:bldP spid="26627" grpId="0"/>
      <p:bldP spid="26649" grpId="0"/>
      <p:bldP spid="26703" grpId="0"/>
      <p:bldP spid="26704" grpId="0"/>
      <p:bldP spid="26705" grpId="0"/>
      <p:bldP spid="26706" grpId="0"/>
      <p:bldP spid="26707" grpId="0"/>
      <p:bldP spid="26709" grpId="0"/>
      <p:bldP spid="26709" grpId="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18433" name="组合 27649"/>
          <p:cNvGrpSpPr/>
          <p:nvPr/>
        </p:nvGrpSpPr>
        <p:grpSpPr>
          <a:xfrm>
            <a:off x="101600" y="176213"/>
            <a:ext cx="5322888" cy="641350"/>
            <a:chOff x="64" y="111"/>
            <a:chExt cx="3353" cy="404"/>
          </a:xfrm>
        </p:grpSpPr>
        <p:sp>
          <p:nvSpPr>
            <p:cNvPr id="18434" name="文本框 27650"/>
            <p:cNvSpPr txBox="1"/>
            <p:nvPr/>
          </p:nvSpPr>
          <p:spPr>
            <a:xfrm>
              <a:off x="423" y="111"/>
              <a:ext cx="2994" cy="404"/>
            </a:xfrm>
            <a:prstGeom prst="rect">
              <a:avLst/>
            </a:prstGeom>
            <a:noFill/>
            <a:ln w="9525">
              <a:noFill/>
            </a:ln>
          </p:spPr>
          <p:txBody>
            <a:bodyPr anchor="t">
              <a:spAutoFit/>
            </a:bodyPr>
            <a:p>
              <a:r>
                <a:rPr lang="zh-CN" altLang="en-US" sz="3600" b="1" dirty="0">
                  <a:solidFill>
                    <a:srgbClr val="3366FF"/>
                  </a:solidFill>
                  <a:latin typeface="Arial" panose="020B0604020202020204" pitchFamily="34" charset="0"/>
                  <a:ea typeface="华文行楷" pitchFamily="2" charset="-122"/>
                </a:rPr>
                <a:t>数学史实</a:t>
              </a:r>
              <a:endParaRPr lang="zh-CN" altLang="en-US" sz="3600" b="1" dirty="0">
                <a:solidFill>
                  <a:srgbClr val="3366FF"/>
                </a:solidFill>
                <a:latin typeface="Arial" panose="020B0604020202020204" pitchFamily="34" charset="0"/>
                <a:ea typeface="华文行楷" pitchFamily="2" charset="-122"/>
              </a:endParaRPr>
            </a:p>
          </p:txBody>
        </p:sp>
        <p:pic>
          <p:nvPicPr>
            <p:cNvPr id="18435" name="图片 27651" descr="地球5"/>
            <p:cNvPicPr>
              <a:picLocks noChangeAspect="1"/>
            </p:cNvPicPr>
            <p:nvPr/>
          </p:nvPicPr>
          <p:blipFill>
            <a:blip r:embed="rId1"/>
            <a:stretch>
              <a:fillRect/>
            </a:stretch>
          </p:blipFill>
          <p:spPr>
            <a:xfrm>
              <a:off x="64" y="132"/>
              <a:ext cx="356" cy="363"/>
            </a:xfrm>
            <a:prstGeom prst="rect">
              <a:avLst/>
            </a:prstGeom>
            <a:noFill/>
            <a:ln w="9525">
              <a:noFill/>
            </a:ln>
          </p:spPr>
        </p:pic>
      </p:grpSp>
      <p:sp>
        <p:nvSpPr>
          <p:cNvPr id="27653" name="文本框 27652"/>
          <p:cNvSpPr txBox="1"/>
          <p:nvPr/>
        </p:nvSpPr>
        <p:spPr>
          <a:xfrm>
            <a:off x="34925" y="765175"/>
            <a:ext cx="9217025" cy="1800225"/>
          </a:xfrm>
          <a:prstGeom prst="rect">
            <a:avLst/>
          </a:prstGeom>
          <a:noFill/>
          <a:ln w="9525">
            <a:noFill/>
          </a:ln>
        </p:spPr>
        <p:txBody>
          <a:bodyPr anchor="t">
            <a:spAutoFit/>
          </a:bodyPr>
          <a:p>
            <a:r>
              <a:rPr lang="zh-CN" altLang="en-US" sz="2800" b="1" dirty="0">
                <a:latin typeface="楷体_GB2312" pitchFamily="49" charset="-122"/>
                <a:ea typeface="楷体_GB2312" pitchFamily="49" charset="-122"/>
              </a:rPr>
              <a:t>　　人们在长期的实践中发现</a:t>
            </a:r>
            <a:r>
              <a:rPr lang="en-US" altLang="zh-CN" sz="2800" b="1" dirty="0">
                <a:latin typeface="楷体_GB2312" pitchFamily="49" charset="-122"/>
                <a:ea typeface="楷体_GB2312" pitchFamily="49" charset="-122"/>
              </a:rPr>
              <a:t>,</a:t>
            </a:r>
            <a:r>
              <a:rPr lang="zh-CN" altLang="en-US" sz="2800" b="1" dirty="0">
                <a:latin typeface="楷体_GB2312" pitchFamily="49" charset="-122"/>
                <a:ea typeface="楷体_GB2312" pitchFamily="49" charset="-122"/>
              </a:rPr>
              <a:t>在随机试验中</a:t>
            </a:r>
            <a:r>
              <a:rPr lang="en-US" altLang="zh-CN" sz="2800" b="1" dirty="0">
                <a:latin typeface="楷体_GB2312" pitchFamily="49" charset="-122"/>
                <a:ea typeface="楷体_GB2312" pitchFamily="49" charset="-122"/>
              </a:rPr>
              <a:t>,</a:t>
            </a:r>
            <a:r>
              <a:rPr lang="zh-CN" altLang="en-US" sz="2800" b="1" dirty="0">
                <a:latin typeface="楷体_GB2312" pitchFamily="49" charset="-122"/>
                <a:ea typeface="楷体_GB2312" pitchFamily="49" charset="-122"/>
              </a:rPr>
              <a:t>由于众多微小的偶然因素的影响</a:t>
            </a:r>
            <a:r>
              <a:rPr lang="en-US" altLang="zh-CN" sz="2800" b="1" dirty="0">
                <a:latin typeface="楷体_GB2312" pitchFamily="49" charset="-122"/>
                <a:ea typeface="楷体_GB2312" pitchFamily="49" charset="-122"/>
              </a:rPr>
              <a:t>,</a:t>
            </a:r>
            <a:r>
              <a:rPr lang="zh-CN" altLang="en-US" sz="2800" b="1" dirty="0">
                <a:latin typeface="楷体_GB2312" pitchFamily="49" charset="-122"/>
                <a:ea typeface="楷体_GB2312" pitchFamily="49" charset="-122"/>
              </a:rPr>
              <a:t>每次测得的结果虽不尽相同</a:t>
            </a:r>
            <a:r>
              <a:rPr lang="en-US" altLang="zh-CN" sz="2800" b="1" dirty="0">
                <a:latin typeface="楷体_GB2312" pitchFamily="49" charset="-122"/>
                <a:ea typeface="楷体_GB2312" pitchFamily="49" charset="-122"/>
              </a:rPr>
              <a:t>,</a:t>
            </a:r>
            <a:r>
              <a:rPr lang="zh-CN" altLang="en-US" sz="2800" b="1" dirty="0">
                <a:latin typeface="楷体_GB2312" pitchFamily="49" charset="-122"/>
                <a:ea typeface="楷体_GB2312" pitchFamily="49" charset="-122"/>
              </a:rPr>
              <a:t>但大量重复试验所得结果却</a:t>
            </a:r>
            <a:r>
              <a:rPr lang="zh-CN" altLang="en-US" sz="2800" b="1" dirty="0">
                <a:solidFill>
                  <a:srgbClr val="FF0000"/>
                </a:solidFill>
                <a:latin typeface="楷体_GB2312" pitchFamily="49" charset="-122"/>
                <a:ea typeface="楷体_GB2312" pitchFamily="49" charset="-122"/>
              </a:rPr>
              <a:t>能反应客观规律</a:t>
            </a:r>
            <a:r>
              <a:rPr lang="en-US" altLang="zh-CN" sz="2800" b="1" dirty="0">
                <a:latin typeface="楷体_GB2312" pitchFamily="49" charset="-122"/>
                <a:ea typeface="楷体_GB2312" pitchFamily="49" charset="-122"/>
              </a:rPr>
              <a:t>.</a:t>
            </a:r>
            <a:r>
              <a:rPr lang="zh-CN" altLang="en-US" sz="2800" b="1" dirty="0">
                <a:latin typeface="楷体_GB2312" pitchFamily="49" charset="-122"/>
                <a:ea typeface="楷体_GB2312" pitchFamily="49" charset="-122"/>
              </a:rPr>
              <a:t>这称为</a:t>
            </a:r>
            <a:r>
              <a:rPr lang="zh-CN" altLang="en-US" sz="2800" b="1" dirty="0">
                <a:solidFill>
                  <a:srgbClr val="FF5050"/>
                </a:solidFill>
                <a:latin typeface="楷体_GB2312" pitchFamily="49" charset="-122"/>
                <a:ea typeface="楷体_GB2312" pitchFamily="49" charset="-122"/>
              </a:rPr>
              <a:t>大数法则</a:t>
            </a:r>
            <a:r>
              <a:rPr lang="en-US" altLang="zh-CN" sz="2800" b="1" dirty="0">
                <a:latin typeface="楷体_GB2312" pitchFamily="49" charset="-122"/>
                <a:ea typeface="楷体_GB2312" pitchFamily="49" charset="-122"/>
              </a:rPr>
              <a:t>,</a:t>
            </a:r>
            <a:r>
              <a:rPr lang="zh-CN" altLang="en-US" sz="2800" b="1" dirty="0">
                <a:latin typeface="楷体_GB2312" pitchFamily="49" charset="-122"/>
                <a:ea typeface="楷体_GB2312" pitchFamily="49" charset="-122"/>
              </a:rPr>
              <a:t>亦称</a:t>
            </a:r>
            <a:r>
              <a:rPr lang="zh-CN" altLang="en-US" sz="2800" b="1" dirty="0">
                <a:solidFill>
                  <a:srgbClr val="FF5050"/>
                </a:solidFill>
                <a:latin typeface="楷体_GB2312" pitchFamily="49" charset="-122"/>
                <a:ea typeface="楷体_GB2312" pitchFamily="49" charset="-122"/>
              </a:rPr>
              <a:t>大数定律</a:t>
            </a:r>
            <a:r>
              <a:rPr lang="en-US" altLang="zh-CN" sz="2800" b="1">
                <a:latin typeface="楷体_GB2312" pitchFamily="49" charset="-122"/>
                <a:ea typeface="楷体_GB2312" pitchFamily="49" charset="-122"/>
              </a:rPr>
              <a:t>.</a:t>
            </a:r>
            <a:endParaRPr lang="en-US" altLang="zh-CN" sz="2800" b="1">
              <a:latin typeface="宋体" panose="02010600030101010101" pitchFamily="2" charset="-122"/>
              <a:ea typeface="楷体_GB2312" pitchFamily="49" charset="-122"/>
            </a:endParaRPr>
          </a:p>
        </p:txBody>
      </p:sp>
      <p:pic>
        <p:nvPicPr>
          <p:cNvPr id="27654" name="图片 27653" descr="pic_219929"/>
          <p:cNvPicPr>
            <a:picLocks noChangeAspect="1"/>
          </p:cNvPicPr>
          <p:nvPr/>
        </p:nvPicPr>
        <p:blipFill>
          <a:blip r:embed="rId2">
            <a:clrChange>
              <a:clrFrom>
                <a:srgbClr val="FFFBF8"/>
              </a:clrFrom>
              <a:clrTo>
                <a:srgbClr val="FFFBF8">
                  <a:alpha val="0"/>
                </a:srgbClr>
              </a:clrTo>
            </a:clrChange>
            <a:lum bright="6000"/>
          </a:blip>
          <a:stretch>
            <a:fillRect/>
          </a:stretch>
        </p:blipFill>
        <p:spPr>
          <a:xfrm>
            <a:off x="4716463" y="2060575"/>
            <a:ext cx="3014662" cy="3432175"/>
          </a:xfrm>
          <a:prstGeom prst="rect">
            <a:avLst/>
          </a:prstGeom>
          <a:noFill/>
          <a:ln w="9525">
            <a:noFill/>
          </a:ln>
        </p:spPr>
      </p:pic>
      <p:sp>
        <p:nvSpPr>
          <p:cNvPr id="27655" name="文本框 27654"/>
          <p:cNvSpPr txBox="1"/>
          <p:nvPr/>
        </p:nvSpPr>
        <p:spPr>
          <a:xfrm>
            <a:off x="2700338" y="5589588"/>
            <a:ext cx="6191250" cy="1187450"/>
          </a:xfrm>
          <a:prstGeom prst="rect">
            <a:avLst/>
          </a:prstGeom>
          <a:noFill/>
          <a:ln w="9525">
            <a:noFill/>
          </a:ln>
        </p:spPr>
        <p:txBody>
          <a:bodyPr anchor="t">
            <a:spAutoFit/>
          </a:bodyPr>
          <a:p>
            <a:pPr>
              <a:spcBef>
                <a:spcPct val="10000"/>
              </a:spcBef>
            </a:pPr>
            <a:r>
              <a:rPr lang="en-US" altLang="zh-CN" sz="2400" b="1" dirty="0">
                <a:solidFill>
                  <a:srgbClr val="FF5050"/>
                </a:solidFill>
                <a:latin typeface="华文新魏" pitchFamily="2" charset="-122"/>
                <a:ea typeface="华文新魏" pitchFamily="2" charset="-122"/>
              </a:rPr>
              <a:t>        </a:t>
            </a:r>
            <a:r>
              <a:rPr lang="zh-CN" altLang="en-US" sz="2400" b="1" dirty="0">
                <a:solidFill>
                  <a:srgbClr val="FF5050"/>
                </a:solidFill>
                <a:latin typeface="华文新魏" pitchFamily="2" charset="-122"/>
                <a:ea typeface="华文新魏" pitchFamily="2" charset="-122"/>
              </a:rPr>
              <a:t>由频率可以估计概率是由瑞士数学家雅各布</a:t>
            </a:r>
            <a:r>
              <a:rPr lang="en-US" altLang="zh-CN" sz="2400" b="1" dirty="0">
                <a:solidFill>
                  <a:srgbClr val="FF5050"/>
                </a:solidFill>
                <a:latin typeface="Times New Roman" panose="02020603050405020304" pitchFamily="18" charset="0"/>
                <a:ea typeface="华文新魏" pitchFamily="2" charset="-122"/>
              </a:rPr>
              <a:t>·</a:t>
            </a:r>
            <a:r>
              <a:rPr lang="zh-CN" altLang="en-US" sz="2400" b="1" dirty="0">
                <a:solidFill>
                  <a:srgbClr val="FF5050"/>
                </a:solidFill>
                <a:latin typeface="华文新魏" pitchFamily="2" charset="-122"/>
                <a:ea typeface="华文新魏" pitchFamily="2" charset="-122"/>
              </a:rPr>
              <a:t>伯努利（</a:t>
            </a:r>
            <a:r>
              <a:rPr lang="en-US" altLang="zh-CN" sz="2400" b="1" dirty="0">
                <a:solidFill>
                  <a:srgbClr val="FF5050"/>
                </a:solidFill>
                <a:latin typeface="华文新魏" pitchFamily="2" charset="-122"/>
                <a:ea typeface="华文新魏" pitchFamily="2" charset="-122"/>
              </a:rPr>
              <a:t>1654</a:t>
            </a:r>
            <a:r>
              <a:rPr lang="zh-CN" altLang="en-US" sz="2400" b="1" dirty="0">
                <a:solidFill>
                  <a:srgbClr val="FF5050"/>
                </a:solidFill>
                <a:latin typeface="华文新魏" pitchFamily="2" charset="-122"/>
                <a:ea typeface="华文新魏" pitchFamily="2" charset="-122"/>
              </a:rPr>
              <a:t>－</a:t>
            </a:r>
            <a:r>
              <a:rPr lang="en-US" altLang="zh-CN" sz="2400" b="1" dirty="0">
                <a:solidFill>
                  <a:srgbClr val="FF5050"/>
                </a:solidFill>
                <a:latin typeface="华文新魏" pitchFamily="2" charset="-122"/>
                <a:ea typeface="华文新魏" pitchFamily="2" charset="-122"/>
              </a:rPr>
              <a:t>1705</a:t>
            </a:r>
            <a:r>
              <a:rPr lang="zh-CN" altLang="en-US" sz="2400" b="1" dirty="0">
                <a:solidFill>
                  <a:srgbClr val="FF5050"/>
                </a:solidFill>
                <a:latin typeface="华文新魏" pitchFamily="2" charset="-122"/>
                <a:ea typeface="华文新魏" pitchFamily="2" charset="-122"/>
              </a:rPr>
              <a:t>）最早阐明的，因而他被公认为是概率论的先驱之一．</a:t>
            </a:r>
            <a:endParaRPr lang="zh-CN" altLang="en-US" sz="2400" b="1" dirty="0">
              <a:solidFill>
                <a:srgbClr val="FF5050"/>
              </a:solidFill>
              <a:latin typeface="华文新魏" pitchFamily="2" charset="-122"/>
              <a:ea typeface="华文新魏" pitchFamily="2" charset="-122"/>
            </a:endParaRPr>
          </a:p>
        </p:txBody>
      </p:sp>
      <p:grpSp>
        <p:nvGrpSpPr>
          <p:cNvPr id="27656" name="组合 27655"/>
          <p:cNvGrpSpPr/>
          <p:nvPr/>
        </p:nvGrpSpPr>
        <p:grpSpPr>
          <a:xfrm>
            <a:off x="971550" y="3860800"/>
            <a:ext cx="3132138" cy="647700"/>
            <a:chOff x="431" y="2568"/>
            <a:chExt cx="1973" cy="408"/>
          </a:xfrm>
        </p:grpSpPr>
        <p:sp>
          <p:nvSpPr>
            <p:cNvPr id="18440" name="矩形标注 27656"/>
            <p:cNvSpPr/>
            <p:nvPr/>
          </p:nvSpPr>
          <p:spPr>
            <a:xfrm>
              <a:off x="431" y="2568"/>
              <a:ext cx="1814" cy="408"/>
            </a:xfrm>
            <a:prstGeom prst="wedgeRectCallout">
              <a:avLst>
                <a:gd name="adj1" fmla="val 80597"/>
                <a:gd name="adj2" fmla="val -84560"/>
              </a:avLst>
            </a:prstGeom>
            <a:solidFill>
              <a:srgbClr val="339966"/>
            </a:solidFill>
            <a:ln w="9525" cap="flat" cmpd="sng">
              <a:solidFill>
                <a:schemeClr val="tx1"/>
              </a:solidFill>
              <a:prstDash val="solid"/>
              <a:miter/>
              <a:headEnd type="none" w="med" len="med"/>
              <a:tailEnd type="none" w="med" len="med"/>
            </a:ln>
          </p:spPr>
          <p:txBody>
            <a:bodyPr anchor="t"/>
            <a:p>
              <a:pPr algn="ctr">
                <a:buClrTx/>
              </a:pPr>
              <a:endParaRPr sz="2400" dirty="0">
                <a:latin typeface="Tahoma" panose="020B0604030504040204" pitchFamily="34" charset="0"/>
                <a:ea typeface="宋体" panose="02010600030101010101" pitchFamily="2" charset="-122"/>
              </a:endParaRPr>
            </a:p>
          </p:txBody>
        </p:sp>
        <p:sp>
          <p:nvSpPr>
            <p:cNvPr id="18441" name="文本框 27657"/>
            <p:cNvSpPr txBox="1"/>
            <p:nvPr/>
          </p:nvSpPr>
          <p:spPr>
            <a:xfrm>
              <a:off x="431" y="2568"/>
              <a:ext cx="1973" cy="327"/>
            </a:xfrm>
            <a:prstGeom prst="rect">
              <a:avLst/>
            </a:prstGeom>
            <a:noFill/>
            <a:ln w="9525">
              <a:noFill/>
            </a:ln>
          </p:spPr>
          <p:txBody>
            <a:bodyPr anchor="t">
              <a:spAutoFit/>
            </a:bodyPr>
            <a:p>
              <a:r>
                <a:rPr lang="zh-CN" altLang="en-US" sz="2800" b="1" dirty="0">
                  <a:solidFill>
                    <a:schemeClr val="bg1"/>
                  </a:solidFill>
                  <a:latin typeface="楷体_GB2312" pitchFamily="49" charset="-122"/>
                  <a:ea typeface="楷体_GB2312" pitchFamily="49" charset="-122"/>
                </a:rPr>
                <a:t>频率稳定性定理</a:t>
              </a:r>
              <a:endParaRPr lang="zh-CN" altLang="en-US" sz="2800" b="1">
                <a:solidFill>
                  <a:schemeClr val="bg1"/>
                </a:solidFill>
                <a:latin typeface="宋体" panose="02010600030101010101" pitchFamily="2" charset="-122"/>
                <a:ea typeface="楷体_GB2312" pitchFamily="49" charset="-122"/>
              </a:endParaRPr>
            </a:p>
          </p:txBody>
        </p:sp>
      </p:grp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27653"/>
                                        </p:tgtEl>
                                        <p:attrNameLst>
                                          <p:attrName>style.visibility</p:attrName>
                                        </p:attrNameLst>
                                      </p:cBhvr>
                                      <p:to>
                                        <p:strVal val="visible"/>
                                      </p:to>
                                    </p:set>
                                    <p:animEffect transition="in" filter="wipe(up)">
                                      <p:cBhvr>
                                        <p:cTn id="7" dur="3000"/>
                                        <p:tgtEl>
                                          <p:spTgt spid="27653"/>
                                        </p:tgtEl>
                                      </p:cBhvr>
                                    </p:animEffect>
                                  </p:childTnLst>
                                </p:cTn>
                              </p:par>
                            </p:childTnLst>
                          </p:cTn>
                        </p:par>
                      </p:childTnLst>
                    </p:cTn>
                  </p:par>
                  <p:par>
                    <p:cTn id="8" fill="hold">
                      <p:stCondLst>
                        <p:cond delay="indefinite"/>
                      </p:stCondLst>
                      <p:childTnLst>
                        <p:par>
                          <p:cTn id="9" fill="hold">
                            <p:stCondLst>
                              <p:cond delay="0"/>
                            </p:stCondLst>
                            <p:childTnLst>
                              <p:par>
                                <p:cTn id="10" presetID="23" presetClass="entr" presetSubtype="16" fill="hold" nodeType="clickEffect">
                                  <p:stCondLst>
                                    <p:cond delay="0"/>
                                  </p:stCondLst>
                                  <p:childTnLst>
                                    <p:set>
                                      <p:cBhvr>
                                        <p:cTn id="11" dur="1" fill="hold">
                                          <p:stCondLst>
                                            <p:cond delay="0"/>
                                          </p:stCondLst>
                                        </p:cTn>
                                        <p:tgtEl>
                                          <p:spTgt spid="27654"/>
                                        </p:tgtEl>
                                        <p:attrNameLst>
                                          <p:attrName>style.visibility</p:attrName>
                                        </p:attrNameLst>
                                      </p:cBhvr>
                                      <p:to>
                                        <p:strVal val="visible"/>
                                      </p:to>
                                    </p:set>
                                    <p:anim calcmode="lin" valueType="num">
                                      <p:cBhvr>
                                        <p:cTn id="12" dur="2000" fill="hold"/>
                                        <p:tgtEl>
                                          <p:spTgt spid="27654"/>
                                        </p:tgtEl>
                                        <p:attrNameLst>
                                          <p:attrName>ppt_w</p:attrName>
                                        </p:attrNameLst>
                                      </p:cBhvr>
                                      <p:tavLst>
                                        <p:tav tm="0">
                                          <p:val>
                                            <p:fltVal val="0.000000"/>
                                          </p:val>
                                        </p:tav>
                                        <p:tav tm="100000">
                                          <p:val>
                                            <p:strVal val="#ppt_w"/>
                                          </p:val>
                                        </p:tav>
                                      </p:tavLst>
                                    </p:anim>
                                    <p:anim calcmode="lin" valueType="num">
                                      <p:cBhvr>
                                        <p:cTn id="13" dur="2000" fill="hold"/>
                                        <p:tgtEl>
                                          <p:spTgt spid="27654"/>
                                        </p:tgtEl>
                                        <p:attrNameLst>
                                          <p:attrName>ppt_h</p:attrName>
                                        </p:attrNameLst>
                                      </p:cBhvr>
                                      <p:tavLst>
                                        <p:tav tm="0">
                                          <p:val>
                                            <p:fltVal val="0.000000"/>
                                          </p:val>
                                        </p:tav>
                                        <p:tav tm="100000">
                                          <p:val>
                                            <p:strVal val="#ppt_h"/>
                                          </p:val>
                                        </p:tav>
                                      </p:tavLst>
                                    </p:anim>
                                  </p:childTnLst>
                                </p:cTn>
                              </p:par>
                            </p:childTnLst>
                          </p:cTn>
                        </p:par>
                        <p:par>
                          <p:cTn id="14" fill="hold">
                            <p:stCondLst>
                              <p:cond delay="2000"/>
                            </p:stCondLst>
                            <p:childTnLst>
                              <p:par>
                                <p:cTn id="15" presetID="22" presetClass="entr" presetSubtype="1" fill="hold" grpId="0" nodeType="afterEffect">
                                  <p:stCondLst>
                                    <p:cond delay="0"/>
                                  </p:stCondLst>
                                  <p:childTnLst>
                                    <p:set>
                                      <p:cBhvr>
                                        <p:cTn id="16" dur="1" fill="hold">
                                          <p:stCondLst>
                                            <p:cond delay="0"/>
                                          </p:stCondLst>
                                        </p:cTn>
                                        <p:tgtEl>
                                          <p:spTgt spid="27655"/>
                                        </p:tgtEl>
                                        <p:attrNameLst>
                                          <p:attrName>style.visibility</p:attrName>
                                        </p:attrNameLst>
                                      </p:cBhvr>
                                      <p:to>
                                        <p:strVal val="visible"/>
                                      </p:to>
                                    </p:set>
                                    <p:animEffect transition="in" filter="wipe(up)">
                                      <p:cBhvr>
                                        <p:cTn id="17" dur="500"/>
                                        <p:tgtEl>
                                          <p:spTgt spid="27655"/>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2" fill="hold" nodeType="clickEffect">
                                  <p:stCondLst>
                                    <p:cond delay="0"/>
                                  </p:stCondLst>
                                  <p:childTnLst>
                                    <p:set>
                                      <p:cBhvr>
                                        <p:cTn id="21" dur="1" fill="hold">
                                          <p:stCondLst>
                                            <p:cond delay="0"/>
                                          </p:stCondLst>
                                        </p:cTn>
                                        <p:tgtEl>
                                          <p:spTgt spid="27656"/>
                                        </p:tgtEl>
                                        <p:attrNameLst>
                                          <p:attrName>style.visibility</p:attrName>
                                        </p:attrNameLst>
                                      </p:cBhvr>
                                      <p:to>
                                        <p:strVal val="visible"/>
                                      </p:to>
                                    </p:set>
                                    <p:animEffect transition="in" filter="wipe(right)">
                                      <p:cBhvr>
                                        <p:cTn id="22" dur="2000"/>
                                        <p:tgtEl>
                                          <p:spTgt spid="2765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653" grpId="0"/>
      <p:bldP spid="27655"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19457" name="组合 28673"/>
          <p:cNvGrpSpPr/>
          <p:nvPr/>
        </p:nvGrpSpPr>
        <p:grpSpPr>
          <a:xfrm>
            <a:off x="101600" y="176213"/>
            <a:ext cx="5322888" cy="609600"/>
            <a:chOff x="64" y="111"/>
            <a:chExt cx="3353" cy="384"/>
          </a:xfrm>
        </p:grpSpPr>
        <p:sp>
          <p:nvSpPr>
            <p:cNvPr id="19458" name="文本框 28674"/>
            <p:cNvSpPr txBox="1"/>
            <p:nvPr/>
          </p:nvSpPr>
          <p:spPr>
            <a:xfrm>
              <a:off x="423" y="111"/>
              <a:ext cx="2994" cy="365"/>
            </a:xfrm>
            <a:prstGeom prst="rect">
              <a:avLst/>
            </a:prstGeom>
            <a:noFill/>
            <a:ln w="9525">
              <a:noFill/>
            </a:ln>
          </p:spPr>
          <p:txBody>
            <a:bodyPr anchor="t">
              <a:spAutoFit/>
            </a:bodyPr>
            <a:p>
              <a:r>
                <a:rPr lang="zh-CN" altLang="en-US" sz="3200" b="1" dirty="0">
                  <a:solidFill>
                    <a:srgbClr val="3366FF"/>
                  </a:solidFill>
                  <a:latin typeface="Arial" panose="020B0604020202020204" pitchFamily="34" charset="0"/>
                  <a:ea typeface="华文行楷" pitchFamily="2" charset="-122"/>
                </a:rPr>
                <a:t>估计移植成活率</a:t>
              </a:r>
              <a:endParaRPr lang="zh-CN" altLang="en-US" sz="3200" b="1" dirty="0">
                <a:solidFill>
                  <a:srgbClr val="3366FF"/>
                </a:solidFill>
                <a:latin typeface="Arial" panose="020B0604020202020204" pitchFamily="34" charset="0"/>
                <a:ea typeface="华文行楷" pitchFamily="2" charset="-122"/>
              </a:endParaRPr>
            </a:p>
          </p:txBody>
        </p:sp>
        <p:pic>
          <p:nvPicPr>
            <p:cNvPr id="19459" name="图片 28675" descr="地球5"/>
            <p:cNvPicPr>
              <a:picLocks noChangeAspect="1"/>
            </p:cNvPicPr>
            <p:nvPr/>
          </p:nvPicPr>
          <p:blipFill>
            <a:blip r:embed="rId1"/>
            <a:stretch>
              <a:fillRect/>
            </a:stretch>
          </p:blipFill>
          <p:spPr>
            <a:xfrm>
              <a:off x="64" y="132"/>
              <a:ext cx="356" cy="363"/>
            </a:xfrm>
            <a:prstGeom prst="rect">
              <a:avLst/>
            </a:prstGeom>
            <a:noFill/>
            <a:ln w="9525">
              <a:noFill/>
            </a:ln>
          </p:spPr>
        </p:pic>
      </p:grpSp>
      <p:sp>
        <p:nvSpPr>
          <p:cNvPr id="28677" name="文本框 28676"/>
          <p:cNvSpPr txBox="1"/>
          <p:nvPr/>
        </p:nvSpPr>
        <p:spPr>
          <a:xfrm>
            <a:off x="250825" y="693738"/>
            <a:ext cx="9217025" cy="822325"/>
          </a:xfrm>
          <a:prstGeom prst="rect">
            <a:avLst/>
          </a:prstGeom>
          <a:noFill/>
          <a:ln w="9525">
            <a:noFill/>
          </a:ln>
        </p:spPr>
        <p:txBody>
          <a:bodyPr anchor="t">
            <a:spAutoFit/>
          </a:bodyPr>
          <a:p>
            <a:r>
              <a:rPr lang="zh-CN" altLang="en-US" sz="2400" b="1" dirty="0">
                <a:latin typeface="楷体_GB2312" pitchFamily="49" charset="-122"/>
                <a:ea typeface="楷体_GB2312" pitchFamily="49" charset="-122"/>
              </a:rPr>
              <a:t>　　由下表可以发现，幼树移植成活的频率在</a:t>
            </a:r>
            <a:r>
              <a:rPr lang="zh-CN" altLang="en-US" sz="2400" b="1" dirty="0">
                <a:latin typeface="楷体_GB2312" pitchFamily="49" charset="-122"/>
                <a:ea typeface="宋体" panose="02010600030101010101" pitchFamily="2" charset="-122"/>
              </a:rPr>
              <a:t>＿＿＿＿</a:t>
            </a:r>
            <a:r>
              <a:rPr lang="zh-CN" altLang="en-US" sz="2400" b="1" dirty="0">
                <a:latin typeface="楷体_GB2312" pitchFamily="49" charset="-122"/>
                <a:ea typeface="楷体_GB2312" pitchFamily="49" charset="-122"/>
              </a:rPr>
              <a:t>左右摆动，</a:t>
            </a:r>
            <a:endParaRPr lang="zh-CN" altLang="en-US" sz="2400" b="1" dirty="0">
              <a:latin typeface="楷体_GB2312" pitchFamily="49" charset="-122"/>
              <a:ea typeface="楷体_GB2312" pitchFamily="49" charset="-122"/>
            </a:endParaRPr>
          </a:p>
          <a:p>
            <a:r>
              <a:rPr lang="zh-CN" altLang="en-US" sz="2400" b="1" dirty="0">
                <a:latin typeface="宋体" panose="02010600030101010101" pitchFamily="2" charset="-122"/>
                <a:ea typeface="楷体_GB2312" pitchFamily="49" charset="-122"/>
              </a:rPr>
              <a:t>并且随着移植棵数越来越大，这种规律愈加明显</a:t>
            </a:r>
            <a:r>
              <a:rPr lang="en-US" altLang="zh-CN" sz="2400" b="1">
                <a:latin typeface="宋体" panose="02010600030101010101" pitchFamily="2" charset="-122"/>
                <a:ea typeface="楷体_GB2312" pitchFamily="49" charset="-122"/>
              </a:rPr>
              <a:t>.</a:t>
            </a:r>
            <a:endParaRPr lang="en-US" altLang="zh-CN" sz="2400" b="1">
              <a:latin typeface="宋体" panose="02010600030101010101" pitchFamily="2" charset="-122"/>
              <a:ea typeface="楷体_GB2312" pitchFamily="49" charset="-122"/>
            </a:endParaRPr>
          </a:p>
        </p:txBody>
      </p:sp>
      <p:sp>
        <p:nvSpPr>
          <p:cNvPr id="28678" name="文本框 28677"/>
          <p:cNvSpPr txBox="1"/>
          <p:nvPr/>
        </p:nvSpPr>
        <p:spPr>
          <a:xfrm>
            <a:off x="250825" y="1460500"/>
            <a:ext cx="9217025" cy="457200"/>
          </a:xfrm>
          <a:prstGeom prst="rect">
            <a:avLst/>
          </a:prstGeom>
          <a:noFill/>
          <a:ln w="9525">
            <a:noFill/>
          </a:ln>
        </p:spPr>
        <p:txBody>
          <a:bodyPr anchor="t">
            <a:spAutoFit/>
          </a:bodyPr>
          <a:p>
            <a:r>
              <a:rPr lang="zh-CN" altLang="en-US" sz="2400" b="1" dirty="0">
                <a:latin typeface="楷体_GB2312" pitchFamily="49" charset="-122"/>
                <a:ea typeface="楷体_GB2312" pitchFamily="49" charset="-122"/>
              </a:rPr>
              <a:t>　　所以估计幼树移植成活的概率为</a:t>
            </a:r>
            <a:r>
              <a:rPr lang="zh-CN" altLang="en-US" sz="2400" b="1" dirty="0">
                <a:latin typeface="宋体" panose="02010600030101010101" pitchFamily="2" charset="-122"/>
                <a:ea typeface="宋体" panose="02010600030101010101" pitchFamily="2" charset="-122"/>
              </a:rPr>
              <a:t>＿＿＿＿＿</a:t>
            </a:r>
            <a:r>
              <a:rPr lang="zh-CN" altLang="en-US" sz="2400" b="1" dirty="0">
                <a:latin typeface="楷体_GB2312" pitchFamily="49" charset="-122"/>
                <a:ea typeface="楷体_GB2312" pitchFamily="49" charset="-122"/>
              </a:rPr>
              <a:t>．</a:t>
            </a:r>
            <a:endParaRPr lang="zh-CN" altLang="en-US" sz="2400" b="1" dirty="0">
              <a:latin typeface="宋体" panose="02010600030101010101" pitchFamily="2" charset="-122"/>
              <a:ea typeface="楷体_GB2312" pitchFamily="49" charset="-122"/>
            </a:endParaRPr>
          </a:p>
        </p:txBody>
      </p:sp>
      <p:sp>
        <p:nvSpPr>
          <p:cNvPr id="28679" name="文本框 28678"/>
          <p:cNvSpPr txBox="1"/>
          <p:nvPr/>
        </p:nvSpPr>
        <p:spPr>
          <a:xfrm>
            <a:off x="6804025" y="692150"/>
            <a:ext cx="608013" cy="457200"/>
          </a:xfrm>
          <a:prstGeom prst="rect">
            <a:avLst/>
          </a:prstGeom>
          <a:noFill/>
          <a:ln w="9525">
            <a:noFill/>
          </a:ln>
        </p:spPr>
        <p:txBody>
          <a:bodyPr wrap="none" anchor="t">
            <a:spAutoFit/>
          </a:bodyPr>
          <a:p>
            <a:r>
              <a:rPr lang="en-US" altLang="zh-CN" sz="2400" b="1">
                <a:solidFill>
                  <a:srgbClr val="FF5050"/>
                </a:solidFill>
                <a:latin typeface="Arial" panose="020B0604020202020204" pitchFamily="34" charset="0"/>
                <a:ea typeface="宋体" panose="02010600030101010101" pitchFamily="2" charset="-122"/>
              </a:rPr>
              <a:t>0.9</a:t>
            </a:r>
            <a:endParaRPr lang="en-US" altLang="zh-CN" sz="2400" b="1">
              <a:solidFill>
                <a:srgbClr val="FF5050"/>
              </a:solidFill>
              <a:latin typeface="Arial" panose="020B0604020202020204" pitchFamily="34" charset="0"/>
              <a:ea typeface="宋体" panose="02010600030101010101" pitchFamily="2" charset="-122"/>
            </a:endParaRPr>
          </a:p>
        </p:txBody>
      </p:sp>
      <p:sp>
        <p:nvSpPr>
          <p:cNvPr id="28680" name="文本框 28679"/>
          <p:cNvSpPr txBox="1"/>
          <p:nvPr/>
        </p:nvSpPr>
        <p:spPr>
          <a:xfrm>
            <a:off x="5795963" y="1412875"/>
            <a:ext cx="608012" cy="457200"/>
          </a:xfrm>
          <a:prstGeom prst="rect">
            <a:avLst/>
          </a:prstGeom>
          <a:noFill/>
          <a:ln w="9525">
            <a:noFill/>
          </a:ln>
        </p:spPr>
        <p:txBody>
          <a:bodyPr wrap="none" anchor="t">
            <a:spAutoFit/>
          </a:bodyPr>
          <a:p>
            <a:r>
              <a:rPr lang="en-US" altLang="zh-CN" sz="2400" b="1">
                <a:solidFill>
                  <a:srgbClr val="FF5050"/>
                </a:solidFill>
                <a:latin typeface="Arial" panose="020B0604020202020204" pitchFamily="34" charset="0"/>
                <a:ea typeface="宋体" panose="02010600030101010101" pitchFamily="2" charset="-122"/>
              </a:rPr>
              <a:t>0.9</a:t>
            </a:r>
            <a:endParaRPr lang="en-US" altLang="zh-CN" sz="2400" b="1">
              <a:solidFill>
                <a:srgbClr val="FF5050"/>
              </a:solidFill>
              <a:latin typeface="Arial" panose="020B0604020202020204" pitchFamily="34" charset="0"/>
              <a:ea typeface="宋体" panose="02010600030101010101" pitchFamily="2" charset="-122"/>
            </a:endParaRPr>
          </a:p>
        </p:txBody>
      </p:sp>
      <p:sp>
        <p:nvSpPr>
          <p:cNvPr id="19464" name="文本框 28680"/>
          <p:cNvSpPr txBox="1"/>
          <p:nvPr/>
        </p:nvSpPr>
        <p:spPr>
          <a:xfrm>
            <a:off x="1527175" y="4370388"/>
            <a:ext cx="184150" cy="366712"/>
          </a:xfrm>
          <a:prstGeom prst="rect">
            <a:avLst/>
          </a:prstGeom>
          <a:noFill/>
          <a:ln w="9525">
            <a:noFill/>
          </a:ln>
        </p:spPr>
        <p:txBody>
          <a:bodyPr wrap="none" anchor="t">
            <a:spAutoFit/>
          </a:bodyPr>
          <a:p>
            <a:endParaRPr dirty="0">
              <a:latin typeface="Arial" panose="020B0604020202020204" pitchFamily="34" charset="0"/>
              <a:ea typeface="宋体" panose="02010600030101010101" pitchFamily="2" charset="-122"/>
            </a:endParaRPr>
          </a:p>
        </p:txBody>
      </p:sp>
      <p:graphicFrame>
        <p:nvGraphicFramePr>
          <p:cNvPr id="28682" name="表格 28681"/>
          <p:cNvGraphicFramePr/>
          <p:nvPr/>
        </p:nvGraphicFramePr>
        <p:xfrm>
          <a:off x="1042988" y="1989138"/>
          <a:ext cx="7058025" cy="847725"/>
        </p:xfrm>
        <a:graphic>
          <a:graphicData uri="http://schemas.openxmlformats.org/drawingml/2006/table">
            <a:tbl>
              <a:tblPr/>
              <a:tblGrid>
                <a:gridCol w="2289175"/>
                <a:gridCol w="2289175"/>
                <a:gridCol w="2479675"/>
              </a:tblGrid>
              <a:tr h="431800">
                <a:tc>
                  <a:txBody>
                    <a:bodyPr/>
                    <a:lstStyle>
                      <a:lvl1pPr marL="342900" lvl="0" indent="-342900" algn="l" defTabSz="914400" eaLnBrk="1" fontAlgn="base" latinLnBrk="0" hangingPunct="1">
                        <a:lnSpc>
                          <a:spcPct val="100000"/>
                        </a:lnSpc>
                        <a:spcBef>
                          <a:spcPct val="20000"/>
                        </a:spcBef>
                        <a:spcAft>
                          <a:spcPct val="0"/>
                        </a:spcAft>
                        <a:buChar char="•"/>
                        <a:defRPr sz="2800" b="0" i="0" u="none" kern="1200" baseline="0">
                          <a:solidFill>
                            <a:schemeClr val="tx1"/>
                          </a:solidFill>
                          <a:latin typeface="Arial" panose="020B0604020202020204" pitchFamily="34" charset="0"/>
                          <a:ea typeface="宋体" panose="02010600030101010101" pitchFamily="2" charset="-122"/>
                        </a:defRPr>
                      </a:lvl1pPr>
                      <a:lvl2pPr marL="742950" lvl="1" indent="-285750">
                        <a:defRPr sz="2400" kern="1200"/>
                      </a:lvl2pPr>
                      <a:lvl3pPr marL="1143000" lvl="2" indent="-228600">
                        <a:defRPr sz="2000" kern="1200"/>
                      </a:lvl3pPr>
                      <a:lvl4pPr marL="1600200" lvl="3" indent="-228600">
                        <a:defRPr sz="1800" kern="1200"/>
                      </a:lvl4pPr>
                      <a:lvl5pPr marL="2057400" lvl="4" indent="-228600">
                        <a:defRPr sz="1800" kern="1200"/>
                      </a:lvl5pPr>
                    </a:lstStyle>
                    <a:p>
                      <a:pPr marL="0" lvl="0" indent="0" algn="ctr">
                        <a:buNone/>
                      </a:pPr>
                      <a:r>
                        <a:rPr lang="zh-CN" altLang="en-US" sz="2000" b="1" dirty="0"/>
                        <a:t>移植总数（</a:t>
                      </a:r>
                      <a:r>
                        <a:rPr lang="en-US" altLang="zh-CN" sz="2000" b="1" i="1">
                          <a:solidFill>
                            <a:srgbClr val="FF0000"/>
                          </a:solidFill>
                        </a:rPr>
                        <a:t>n</a:t>
                      </a:r>
                      <a:r>
                        <a:rPr lang="zh-CN" altLang="en-US" sz="2000" b="1" dirty="0"/>
                        <a:t>）</a:t>
                      </a:r>
                      <a:endParaRPr lang="zh-CN" altLang="en-US" sz="2000" b="1" dirty="0"/>
                    </a:p>
                  </a:txBody>
                  <a:tcPr anchor="ctr">
                    <a:lnL w="12700" cap="flat" cmpd="sng">
                      <a:solidFill>
                        <a:schemeClr val="bg1"/>
                      </a:solidFill>
                      <a:prstDash val="solid"/>
                      <a:headEnd type="none" w="med" len="med"/>
                      <a:tailEnd type="none" w="med" len="med"/>
                    </a:lnL>
                    <a:lnR w="12700" cap="flat" cmpd="sng">
                      <a:solidFill>
                        <a:schemeClr val="bg1"/>
                      </a:solidFill>
                      <a:prstDash val="solid"/>
                      <a:headEnd type="none" w="med" len="med"/>
                      <a:tailEnd type="none" w="med" len="med"/>
                    </a:lnR>
                    <a:lnT w="12700" cap="flat" cmpd="sng">
                      <a:solidFill>
                        <a:schemeClr val="bg1"/>
                      </a:solidFill>
                      <a:prstDash val="solid"/>
                      <a:headEnd type="none" w="med" len="med"/>
                      <a:tailEnd type="none" w="med" len="med"/>
                    </a:lnT>
                    <a:lnB w="12700" cap="flat" cmpd="sng">
                      <a:solidFill>
                        <a:schemeClr val="bg1"/>
                      </a:solidFill>
                      <a:prstDash val="solid"/>
                      <a:headEnd type="none" w="med" len="med"/>
                      <a:tailEnd type="none" w="med" len="med"/>
                    </a:lnB>
                    <a:lnTlToBr>
                      <a:noFill/>
                    </a:lnTlToBr>
                    <a:lnBlToTr>
                      <a:noFill/>
                    </a:lnBlToTr>
                    <a:solidFill>
                      <a:srgbClr val="B2B2B2"/>
                    </a:solidFill>
                  </a:tcPr>
                </a:tc>
                <a:tc>
                  <a:txBody>
                    <a:bodyPr/>
                    <a:lstStyle>
                      <a:lvl1pPr marL="342900" lvl="0" indent="-342900" algn="l" defTabSz="914400" eaLnBrk="1" fontAlgn="base" latinLnBrk="0" hangingPunct="1">
                        <a:lnSpc>
                          <a:spcPct val="100000"/>
                        </a:lnSpc>
                        <a:spcBef>
                          <a:spcPct val="20000"/>
                        </a:spcBef>
                        <a:spcAft>
                          <a:spcPct val="0"/>
                        </a:spcAft>
                        <a:buChar char="•"/>
                        <a:defRPr sz="2800" b="0" i="0" u="none" kern="1200" baseline="0">
                          <a:solidFill>
                            <a:schemeClr val="tx1"/>
                          </a:solidFill>
                          <a:latin typeface="Arial" panose="020B0604020202020204" pitchFamily="34" charset="0"/>
                          <a:ea typeface="宋体" panose="02010600030101010101" pitchFamily="2" charset="-122"/>
                        </a:defRPr>
                      </a:lvl1pPr>
                      <a:lvl2pPr marL="742950" lvl="1" indent="-285750">
                        <a:defRPr sz="2400" kern="1200"/>
                      </a:lvl2pPr>
                      <a:lvl3pPr marL="1143000" lvl="2" indent="-228600">
                        <a:defRPr sz="2000" kern="1200"/>
                      </a:lvl3pPr>
                      <a:lvl4pPr marL="1600200" lvl="3" indent="-228600">
                        <a:defRPr sz="1800" kern="1200"/>
                      </a:lvl4pPr>
                      <a:lvl5pPr marL="2057400" lvl="4" indent="-228600">
                        <a:defRPr sz="1800" kern="1200"/>
                      </a:lvl5pPr>
                    </a:lstStyle>
                    <a:p>
                      <a:pPr marL="0" lvl="0" indent="0" algn="ctr">
                        <a:buNone/>
                      </a:pPr>
                      <a:r>
                        <a:rPr lang="zh-CN" altLang="en-US" sz="2000" b="1" dirty="0"/>
                        <a:t>成活数（</a:t>
                      </a:r>
                      <a:r>
                        <a:rPr lang="en-US" altLang="zh-CN" sz="2000" b="1" i="1">
                          <a:solidFill>
                            <a:srgbClr val="FF0000"/>
                          </a:solidFill>
                        </a:rPr>
                        <a:t>m</a:t>
                      </a:r>
                      <a:r>
                        <a:rPr lang="zh-CN" altLang="en-US" sz="2000" b="1" dirty="0"/>
                        <a:t>）</a:t>
                      </a:r>
                      <a:endParaRPr lang="zh-CN" altLang="en-US" sz="2000" b="1" dirty="0"/>
                    </a:p>
                  </a:txBody>
                  <a:tcPr anchor="ctr">
                    <a:lnL w="12700" cap="flat" cmpd="sng">
                      <a:solidFill>
                        <a:schemeClr val="bg1"/>
                      </a:solidFill>
                      <a:prstDash val="solid"/>
                      <a:headEnd type="none" w="med" len="med"/>
                      <a:tailEnd type="none" w="med" len="med"/>
                    </a:lnL>
                    <a:lnR w="12700" cap="flat" cmpd="sng">
                      <a:solidFill>
                        <a:schemeClr val="bg1"/>
                      </a:solidFill>
                      <a:prstDash val="solid"/>
                      <a:headEnd type="none" w="med" len="med"/>
                      <a:tailEnd type="none" w="med" len="med"/>
                    </a:lnR>
                    <a:lnT w="12700" cap="flat" cmpd="sng">
                      <a:solidFill>
                        <a:schemeClr val="bg1"/>
                      </a:solidFill>
                      <a:prstDash val="solid"/>
                      <a:headEnd type="none" w="med" len="med"/>
                      <a:tailEnd type="none" w="med" len="med"/>
                    </a:lnT>
                    <a:lnB w="12700" cap="flat" cmpd="sng">
                      <a:solidFill>
                        <a:schemeClr val="bg1"/>
                      </a:solidFill>
                      <a:prstDash val="solid"/>
                      <a:headEnd type="none" w="med" len="med"/>
                      <a:tailEnd type="none" w="med" len="med"/>
                    </a:lnB>
                    <a:lnTlToBr>
                      <a:noFill/>
                    </a:lnTlToBr>
                    <a:lnBlToTr>
                      <a:noFill/>
                    </a:lnBlToTr>
                    <a:solidFill>
                      <a:srgbClr val="B2B2B2"/>
                    </a:solidFill>
                  </a:tcPr>
                </a:tc>
                <a:tc>
                  <a:txBody>
                    <a:bodyPr/>
                    <a:lstStyle>
                      <a:lvl1pPr marL="342900" lvl="0" indent="-342900" algn="l" defTabSz="914400" eaLnBrk="1" fontAlgn="base" latinLnBrk="0" hangingPunct="1">
                        <a:lnSpc>
                          <a:spcPct val="100000"/>
                        </a:lnSpc>
                        <a:spcBef>
                          <a:spcPct val="20000"/>
                        </a:spcBef>
                        <a:spcAft>
                          <a:spcPct val="0"/>
                        </a:spcAft>
                        <a:buChar char="•"/>
                        <a:defRPr sz="2800" b="0" i="0" u="none" kern="1200" baseline="0">
                          <a:solidFill>
                            <a:schemeClr val="tx1"/>
                          </a:solidFill>
                          <a:latin typeface="Arial" panose="020B0604020202020204" pitchFamily="34" charset="0"/>
                          <a:ea typeface="宋体" panose="02010600030101010101" pitchFamily="2" charset="-122"/>
                        </a:defRPr>
                      </a:lvl1pPr>
                      <a:lvl2pPr marL="742950" lvl="1" indent="-285750">
                        <a:defRPr sz="2400" kern="1200"/>
                      </a:lvl2pPr>
                      <a:lvl3pPr marL="1143000" lvl="2" indent="-228600">
                        <a:defRPr sz="2000" kern="1200"/>
                      </a:lvl3pPr>
                      <a:lvl4pPr marL="1600200" lvl="3" indent="-228600">
                        <a:defRPr sz="1800" kern="1200"/>
                      </a:lvl4pPr>
                      <a:lvl5pPr marL="2057400" lvl="4" indent="-228600">
                        <a:defRPr sz="1800" kern="1200"/>
                      </a:lvl5pPr>
                    </a:lstStyle>
                    <a:p>
                      <a:pPr marL="0" lvl="0" indent="0" algn="ctr">
                        <a:buNone/>
                      </a:pPr>
                      <a:endParaRPr lang="zh-CN" altLang="en-US" sz="2000" b="1" dirty="0"/>
                    </a:p>
                  </a:txBody>
                  <a:tcPr anchor="ctr">
                    <a:lnL w="12700" cap="flat" cmpd="sng">
                      <a:solidFill>
                        <a:schemeClr val="bg1"/>
                      </a:solidFill>
                      <a:prstDash val="solid"/>
                      <a:headEnd type="none" w="med" len="med"/>
                      <a:tailEnd type="none" w="med" len="med"/>
                    </a:lnL>
                    <a:lnR cap="flat">
                      <a:noFill/>
                    </a:lnR>
                    <a:lnT w="12700" cap="flat" cmpd="sng">
                      <a:solidFill>
                        <a:schemeClr val="bg1"/>
                      </a:solidFill>
                      <a:prstDash val="solid"/>
                      <a:headEnd type="none" w="med" len="med"/>
                      <a:tailEnd type="none" w="med" len="med"/>
                    </a:lnT>
                    <a:lnB w="12700" cap="flat" cmpd="sng">
                      <a:solidFill>
                        <a:schemeClr val="bg1"/>
                      </a:solidFill>
                      <a:prstDash val="solid"/>
                      <a:headEnd type="none" w="med" len="med"/>
                      <a:tailEnd type="none" w="med" len="med"/>
                    </a:lnB>
                    <a:lnTlToBr>
                      <a:noFill/>
                    </a:lnTlToBr>
                    <a:lnBlToTr>
                      <a:noFill/>
                    </a:lnBlToTr>
                    <a:solidFill>
                      <a:srgbClr val="B2B2B2"/>
                    </a:solidFill>
                  </a:tcPr>
                </a:tc>
              </a:tr>
              <a:tr h="415925">
                <a:tc>
                  <a:txBody>
                    <a:bodyPr/>
                    <a:lstStyle>
                      <a:lvl1pPr marL="342900" lvl="0" indent="-342900" algn="l" defTabSz="914400" eaLnBrk="1" fontAlgn="base" latinLnBrk="0" hangingPunct="1">
                        <a:lnSpc>
                          <a:spcPct val="100000"/>
                        </a:lnSpc>
                        <a:spcBef>
                          <a:spcPct val="20000"/>
                        </a:spcBef>
                        <a:spcAft>
                          <a:spcPct val="0"/>
                        </a:spcAft>
                        <a:buChar char="•"/>
                        <a:defRPr sz="2800" b="0" i="0" u="none" kern="1200" baseline="0">
                          <a:solidFill>
                            <a:schemeClr val="tx1"/>
                          </a:solidFill>
                          <a:latin typeface="Arial" panose="020B0604020202020204" pitchFamily="34" charset="0"/>
                          <a:ea typeface="宋体" panose="02010600030101010101" pitchFamily="2" charset="-122"/>
                        </a:defRPr>
                      </a:lvl1pPr>
                      <a:lvl2pPr marL="742950" lvl="1" indent="-285750">
                        <a:defRPr sz="2400" kern="1200"/>
                      </a:lvl2pPr>
                      <a:lvl3pPr marL="1143000" lvl="2" indent="-228600">
                        <a:defRPr sz="2000" kern="1200"/>
                      </a:lvl3pPr>
                      <a:lvl4pPr marL="1600200" lvl="3" indent="-228600">
                        <a:defRPr sz="1800" kern="1200"/>
                      </a:lvl4pPr>
                      <a:lvl5pPr marL="2057400" lvl="4" indent="-228600">
                        <a:defRPr sz="1800" kern="1200"/>
                      </a:lvl5pPr>
                    </a:lstStyle>
                    <a:p>
                      <a:pPr marL="0" lvl="0" indent="0" algn="ctr">
                        <a:buNone/>
                      </a:pPr>
                      <a:r>
                        <a:rPr lang="en-US" altLang="zh-CN" sz="2000" b="1"/>
                        <a:t>10</a:t>
                      </a:r>
                      <a:endParaRPr lang="zh-CN" altLang="en-US" sz="2000" b="1"/>
                    </a:p>
                  </a:txBody>
                  <a:tcPr anchor="ctr">
                    <a:lnL w="12700" cap="flat" cmpd="sng">
                      <a:solidFill>
                        <a:schemeClr val="bg1"/>
                      </a:solidFill>
                      <a:prstDash val="solid"/>
                      <a:headEnd type="none" w="med" len="med"/>
                      <a:tailEnd type="none" w="med" len="med"/>
                    </a:lnL>
                    <a:lnR w="12700" cap="flat" cmpd="sng">
                      <a:solidFill>
                        <a:schemeClr val="bg1"/>
                      </a:solidFill>
                      <a:prstDash val="solid"/>
                      <a:headEnd type="none" w="med" len="med"/>
                      <a:tailEnd type="none" w="med" len="med"/>
                    </a:lnR>
                    <a:lnT w="12700" cap="flat" cmpd="sng">
                      <a:solidFill>
                        <a:schemeClr val="bg1"/>
                      </a:solidFill>
                      <a:prstDash val="solid"/>
                      <a:headEnd type="none" w="med" len="med"/>
                      <a:tailEnd type="none" w="med" len="med"/>
                    </a:lnT>
                    <a:lnB w="12700" cap="flat" cmpd="sng">
                      <a:solidFill>
                        <a:schemeClr val="bg1"/>
                      </a:solidFill>
                      <a:prstDash val="solid"/>
                      <a:headEnd type="none" w="med" len="med"/>
                      <a:tailEnd type="none" w="med" len="med"/>
                    </a:lnB>
                    <a:lnTlToBr>
                      <a:noFill/>
                    </a:lnTlToBr>
                    <a:lnBlToTr>
                      <a:noFill/>
                    </a:lnBlToTr>
                    <a:solidFill>
                      <a:schemeClr val="accent1"/>
                    </a:solidFill>
                  </a:tcPr>
                </a:tc>
                <a:tc>
                  <a:txBody>
                    <a:bodyPr/>
                    <a:lstStyle>
                      <a:lvl1pPr marL="342900" lvl="0" indent="-342900" algn="l" defTabSz="914400" eaLnBrk="1" fontAlgn="base" latinLnBrk="0" hangingPunct="1">
                        <a:lnSpc>
                          <a:spcPct val="100000"/>
                        </a:lnSpc>
                        <a:spcBef>
                          <a:spcPct val="20000"/>
                        </a:spcBef>
                        <a:spcAft>
                          <a:spcPct val="0"/>
                        </a:spcAft>
                        <a:buChar char="•"/>
                        <a:defRPr sz="2800" b="0" i="0" u="none" kern="1200" baseline="0">
                          <a:solidFill>
                            <a:schemeClr val="tx1"/>
                          </a:solidFill>
                          <a:latin typeface="Arial" panose="020B0604020202020204" pitchFamily="34" charset="0"/>
                          <a:ea typeface="宋体" panose="02010600030101010101" pitchFamily="2" charset="-122"/>
                        </a:defRPr>
                      </a:lvl1pPr>
                      <a:lvl2pPr marL="742950" lvl="1" indent="-285750">
                        <a:defRPr sz="2400" kern="1200"/>
                      </a:lvl2pPr>
                      <a:lvl3pPr marL="1143000" lvl="2" indent="-228600">
                        <a:defRPr sz="2000" kern="1200"/>
                      </a:lvl3pPr>
                      <a:lvl4pPr marL="1600200" lvl="3" indent="-228600">
                        <a:defRPr sz="1800" kern="1200"/>
                      </a:lvl4pPr>
                      <a:lvl5pPr marL="2057400" lvl="4" indent="-228600">
                        <a:defRPr sz="1800" kern="1200"/>
                      </a:lvl5pPr>
                    </a:lstStyle>
                    <a:p>
                      <a:pPr marL="0" lvl="0" indent="0" algn="ctr">
                        <a:buNone/>
                      </a:pPr>
                      <a:r>
                        <a:rPr lang="en-US" altLang="zh-CN" sz="2000" b="1"/>
                        <a:t>8</a:t>
                      </a:r>
                      <a:endParaRPr lang="zh-CN" altLang="en-US" sz="2000" b="1"/>
                    </a:p>
                  </a:txBody>
                  <a:tcPr anchor="ctr">
                    <a:lnL w="12700" cap="flat" cmpd="sng">
                      <a:solidFill>
                        <a:schemeClr val="bg1"/>
                      </a:solidFill>
                      <a:prstDash val="solid"/>
                      <a:headEnd type="none" w="med" len="med"/>
                      <a:tailEnd type="none" w="med" len="med"/>
                    </a:lnL>
                    <a:lnR w="12700" cap="flat" cmpd="sng">
                      <a:solidFill>
                        <a:schemeClr val="bg1"/>
                      </a:solidFill>
                      <a:prstDash val="solid"/>
                      <a:headEnd type="none" w="med" len="med"/>
                      <a:tailEnd type="none" w="med" len="med"/>
                    </a:lnR>
                    <a:lnT w="12700" cap="flat" cmpd="sng">
                      <a:solidFill>
                        <a:schemeClr val="bg1"/>
                      </a:solidFill>
                      <a:prstDash val="solid"/>
                      <a:headEnd type="none" w="med" len="med"/>
                      <a:tailEnd type="none" w="med" len="med"/>
                    </a:lnT>
                    <a:lnB w="12700" cap="flat" cmpd="sng">
                      <a:solidFill>
                        <a:schemeClr val="bg1"/>
                      </a:solidFill>
                      <a:prstDash val="solid"/>
                      <a:headEnd type="none" w="med" len="med"/>
                      <a:tailEnd type="none" w="med" len="med"/>
                    </a:lnB>
                    <a:lnTlToBr>
                      <a:noFill/>
                    </a:lnTlToBr>
                    <a:lnBlToTr>
                      <a:noFill/>
                    </a:lnBlToTr>
                    <a:solidFill>
                      <a:schemeClr val="accent1"/>
                    </a:solidFill>
                  </a:tcPr>
                </a:tc>
                <a:tc>
                  <a:txBody>
                    <a:bodyPr/>
                    <a:lstStyle>
                      <a:lvl1pPr marL="342900" lvl="0" indent="-342900" algn="l" defTabSz="914400" eaLnBrk="1" fontAlgn="base" latinLnBrk="0" hangingPunct="1">
                        <a:lnSpc>
                          <a:spcPct val="100000"/>
                        </a:lnSpc>
                        <a:spcBef>
                          <a:spcPct val="20000"/>
                        </a:spcBef>
                        <a:spcAft>
                          <a:spcPct val="0"/>
                        </a:spcAft>
                        <a:buChar char="•"/>
                        <a:defRPr sz="2800" b="0" i="0" u="none" kern="1200" baseline="0">
                          <a:solidFill>
                            <a:schemeClr val="tx1"/>
                          </a:solidFill>
                          <a:latin typeface="Arial" panose="020B0604020202020204" pitchFamily="34" charset="0"/>
                          <a:ea typeface="宋体" panose="02010600030101010101" pitchFamily="2" charset="-122"/>
                        </a:defRPr>
                      </a:lvl1pPr>
                      <a:lvl2pPr marL="742950" lvl="1" indent="-285750">
                        <a:defRPr sz="2400" kern="1200"/>
                      </a:lvl2pPr>
                      <a:lvl3pPr marL="1143000" lvl="2" indent="-228600">
                        <a:defRPr sz="2000" kern="1200"/>
                      </a:lvl3pPr>
                      <a:lvl4pPr marL="1600200" lvl="3" indent="-228600">
                        <a:defRPr sz="1800" kern="1200"/>
                      </a:lvl4pPr>
                      <a:lvl5pPr marL="2057400" lvl="4" indent="-228600">
                        <a:defRPr sz="1800" kern="1200"/>
                      </a:lvl5pPr>
                    </a:lstStyle>
                    <a:p>
                      <a:pPr marL="0" lvl="0" indent="0" algn="ctr">
                        <a:buNone/>
                      </a:pPr>
                      <a:endParaRPr lang="zh-CN" altLang="en-US" sz="2000" b="1" dirty="0"/>
                    </a:p>
                  </a:txBody>
                  <a:tcPr anchor="ctr">
                    <a:lnL w="12700" cap="flat" cmpd="sng">
                      <a:solidFill>
                        <a:schemeClr val="bg1"/>
                      </a:solidFill>
                      <a:prstDash val="solid"/>
                      <a:headEnd type="none" w="med" len="med"/>
                      <a:tailEnd type="none" w="med" len="med"/>
                    </a:lnL>
                    <a:lnR cap="flat">
                      <a:noFill/>
                    </a:lnR>
                    <a:lnT w="12700" cap="flat" cmpd="sng">
                      <a:solidFill>
                        <a:schemeClr val="bg1"/>
                      </a:solidFill>
                      <a:prstDash val="solid"/>
                      <a:headEnd type="none" w="med" len="med"/>
                      <a:tailEnd type="none" w="med" len="med"/>
                    </a:lnT>
                    <a:lnB w="12700" cap="flat" cmpd="sng">
                      <a:solidFill>
                        <a:schemeClr val="bg1"/>
                      </a:solidFill>
                      <a:prstDash val="solid"/>
                      <a:headEnd type="none" w="med" len="med"/>
                      <a:tailEnd type="none" w="med" len="med"/>
                    </a:lnB>
                    <a:lnTlToBr>
                      <a:noFill/>
                    </a:lnTlToBr>
                    <a:lnBlToTr>
                      <a:noFill/>
                    </a:lnBlToTr>
                    <a:solidFill>
                      <a:schemeClr val="accent1"/>
                    </a:solidFill>
                  </a:tcPr>
                </a:tc>
              </a:tr>
            </a:tbl>
          </a:graphicData>
        </a:graphic>
      </p:graphicFrame>
      <p:sp>
        <p:nvSpPr>
          <p:cNvPr id="19479" name="文本框 28696"/>
          <p:cNvSpPr txBox="1"/>
          <p:nvPr/>
        </p:nvSpPr>
        <p:spPr>
          <a:xfrm>
            <a:off x="2895600" y="4514850"/>
            <a:ext cx="184150" cy="366713"/>
          </a:xfrm>
          <a:prstGeom prst="rect">
            <a:avLst/>
          </a:prstGeom>
          <a:noFill/>
          <a:ln w="9525">
            <a:noFill/>
          </a:ln>
        </p:spPr>
        <p:txBody>
          <a:bodyPr wrap="none" anchor="t">
            <a:spAutoFit/>
          </a:bodyPr>
          <a:p>
            <a:endParaRPr dirty="0">
              <a:latin typeface="Arial" panose="020B0604020202020204" pitchFamily="34" charset="0"/>
              <a:ea typeface="宋体" panose="02010600030101010101" pitchFamily="2" charset="-122"/>
            </a:endParaRPr>
          </a:p>
        </p:txBody>
      </p:sp>
      <p:sp>
        <p:nvSpPr>
          <p:cNvPr id="19480" name="文本框 28697"/>
          <p:cNvSpPr txBox="1"/>
          <p:nvPr/>
        </p:nvSpPr>
        <p:spPr>
          <a:xfrm>
            <a:off x="5795963" y="1989138"/>
            <a:ext cx="1584325" cy="396875"/>
          </a:xfrm>
          <a:prstGeom prst="rect">
            <a:avLst/>
          </a:prstGeom>
          <a:noFill/>
          <a:ln w="9525">
            <a:noFill/>
          </a:ln>
        </p:spPr>
        <p:txBody>
          <a:bodyPr anchor="t">
            <a:spAutoFit/>
          </a:bodyPr>
          <a:p>
            <a:r>
              <a:rPr lang="zh-CN" altLang="en-US" sz="2000" b="1" dirty="0">
                <a:latin typeface="Arial" panose="020B0604020202020204" pitchFamily="34" charset="0"/>
                <a:ea typeface="宋体" panose="02010600030101010101" pitchFamily="2" charset="-122"/>
              </a:rPr>
              <a:t>成活的频率</a:t>
            </a:r>
            <a:endParaRPr lang="zh-CN" altLang="en-US" sz="2000" b="1" dirty="0">
              <a:latin typeface="Arial" panose="020B0604020202020204" pitchFamily="34" charset="0"/>
              <a:ea typeface="宋体" panose="02010600030101010101" pitchFamily="2" charset="-122"/>
            </a:endParaRPr>
          </a:p>
        </p:txBody>
      </p:sp>
      <p:sp>
        <p:nvSpPr>
          <p:cNvPr id="19481" name="文本框 28698"/>
          <p:cNvSpPr txBox="1"/>
          <p:nvPr/>
        </p:nvSpPr>
        <p:spPr>
          <a:xfrm>
            <a:off x="6507163" y="2420938"/>
            <a:ext cx="536575" cy="396875"/>
          </a:xfrm>
          <a:prstGeom prst="rect">
            <a:avLst/>
          </a:prstGeom>
          <a:noFill/>
          <a:ln w="9525">
            <a:noFill/>
          </a:ln>
        </p:spPr>
        <p:txBody>
          <a:bodyPr wrap="none" anchor="t">
            <a:spAutoFit/>
          </a:bodyPr>
          <a:p>
            <a:r>
              <a:rPr lang="en-US" altLang="zh-CN" sz="2000" b="1">
                <a:latin typeface="Arial" panose="020B0604020202020204" pitchFamily="34" charset="0"/>
                <a:ea typeface="宋体" panose="02010600030101010101" pitchFamily="2" charset="-122"/>
              </a:rPr>
              <a:t>0.8</a:t>
            </a:r>
            <a:endParaRPr lang="en-US" altLang="zh-CN" sz="2000" b="1">
              <a:latin typeface="Arial" panose="020B0604020202020204" pitchFamily="34" charset="0"/>
              <a:ea typeface="宋体" panose="02010600030101010101" pitchFamily="2" charset="-122"/>
            </a:endParaRPr>
          </a:p>
        </p:txBody>
      </p:sp>
      <p:grpSp>
        <p:nvGrpSpPr>
          <p:cNvPr id="19482" name="组合 28699"/>
          <p:cNvGrpSpPr/>
          <p:nvPr/>
        </p:nvGrpSpPr>
        <p:grpSpPr>
          <a:xfrm>
            <a:off x="7092950" y="1878013"/>
            <a:ext cx="771525" cy="609600"/>
            <a:chOff x="3606" y="2239"/>
            <a:chExt cx="486" cy="384"/>
          </a:xfrm>
        </p:grpSpPr>
        <p:sp>
          <p:nvSpPr>
            <p:cNvPr id="19483" name="文本框 28700"/>
            <p:cNvSpPr txBox="1"/>
            <p:nvPr/>
          </p:nvSpPr>
          <p:spPr>
            <a:xfrm>
              <a:off x="3606" y="2305"/>
              <a:ext cx="486" cy="250"/>
            </a:xfrm>
            <a:prstGeom prst="rect">
              <a:avLst/>
            </a:prstGeom>
            <a:noFill/>
            <a:ln w="9525">
              <a:noFill/>
            </a:ln>
          </p:spPr>
          <p:txBody>
            <a:bodyPr wrap="none" anchor="t">
              <a:spAutoFit/>
            </a:bodyPr>
            <a:p>
              <a:r>
                <a:rPr lang="en-US" altLang="zh-CN" sz="2000" b="1">
                  <a:latin typeface="Arial" panose="020B0604020202020204" pitchFamily="34" charset="0"/>
                  <a:ea typeface="宋体" panose="02010600030101010101" pitchFamily="2" charset="-122"/>
                </a:rPr>
                <a:t>(      )</a:t>
              </a:r>
              <a:endParaRPr lang="en-US" altLang="zh-CN" sz="2000" b="1">
                <a:latin typeface="Arial" panose="020B0604020202020204" pitchFamily="34" charset="0"/>
                <a:ea typeface="宋体" panose="02010600030101010101" pitchFamily="2" charset="-122"/>
              </a:endParaRPr>
            </a:p>
          </p:txBody>
        </p:sp>
        <p:graphicFrame>
          <p:nvGraphicFramePr>
            <p:cNvPr id="19484" name="对象 28701"/>
            <p:cNvGraphicFramePr/>
            <p:nvPr/>
          </p:nvGraphicFramePr>
          <p:xfrm>
            <a:off x="3754" y="2239"/>
            <a:ext cx="186" cy="384"/>
          </p:xfrm>
          <a:graphic>
            <a:graphicData uri="http://schemas.openxmlformats.org/presentationml/2006/ole">
              <mc:AlternateContent xmlns:mc="http://schemas.openxmlformats.org/markup-compatibility/2006">
                <mc:Choice xmlns:v="urn:schemas-microsoft-com:vml" Requires="v">
                  <p:oleObj spid="_x0000_s3090" name="" r:id="rId2" imgW="190500" imgH="393700" progId="Equation.3">
                    <p:embed/>
                  </p:oleObj>
                </mc:Choice>
                <mc:Fallback>
                  <p:oleObj name="" r:id="rId2" imgW="190500" imgH="393700" progId="Equation.3">
                    <p:embed/>
                    <p:pic>
                      <p:nvPicPr>
                        <p:cNvPr id="0" name="图片 3089"/>
                        <p:cNvPicPr/>
                        <p:nvPr/>
                      </p:nvPicPr>
                      <p:blipFill>
                        <a:blip r:embed="rId3">
                          <a:clrChange>
                            <a:clrFrom>
                              <a:srgbClr val="000000"/>
                            </a:clrFrom>
                            <a:clrTo>
                              <a:srgbClr val="FF0000"/>
                            </a:clrTo>
                          </a:clrChange>
                        </a:blip>
                        <a:stretch>
                          <a:fillRect/>
                        </a:stretch>
                      </p:blipFill>
                      <p:spPr>
                        <a:xfrm>
                          <a:off x="3754" y="2239"/>
                          <a:ext cx="186" cy="384"/>
                        </a:xfrm>
                        <a:prstGeom prst="rect">
                          <a:avLst/>
                        </a:prstGeom>
                        <a:noFill/>
                        <a:ln w="38100">
                          <a:noFill/>
                          <a:miter/>
                        </a:ln>
                      </p:spPr>
                    </p:pic>
                  </p:oleObj>
                </mc:Fallback>
              </mc:AlternateContent>
            </a:graphicData>
          </a:graphic>
        </p:graphicFrame>
      </p:grpSp>
      <p:graphicFrame>
        <p:nvGraphicFramePr>
          <p:cNvPr id="28703" name="表格 28702"/>
          <p:cNvGraphicFramePr/>
          <p:nvPr/>
        </p:nvGraphicFramePr>
        <p:xfrm>
          <a:off x="1042988" y="2822575"/>
          <a:ext cx="7058025" cy="3778250"/>
        </p:xfrm>
        <a:graphic>
          <a:graphicData uri="http://schemas.openxmlformats.org/drawingml/2006/table">
            <a:tbl>
              <a:tblPr/>
              <a:tblGrid>
                <a:gridCol w="2289175"/>
                <a:gridCol w="2289175"/>
                <a:gridCol w="2479675"/>
              </a:tblGrid>
              <a:tr h="414338">
                <a:tc>
                  <a:txBody>
                    <a:bodyPr/>
                    <a:lstStyle>
                      <a:lvl1pPr marL="342900" lvl="0" indent="-342900" algn="l" defTabSz="914400" eaLnBrk="1" fontAlgn="base" latinLnBrk="0" hangingPunct="1">
                        <a:lnSpc>
                          <a:spcPct val="100000"/>
                        </a:lnSpc>
                        <a:spcBef>
                          <a:spcPct val="20000"/>
                        </a:spcBef>
                        <a:spcAft>
                          <a:spcPct val="0"/>
                        </a:spcAft>
                        <a:buChar char="•"/>
                        <a:defRPr sz="2800" b="0" i="0" u="none" kern="1200" baseline="0">
                          <a:solidFill>
                            <a:schemeClr val="tx1"/>
                          </a:solidFill>
                          <a:latin typeface="Arial" panose="020B0604020202020204" pitchFamily="34" charset="0"/>
                          <a:ea typeface="宋体" panose="02010600030101010101" pitchFamily="2" charset="-122"/>
                        </a:defRPr>
                      </a:lvl1pPr>
                      <a:lvl2pPr marL="742950" lvl="1" indent="-285750">
                        <a:defRPr sz="2400" kern="1200"/>
                      </a:lvl2pPr>
                      <a:lvl3pPr marL="1143000" lvl="2" indent="-228600">
                        <a:defRPr sz="2000" kern="1200"/>
                      </a:lvl3pPr>
                      <a:lvl4pPr marL="1600200" lvl="3" indent="-228600">
                        <a:defRPr sz="1800" kern="1200"/>
                      </a:lvl4pPr>
                      <a:lvl5pPr marL="2057400" lvl="4" indent="-228600">
                        <a:defRPr sz="1800" kern="1200"/>
                      </a:lvl5pPr>
                    </a:lstStyle>
                    <a:p>
                      <a:pPr marL="0" lvl="0" indent="0" algn="ctr">
                        <a:buNone/>
                      </a:pPr>
                      <a:r>
                        <a:rPr lang="en-US" altLang="zh-CN" sz="2000" b="1"/>
                        <a:t>50</a:t>
                      </a:r>
                      <a:endParaRPr lang="zh-CN" altLang="en-US" sz="2000" b="1"/>
                    </a:p>
                  </a:txBody>
                  <a:tcPr anchor="ctr">
                    <a:lnL w="12700" cap="flat" cmpd="sng">
                      <a:solidFill>
                        <a:schemeClr val="bg1"/>
                      </a:solidFill>
                      <a:prstDash val="solid"/>
                      <a:headEnd type="none" w="med" len="med"/>
                      <a:tailEnd type="none" w="med" len="med"/>
                    </a:lnL>
                    <a:lnR w="12700" cap="flat" cmpd="sng">
                      <a:solidFill>
                        <a:schemeClr val="bg1"/>
                      </a:solidFill>
                      <a:prstDash val="solid"/>
                      <a:headEnd type="none" w="med" len="med"/>
                      <a:tailEnd type="none" w="med" len="med"/>
                    </a:lnR>
                    <a:lnT w="12700" cap="flat" cmpd="sng">
                      <a:solidFill>
                        <a:schemeClr val="bg1"/>
                      </a:solidFill>
                      <a:prstDash val="solid"/>
                      <a:headEnd type="none" w="med" len="med"/>
                      <a:tailEnd type="none" w="med" len="med"/>
                    </a:lnT>
                    <a:lnB w="12700" cap="flat" cmpd="sng">
                      <a:solidFill>
                        <a:schemeClr val="bg1"/>
                      </a:solidFill>
                      <a:prstDash val="solid"/>
                      <a:headEnd type="none" w="med" len="med"/>
                      <a:tailEnd type="none" w="med" len="med"/>
                    </a:lnB>
                    <a:lnTlToBr>
                      <a:noFill/>
                    </a:lnTlToBr>
                    <a:lnBlToTr>
                      <a:noFill/>
                    </a:lnBlToTr>
                    <a:solidFill>
                      <a:schemeClr val="accent1"/>
                    </a:solidFill>
                  </a:tcPr>
                </a:tc>
                <a:tc>
                  <a:txBody>
                    <a:bodyPr/>
                    <a:lstStyle>
                      <a:lvl1pPr marL="342900" lvl="0" indent="-342900" algn="l" defTabSz="914400" eaLnBrk="1" fontAlgn="base" latinLnBrk="0" hangingPunct="1">
                        <a:lnSpc>
                          <a:spcPct val="100000"/>
                        </a:lnSpc>
                        <a:spcBef>
                          <a:spcPct val="20000"/>
                        </a:spcBef>
                        <a:spcAft>
                          <a:spcPct val="0"/>
                        </a:spcAft>
                        <a:buChar char="•"/>
                        <a:defRPr sz="2800" b="0" i="0" u="none" kern="1200" baseline="0">
                          <a:solidFill>
                            <a:schemeClr val="tx1"/>
                          </a:solidFill>
                          <a:latin typeface="Arial" panose="020B0604020202020204" pitchFamily="34" charset="0"/>
                          <a:ea typeface="宋体" panose="02010600030101010101" pitchFamily="2" charset="-122"/>
                        </a:defRPr>
                      </a:lvl1pPr>
                      <a:lvl2pPr marL="742950" lvl="1" indent="-285750">
                        <a:defRPr sz="2400" kern="1200"/>
                      </a:lvl2pPr>
                      <a:lvl3pPr marL="1143000" lvl="2" indent="-228600">
                        <a:defRPr sz="2000" kern="1200"/>
                      </a:lvl3pPr>
                      <a:lvl4pPr marL="1600200" lvl="3" indent="-228600">
                        <a:defRPr sz="1800" kern="1200"/>
                      </a:lvl4pPr>
                      <a:lvl5pPr marL="2057400" lvl="4" indent="-228600">
                        <a:defRPr sz="1800" kern="1200"/>
                      </a:lvl5pPr>
                    </a:lstStyle>
                    <a:p>
                      <a:pPr marL="0" lvl="0" indent="0" algn="ctr">
                        <a:buNone/>
                      </a:pPr>
                      <a:r>
                        <a:rPr lang="en-US" altLang="zh-CN" sz="2000" b="1"/>
                        <a:t>47</a:t>
                      </a:r>
                      <a:endParaRPr lang="zh-CN" altLang="en-US" sz="2000" b="1"/>
                    </a:p>
                  </a:txBody>
                  <a:tcPr anchor="ctr">
                    <a:lnL w="12700" cap="flat" cmpd="sng">
                      <a:solidFill>
                        <a:schemeClr val="bg1"/>
                      </a:solidFill>
                      <a:prstDash val="solid"/>
                      <a:headEnd type="none" w="med" len="med"/>
                      <a:tailEnd type="none" w="med" len="med"/>
                    </a:lnL>
                    <a:lnR w="12700" cap="flat" cmpd="sng">
                      <a:solidFill>
                        <a:schemeClr val="bg1"/>
                      </a:solidFill>
                      <a:prstDash val="solid"/>
                      <a:headEnd type="none" w="med" len="med"/>
                      <a:tailEnd type="none" w="med" len="med"/>
                    </a:lnR>
                    <a:lnT w="12700" cap="flat" cmpd="sng">
                      <a:solidFill>
                        <a:schemeClr val="bg1"/>
                      </a:solidFill>
                      <a:prstDash val="solid"/>
                      <a:headEnd type="none" w="med" len="med"/>
                      <a:tailEnd type="none" w="med" len="med"/>
                    </a:lnT>
                    <a:lnB w="12700" cap="flat" cmpd="sng">
                      <a:solidFill>
                        <a:schemeClr val="bg1"/>
                      </a:solidFill>
                      <a:prstDash val="solid"/>
                      <a:headEnd type="none" w="med" len="med"/>
                      <a:tailEnd type="none" w="med" len="med"/>
                    </a:lnB>
                    <a:lnTlToBr>
                      <a:noFill/>
                    </a:lnTlToBr>
                    <a:lnBlToTr>
                      <a:noFill/>
                    </a:lnBlToTr>
                    <a:solidFill>
                      <a:schemeClr val="accent1"/>
                    </a:solidFill>
                  </a:tcPr>
                </a:tc>
                <a:tc>
                  <a:txBody>
                    <a:bodyPr/>
                    <a:lstStyle>
                      <a:lvl1pPr marL="342900" lvl="0" indent="-342900" algn="l" defTabSz="914400" eaLnBrk="1" fontAlgn="base" latinLnBrk="0" hangingPunct="1">
                        <a:lnSpc>
                          <a:spcPct val="100000"/>
                        </a:lnSpc>
                        <a:spcBef>
                          <a:spcPct val="20000"/>
                        </a:spcBef>
                        <a:spcAft>
                          <a:spcPct val="0"/>
                        </a:spcAft>
                        <a:buChar char="•"/>
                        <a:defRPr sz="2800" b="0" i="0" u="none" kern="1200" baseline="0">
                          <a:solidFill>
                            <a:schemeClr val="tx1"/>
                          </a:solidFill>
                          <a:latin typeface="Arial" panose="020B0604020202020204" pitchFamily="34" charset="0"/>
                          <a:ea typeface="宋体" panose="02010600030101010101" pitchFamily="2" charset="-122"/>
                        </a:defRPr>
                      </a:lvl1pPr>
                      <a:lvl2pPr marL="742950" lvl="1" indent="-285750">
                        <a:defRPr sz="2400" kern="1200"/>
                      </a:lvl2pPr>
                      <a:lvl3pPr marL="1143000" lvl="2" indent="-228600">
                        <a:defRPr sz="2000" kern="1200"/>
                      </a:lvl3pPr>
                      <a:lvl4pPr marL="1600200" lvl="3" indent="-228600">
                        <a:defRPr sz="1800" kern="1200"/>
                      </a:lvl4pPr>
                      <a:lvl5pPr marL="2057400" lvl="4" indent="-228600">
                        <a:defRPr sz="1800" kern="1200"/>
                      </a:lvl5pPr>
                    </a:lstStyle>
                    <a:p>
                      <a:pPr marL="0" lvl="0" indent="0" algn="ctr">
                        <a:buNone/>
                      </a:pPr>
                      <a:endParaRPr lang="zh-CN" altLang="en-US" sz="2000" b="1" dirty="0"/>
                    </a:p>
                  </a:txBody>
                  <a:tcPr anchor="ctr">
                    <a:lnL w="12700" cap="flat" cmpd="sng">
                      <a:solidFill>
                        <a:schemeClr val="bg1"/>
                      </a:solidFill>
                      <a:prstDash val="solid"/>
                      <a:headEnd type="none" w="med" len="med"/>
                      <a:tailEnd type="none" w="med" len="med"/>
                    </a:lnL>
                    <a:lnR cap="flat">
                      <a:noFill/>
                    </a:lnR>
                    <a:lnT w="12700" cap="flat" cmpd="sng">
                      <a:solidFill>
                        <a:schemeClr val="bg1"/>
                      </a:solidFill>
                      <a:prstDash val="solid"/>
                      <a:headEnd type="none" w="med" len="med"/>
                      <a:tailEnd type="none" w="med" len="med"/>
                    </a:lnT>
                    <a:lnB w="12700" cap="flat" cmpd="sng">
                      <a:solidFill>
                        <a:schemeClr val="bg1"/>
                      </a:solidFill>
                      <a:prstDash val="solid"/>
                      <a:headEnd type="none" w="med" len="med"/>
                      <a:tailEnd type="none" w="med" len="med"/>
                    </a:lnB>
                    <a:lnTlToBr>
                      <a:noFill/>
                    </a:lnTlToBr>
                    <a:lnBlToTr>
                      <a:noFill/>
                    </a:lnBlToTr>
                    <a:solidFill>
                      <a:schemeClr val="accent1"/>
                    </a:solidFill>
                  </a:tcPr>
                </a:tc>
              </a:tr>
              <a:tr h="419100">
                <a:tc>
                  <a:txBody>
                    <a:bodyPr/>
                    <a:lstStyle>
                      <a:lvl1pPr marL="342900" lvl="0" indent="-342900" algn="l" defTabSz="914400" eaLnBrk="1" fontAlgn="base" latinLnBrk="0" hangingPunct="1">
                        <a:lnSpc>
                          <a:spcPct val="100000"/>
                        </a:lnSpc>
                        <a:spcBef>
                          <a:spcPct val="20000"/>
                        </a:spcBef>
                        <a:spcAft>
                          <a:spcPct val="0"/>
                        </a:spcAft>
                        <a:buChar char="•"/>
                        <a:defRPr sz="2800" b="0" i="0" u="none" kern="1200" baseline="0">
                          <a:solidFill>
                            <a:schemeClr val="tx1"/>
                          </a:solidFill>
                          <a:latin typeface="Arial" panose="020B0604020202020204" pitchFamily="34" charset="0"/>
                          <a:ea typeface="宋体" panose="02010600030101010101" pitchFamily="2" charset="-122"/>
                        </a:defRPr>
                      </a:lvl1pPr>
                      <a:lvl2pPr marL="742950" lvl="1" indent="-285750">
                        <a:defRPr sz="2400" kern="1200"/>
                      </a:lvl2pPr>
                      <a:lvl3pPr marL="1143000" lvl="2" indent="-228600">
                        <a:defRPr sz="2000" kern="1200"/>
                      </a:lvl3pPr>
                      <a:lvl4pPr marL="1600200" lvl="3" indent="-228600">
                        <a:defRPr sz="1800" kern="1200"/>
                      </a:lvl4pPr>
                      <a:lvl5pPr marL="2057400" lvl="4" indent="-228600">
                        <a:defRPr sz="1800" kern="1200"/>
                      </a:lvl5pPr>
                    </a:lstStyle>
                    <a:p>
                      <a:pPr marL="0" lvl="0" indent="0" algn="ctr">
                        <a:buNone/>
                      </a:pPr>
                      <a:r>
                        <a:rPr lang="en-US" altLang="zh-CN" sz="2000" b="1"/>
                        <a:t>270</a:t>
                      </a:r>
                      <a:endParaRPr lang="zh-CN" altLang="en-US" sz="2000" b="1"/>
                    </a:p>
                  </a:txBody>
                  <a:tcPr anchor="ctr">
                    <a:lnL w="12700" cap="flat" cmpd="sng">
                      <a:solidFill>
                        <a:schemeClr val="bg1"/>
                      </a:solidFill>
                      <a:prstDash val="solid"/>
                      <a:headEnd type="none" w="med" len="med"/>
                      <a:tailEnd type="none" w="med" len="med"/>
                    </a:lnL>
                    <a:lnR w="12700" cap="flat" cmpd="sng">
                      <a:solidFill>
                        <a:schemeClr val="bg1"/>
                      </a:solidFill>
                      <a:prstDash val="solid"/>
                      <a:headEnd type="none" w="med" len="med"/>
                      <a:tailEnd type="none" w="med" len="med"/>
                    </a:lnR>
                    <a:lnT w="12700" cap="flat" cmpd="sng">
                      <a:solidFill>
                        <a:schemeClr val="bg1"/>
                      </a:solidFill>
                      <a:prstDash val="solid"/>
                      <a:headEnd type="none" w="med" len="med"/>
                      <a:tailEnd type="none" w="med" len="med"/>
                    </a:lnT>
                    <a:lnB w="12700" cap="flat" cmpd="sng">
                      <a:solidFill>
                        <a:schemeClr val="bg1"/>
                      </a:solidFill>
                      <a:prstDash val="solid"/>
                      <a:headEnd type="none" w="med" len="med"/>
                      <a:tailEnd type="none" w="med" len="med"/>
                    </a:lnB>
                    <a:lnTlToBr>
                      <a:noFill/>
                    </a:lnTlToBr>
                    <a:lnBlToTr>
                      <a:noFill/>
                    </a:lnBlToTr>
                    <a:solidFill>
                      <a:schemeClr val="accent1"/>
                    </a:solidFill>
                  </a:tcPr>
                </a:tc>
                <a:tc>
                  <a:txBody>
                    <a:bodyPr/>
                    <a:lstStyle>
                      <a:lvl1pPr marL="342900" lvl="0" indent="-342900" algn="l" defTabSz="914400" eaLnBrk="1" fontAlgn="base" latinLnBrk="0" hangingPunct="1">
                        <a:lnSpc>
                          <a:spcPct val="100000"/>
                        </a:lnSpc>
                        <a:spcBef>
                          <a:spcPct val="20000"/>
                        </a:spcBef>
                        <a:spcAft>
                          <a:spcPct val="0"/>
                        </a:spcAft>
                        <a:buChar char="•"/>
                        <a:defRPr sz="2800" b="0" i="0" u="none" kern="1200" baseline="0">
                          <a:solidFill>
                            <a:schemeClr val="tx1"/>
                          </a:solidFill>
                          <a:latin typeface="Arial" panose="020B0604020202020204" pitchFamily="34" charset="0"/>
                          <a:ea typeface="宋体" panose="02010600030101010101" pitchFamily="2" charset="-122"/>
                        </a:defRPr>
                      </a:lvl1pPr>
                      <a:lvl2pPr marL="742950" lvl="1" indent="-285750">
                        <a:defRPr sz="2400" kern="1200"/>
                      </a:lvl2pPr>
                      <a:lvl3pPr marL="1143000" lvl="2" indent="-228600">
                        <a:defRPr sz="2000" kern="1200"/>
                      </a:lvl3pPr>
                      <a:lvl4pPr marL="1600200" lvl="3" indent="-228600">
                        <a:defRPr sz="1800" kern="1200"/>
                      </a:lvl4pPr>
                      <a:lvl5pPr marL="2057400" lvl="4" indent="-228600">
                        <a:defRPr sz="1800" kern="1200"/>
                      </a:lvl5pPr>
                    </a:lstStyle>
                    <a:p>
                      <a:pPr marL="0" lvl="0" indent="0" algn="ctr">
                        <a:buNone/>
                      </a:pPr>
                      <a:r>
                        <a:rPr lang="en-US" altLang="zh-CN" sz="2000" b="1"/>
                        <a:t>235</a:t>
                      </a:r>
                      <a:endParaRPr lang="zh-CN" altLang="en-US" sz="2000" b="1"/>
                    </a:p>
                  </a:txBody>
                  <a:tcPr anchor="ctr">
                    <a:lnL w="12700" cap="flat" cmpd="sng">
                      <a:solidFill>
                        <a:schemeClr val="bg1"/>
                      </a:solidFill>
                      <a:prstDash val="solid"/>
                      <a:headEnd type="none" w="med" len="med"/>
                      <a:tailEnd type="none" w="med" len="med"/>
                    </a:lnL>
                    <a:lnR w="12700" cap="flat" cmpd="sng">
                      <a:solidFill>
                        <a:schemeClr val="bg1"/>
                      </a:solidFill>
                      <a:prstDash val="solid"/>
                      <a:headEnd type="none" w="med" len="med"/>
                      <a:tailEnd type="none" w="med" len="med"/>
                    </a:lnR>
                    <a:lnT w="12700" cap="flat" cmpd="sng">
                      <a:solidFill>
                        <a:schemeClr val="bg1"/>
                      </a:solidFill>
                      <a:prstDash val="solid"/>
                      <a:headEnd type="none" w="med" len="med"/>
                      <a:tailEnd type="none" w="med" len="med"/>
                    </a:lnT>
                    <a:lnB w="12700" cap="flat" cmpd="sng">
                      <a:solidFill>
                        <a:schemeClr val="bg1"/>
                      </a:solidFill>
                      <a:prstDash val="solid"/>
                      <a:headEnd type="none" w="med" len="med"/>
                      <a:tailEnd type="none" w="med" len="med"/>
                    </a:lnB>
                    <a:lnTlToBr>
                      <a:noFill/>
                    </a:lnTlToBr>
                    <a:lnBlToTr>
                      <a:noFill/>
                    </a:lnBlToTr>
                    <a:solidFill>
                      <a:schemeClr val="accent1"/>
                    </a:solidFill>
                  </a:tcPr>
                </a:tc>
                <a:tc>
                  <a:txBody>
                    <a:bodyPr/>
                    <a:lstStyle>
                      <a:lvl1pPr marL="342900" lvl="0" indent="-342900" algn="l" defTabSz="914400" eaLnBrk="1" fontAlgn="base" latinLnBrk="0" hangingPunct="1">
                        <a:lnSpc>
                          <a:spcPct val="100000"/>
                        </a:lnSpc>
                        <a:spcBef>
                          <a:spcPct val="20000"/>
                        </a:spcBef>
                        <a:spcAft>
                          <a:spcPct val="0"/>
                        </a:spcAft>
                        <a:buChar char="•"/>
                        <a:defRPr sz="2800" b="0" i="0" u="none" kern="1200" baseline="0">
                          <a:solidFill>
                            <a:schemeClr val="tx1"/>
                          </a:solidFill>
                          <a:latin typeface="Arial" panose="020B0604020202020204" pitchFamily="34" charset="0"/>
                          <a:ea typeface="宋体" panose="02010600030101010101" pitchFamily="2" charset="-122"/>
                        </a:defRPr>
                      </a:lvl1pPr>
                      <a:lvl2pPr marL="742950" lvl="1" indent="-285750">
                        <a:defRPr sz="2400" kern="1200"/>
                      </a:lvl2pPr>
                      <a:lvl3pPr marL="1143000" lvl="2" indent="-228600">
                        <a:defRPr sz="2000" kern="1200"/>
                      </a:lvl3pPr>
                      <a:lvl4pPr marL="1600200" lvl="3" indent="-228600">
                        <a:defRPr sz="1800" kern="1200"/>
                      </a:lvl4pPr>
                      <a:lvl5pPr marL="2057400" lvl="4" indent="-228600">
                        <a:defRPr sz="1800" kern="1200"/>
                      </a:lvl5pPr>
                    </a:lstStyle>
                    <a:p>
                      <a:pPr marL="0" lvl="0" indent="0" algn="ctr">
                        <a:buNone/>
                      </a:pPr>
                      <a:r>
                        <a:rPr lang="en-US" altLang="zh-CN" sz="2000" b="1"/>
                        <a:t>0.870</a:t>
                      </a:r>
                      <a:endParaRPr lang="zh-CN" altLang="en-US" sz="2000" b="1"/>
                    </a:p>
                  </a:txBody>
                  <a:tcPr anchor="ctr">
                    <a:lnL w="12700" cap="flat" cmpd="sng">
                      <a:solidFill>
                        <a:schemeClr val="bg1"/>
                      </a:solidFill>
                      <a:prstDash val="solid"/>
                      <a:headEnd type="none" w="med" len="med"/>
                      <a:tailEnd type="none" w="med" len="med"/>
                    </a:lnL>
                    <a:lnR cap="flat">
                      <a:noFill/>
                    </a:lnR>
                    <a:lnT w="12700" cap="flat" cmpd="sng">
                      <a:solidFill>
                        <a:schemeClr val="bg1"/>
                      </a:solidFill>
                      <a:prstDash val="solid"/>
                      <a:headEnd type="none" w="med" len="med"/>
                      <a:tailEnd type="none" w="med" len="med"/>
                    </a:lnT>
                    <a:lnB w="12700" cap="flat" cmpd="sng">
                      <a:solidFill>
                        <a:schemeClr val="bg1"/>
                      </a:solidFill>
                      <a:prstDash val="solid"/>
                      <a:headEnd type="none" w="med" len="med"/>
                      <a:tailEnd type="none" w="med" len="med"/>
                    </a:lnB>
                    <a:lnTlToBr>
                      <a:noFill/>
                    </a:lnTlToBr>
                    <a:lnBlToTr>
                      <a:noFill/>
                    </a:lnBlToTr>
                    <a:solidFill>
                      <a:schemeClr val="accent1"/>
                    </a:solidFill>
                  </a:tcPr>
                </a:tc>
              </a:tr>
              <a:tr h="414337">
                <a:tc>
                  <a:txBody>
                    <a:bodyPr/>
                    <a:lstStyle>
                      <a:lvl1pPr marL="342900" lvl="0" indent="-342900" algn="l" defTabSz="914400" eaLnBrk="1" fontAlgn="base" latinLnBrk="0" hangingPunct="1">
                        <a:lnSpc>
                          <a:spcPct val="100000"/>
                        </a:lnSpc>
                        <a:spcBef>
                          <a:spcPct val="20000"/>
                        </a:spcBef>
                        <a:spcAft>
                          <a:spcPct val="0"/>
                        </a:spcAft>
                        <a:buChar char="•"/>
                        <a:defRPr sz="2800" b="0" i="0" u="none" kern="1200" baseline="0">
                          <a:solidFill>
                            <a:schemeClr val="tx1"/>
                          </a:solidFill>
                          <a:latin typeface="Arial" panose="020B0604020202020204" pitchFamily="34" charset="0"/>
                          <a:ea typeface="宋体" panose="02010600030101010101" pitchFamily="2" charset="-122"/>
                        </a:defRPr>
                      </a:lvl1pPr>
                      <a:lvl2pPr marL="742950" lvl="1" indent="-285750">
                        <a:defRPr sz="2400" kern="1200"/>
                      </a:lvl2pPr>
                      <a:lvl3pPr marL="1143000" lvl="2" indent="-228600">
                        <a:defRPr sz="2000" kern="1200"/>
                      </a:lvl3pPr>
                      <a:lvl4pPr marL="1600200" lvl="3" indent="-228600">
                        <a:defRPr sz="1800" kern="1200"/>
                      </a:lvl4pPr>
                      <a:lvl5pPr marL="2057400" lvl="4" indent="-228600">
                        <a:defRPr sz="1800" kern="1200"/>
                      </a:lvl5pPr>
                    </a:lstStyle>
                    <a:p>
                      <a:pPr marL="0" lvl="0" indent="0" algn="ctr">
                        <a:buNone/>
                      </a:pPr>
                      <a:r>
                        <a:rPr lang="en-US" altLang="zh-CN" sz="2000" b="1"/>
                        <a:t>400</a:t>
                      </a:r>
                      <a:endParaRPr lang="zh-CN" altLang="en-US" sz="2000" b="1"/>
                    </a:p>
                  </a:txBody>
                  <a:tcPr anchor="ctr">
                    <a:lnL w="12700" cap="flat" cmpd="sng">
                      <a:solidFill>
                        <a:schemeClr val="bg1"/>
                      </a:solidFill>
                      <a:prstDash val="solid"/>
                      <a:headEnd type="none" w="med" len="med"/>
                      <a:tailEnd type="none" w="med" len="med"/>
                    </a:lnL>
                    <a:lnR w="12700" cap="flat" cmpd="sng">
                      <a:solidFill>
                        <a:schemeClr val="bg1"/>
                      </a:solidFill>
                      <a:prstDash val="solid"/>
                      <a:headEnd type="none" w="med" len="med"/>
                      <a:tailEnd type="none" w="med" len="med"/>
                    </a:lnR>
                    <a:lnT w="12700" cap="flat" cmpd="sng">
                      <a:solidFill>
                        <a:schemeClr val="bg1"/>
                      </a:solidFill>
                      <a:prstDash val="solid"/>
                      <a:headEnd type="none" w="med" len="med"/>
                      <a:tailEnd type="none" w="med" len="med"/>
                    </a:lnT>
                    <a:lnB w="12700" cap="flat" cmpd="sng">
                      <a:solidFill>
                        <a:schemeClr val="bg1"/>
                      </a:solidFill>
                      <a:prstDash val="solid"/>
                      <a:headEnd type="none" w="med" len="med"/>
                      <a:tailEnd type="none" w="med" len="med"/>
                    </a:lnB>
                    <a:lnTlToBr>
                      <a:noFill/>
                    </a:lnTlToBr>
                    <a:lnBlToTr>
                      <a:noFill/>
                    </a:lnBlToTr>
                    <a:solidFill>
                      <a:schemeClr val="accent1"/>
                    </a:solidFill>
                  </a:tcPr>
                </a:tc>
                <a:tc>
                  <a:txBody>
                    <a:bodyPr/>
                    <a:lstStyle>
                      <a:lvl1pPr marL="342900" lvl="0" indent="-342900" algn="l" defTabSz="914400" eaLnBrk="1" fontAlgn="base" latinLnBrk="0" hangingPunct="1">
                        <a:lnSpc>
                          <a:spcPct val="100000"/>
                        </a:lnSpc>
                        <a:spcBef>
                          <a:spcPct val="20000"/>
                        </a:spcBef>
                        <a:spcAft>
                          <a:spcPct val="0"/>
                        </a:spcAft>
                        <a:buChar char="•"/>
                        <a:defRPr sz="2800" b="0" i="0" u="none" kern="1200" baseline="0">
                          <a:solidFill>
                            <a:schemeClr val="tx1"/>
                          </a:solidFill>
                          <a:latin typeface="Arial" panose="020B0604020202020204" pitchFamily="34" charset="0"/>
                          <a:ea typeface="宋体" panose="02010600030101010101" pitchFamily="2" charset="-122"/>
                        </a:defRPr>
                      </a:lvl1pPr>
                      <a:lvl2pPr marL="742950" lvl="1" indent="-285750">
                        <a:defRPr sz="2400" kern="1200"/>
                      </a:lvl2pPr>
                      <a:lvl3pPr marL="1143000" lvl="2" indent="-228600">
                        <a:defRPr sz="2000" kern="1200"/>
                      </a:lvl3pPr>
                      <a:lvl4pPr marL="1600200" lvl="3" indent="-228600">
                        <a:defRPr sz="1800" kern="1200"/>
                      </a:lvl4pPr>
                      <a:lvl5pPr marL="2057400" lvl="4" indent="-228600">
                        <a:defRPr sz="1800" kern="1200"/>
                      </a:lvl5pPr>
                    </a:lstStyle>
                    <a:p>
                      <a:pPr marL="0" lvl="0" indent="0" algn="ctr">
                        <a:buNone/>
                      </a:pPr>
                      <a:r>
                        <a:rPr lang="en-US" altLang="zh-CN" sz="2000" b="1"/>
                        <a:t>369</a:t>
                      </a:r>
                      <a:endParaRPr lang="zh-CN" altLang="en-US" sz="2000" b="1"/>
                    </a:p>
                  </a:txBody>
                  <a:tcPr anchor="ctr">
                    <a:lnL w="12700" cap="flat" cmpd="sng">
                      <a:solidFill>
                        <a:schemeClr val="bg1"/>
                      </a:solidFill>
                      <a:prstDash val="solid"/>
                      <a:headEnd type="none" w="med" len="med"/>
                      <a:tailEnd type="none" w="med" len="med"/>
                    </a:lnL>
                    <a:lnR w="12700" cap="flat" cmpd="sng">
                      <a:solidFill>
                        <a:schemeClr val="bg1"/>
                      </a:solidFill>
                      <a:prstDash val="solid"/>
                      <a:headEnd type="none" w="med" len="med"/>
                      <a:tailEnd type="none" w="med" len="med"/>
                    </a:lnR>
                    <a:lnT w="12700" cap="flat" cmpd="sng">
                      <a:solidFill>
                        <a:schemeClr val="bg1"/>
                      </a:solidFill>
                      <a:prstDash val="solid"/>
                      <a:headEnd type="none" w="med" len="med"/>
                      <a:tailEnd type="none" w="med" len="med"/>
                    </a:lnT>
                    <a:lnB w="12700" cap="flat" cmpd="sng">
                      <a:solidFill>
                        <a:schemeClr val="bg1"/>
                      </a:solidFill>
                      <a:prstDash val="solid"/>
                      <a:headEnd type="none" w="med" len="med"/>
                      <a:tailEnd type="none" w="med" len="med"/>
                    </a:lnB>
                    <a:lnTlToBr>
                      <a:noFill/>
                    </a:lnTlToBr>
                    <a:lnBlToTr>
                      <a:noFill/>
                    </a:lnBlToTr>
                    <a:solidFill>
                      <a:schemeClr val="accent1"/>
                    </a:solidFill>
                  </a:tcPr>
                </a:tc>
                <a:tc>
                  <a:txBody>
                    <a:bodyPr/>
                    <a:lstStyle>
                      <a:lvl1pPr marL="342900" lvl="0" indent="-342900" algn="l" defTabSz="914400" eaLnBrk="1" fontAlgn="base" latinLnBrk="0" hangingPunct="1">
                        <a:lnSpc>
                          <a:spcPct val="100000"/>
                        </a:lnSpc>
                        <a:spcBef>
                          <a:spcPct val="20000"/>
                        </a:spcBef>
                        <a:spcAft>
                          <a:spcPct val="0"/>
                        </a:spcAft>
                        <a:buChar char="•"/>
                        <a:defRPr sz="2800" b="0" i="0" u="none" kern="1200" baseline="0">
                          <a:solidFill>
                            <a:schemeClr val="tx1"/>
                          </a:solidFill>
                          <a:latin typeface="Arial" panose="020B0604020202020204" pitchFamily="34" charset="0"/>
                          <a:ea typeface="宋体" panose="02010600030101010101" pitchFamily="2" charset="-122"/>
                        </a:defRPr>
                      </a:lvl1pPr>
                      <a:lvl2pPr marL="742950" lvl="1" indent="-285750">
                        <a:defRPr sz="2400" kern="1200"/>
                      </a:lvl2pPr>
                      <a:lvl3pPr marL="1143000" lvl="2" indent="-228600">
                        <a:defRPr sz="2000" kern="1200"/>
                      </a:lvl3pPr>
                      <a:lvl4pPr marL="1600200" lvl="3" indent="-228600">
                        <a:defRPr sz="1800" kern="1200"/>
                      </a:lvl4pPr>
                      <a:lvl5pPr marL="2057400" lvl="4" indent="-228600">
                        <a:defRPr sz="1800" kern="1200"/>
                      </a:lvl5pPr>
                    </a:lstStyle>
                    <a:p>
                      <a:pPr marL="0" lvl="0" indent="0" algn="ctr">
                        <a:buNone/>
                      </a:pPr>
                      <a:endParaRPr lang="zh-CN" altLang="en-US" sz="2000" b="1" dirty="0"/>
                    </a:p>
                  </a:txBody>
                  <a:tcPr anchor="ctr">
                    <a:lnL w="12700" cap="flat" cmpd="sng">
                      <a:solidFill>
                        <a:schemeClr val="bg1"/>
                      </a:solidFill>
                      <a:prstDash val="solid"/>
                      <a:headEnd type="none" w="med" len="med"/>
                      <a:tailEnd type="none" w="med" len="med"/>
                    </a:lnL>
                    <a:lnR cap="flat">
                      <a:noFill/>
                    </a:lnR>
                    <a:lnT w="12700" cap="flat" cmpd="sng">
                      <a:solidFill>
                        <a:schemeClr val="bg1"/>
                      </a:solidFill>
                      <a:prstDash val="solid"/>
                      <a:headEnd type="none" w="med" len="med"/>
                      <a:tailEnd type="none" w="med" len="med"/>
                    </a:lnT>
                    <a:lnB w="12700" cap="flat" cmpd="sng">
                      <a:solidFill>
                        <a:schemeClr val="bg1"/>
                      </a:solidFill>
                      <a:prstDash val="solid"/>
                      <a:headEnd type="none" w="med" len="med"/>
                      <a:tailEnd type="none" w="med" len="med"/>
                    </a:lnB>
                    <a:lnTlToBr>
                      <a:noFill/>
                    </a:lnTlToBr>
                    <a:lnBlToTr>
                      <a:noFill/>
                    </a:lnBlToTr>
                    <a:solidFill>
                      <a:schemeClr val="accent1"/>
                    </a:solidFill>
                  </a:tcPr>
                </a:tc>
              </a:tr>
              <a:tr h="414338">
                <a:tc>
                  <a:txBody>
                    <a:bodyPr/>
                    <a:lstStyle>
                      <a:lvl1pPr marL="342900" lvl="0" indent="-342900" algn="l" defTabSz="914400" eaLnBrk="1" fontAlgn="base" latinLnBrk="0" hangingPunct="1">
                        <a:lnSpc>
                          <a:spcPct val="100000"/>
                        </a:lnSpc>
                        <a:spcBef>
                          <a:spcPct val="20000"/>
                        </a:spcBef>
                        <a:spcAft>
                          <a:spcPct val="0"/>
                        </a:spcAft>
                        <a:buChar char="•"/>
                        <a:defRPr sz="2800" b="0" i="0" u="none" kern="1200" baseline="0">
                          <a:solidFill>
                            <a:schemeClr val="tx1"/>
                          </a:solidFill>
                          <a:latin typeface="Arial" panose="020B0604020202020204" pitchFamily="34" charset="0"/>
                          <a:ea typeface="宋体" panose="02010600030101010101" pitchFamily="2" charset="-122"/>
                        </a:defRPr>
                      </a:lvl1pPr>
                      <a:lvl2pPr marL="742950" lvl="1" indent="-285750">
                        <a:defRPr sz="2400" kern="1200"/>
                      </a:lvl2pPr>
                      <a:lvl3pPr marL="1143000" lvl="2" indent="-228600">
                        <a:defRPr sz="2000" kern="1200"/>
                      </a:lvl3pPr>
                      <a:lvl4pPr marL="1600200" lvl="3" indent="-228600">
                        <a:defRPr sz="1800" kern="1200"/>
                      </a:lvl4pPr>
                      <a:lvl5pPr marL="2057400" lvl="4" indent="-228600">
                        <a:defRPr sz="1800" kern="1200"/>
                      </a:lvl5pPr>
                    </a:lstStyle>
                    <a:p>
                      <a:pPr marL="0" lvl="0" indent="0" algn="ctr">
                        <a:buNone/>
                      </a:pPr>
                      <a:r>
                        <a:rPr lang="en-US" altLang="zh-CN" sz="2000" b="1"/>
                        <a:t>750</a:t>
                      </a:r>
                      <a:endParaRPr lang="zh-CN" altLang="en-US" sz="2000" b="1"/>
                    </a:p>
                  </a:txBody>
                  <a:tcPr anchor="ctr">
                    <a:lnL w="12700" cap="flat" cmpd="sng">
                      <a:solidFill>
                        <a:schemeClr val="bg1"/>
                      </a:solidFill>
                      <a:prstDash val="solid"/>
                      <a:headEnd type="none" w="med" len="med"/>
                      <a:tailEnd type="none" w="med" len="med"/>
                    </a:lnL>
                    <a:lnR w="12700" cap="flat" cmpd="sng">
                      <a:solidFill>
                        <a:schemeClr val="bg1"/>
                      </a:solidFill>
                      <a:prstDash val="solid"/>
                      <a:headEnd type="none" w="med" len="med"/>
                      <a:tailEnd type="none" w="med" len="med"/>
                    </a:lnR>
                    <a:lnT w="12700" cap="flat" cmpd="sng">
                      <a:solidFill>
                        <a:schemeClr val="bg1"/>
                      </a:solidFill>
                      <a:prstDash val="solid"/>
                      <a:headEnd type="none" w="med" len="med"/>
                      <a:tailEnd type="none" w="med" len="med"/>
                    </a:lnT>
                    <a:lnB w="12700" cap="flat" cmpd="sng">
                      <a:solidFill>
                        <a:schemeClr val="bg1"/>
                      </a:solidFill>
                      <a:prstDash val="solid"/>
                      <a:headEnd type="none" w="med" len="med"/>
                      <a:tailEnd type="none" w="med" len="med"/>
                    </a:lnB>
                    <a:lnTlToBr>
                      <a:noFill/>
                    </a:lnTlToBr>
                    <a:lnBlToTr>
                      <a:noFill/>
                    </a:lnBlToTr>
                    <a:solidFill>
                      <a:schemeClr val="accent1"/>
                    </a:solidFill>
                  </a:tcPr>
                </a:tc>
                <a:tc>
                  <a:txBody>
                    <a:bodyPr/>
                    <a:lstStyle>
                      <a:lvl1pPr marL="342900" lvl="0" indent="-342900" algn="l" defTabSz="914400" eaLnBrk="1" fontAlgn="base" latinLnBrk="0" hangingPunct="1">
                        <a:lnSpc>
                          <a:spcPct val="100000"/>
                        </a:lnSpc>
                        <a:spcBef>
                          <a:spcPct val="20000"/>
                        </a:spcBef>
                        <a:spcAft>
                          <a:spcPct val="0"/>
                        </a:spcAft>
                        <a:buChar char="•"/>
                        <a:defRPr sz="2800" b="0" i="0" u="none" kern="1200" baseline="0">
                          <a:solidFill>
                            <a:schemeClr val="tx1"/>
                          </a:solidFill>
                          <a:latin typeface="Arial" panose="020B0604020202020204" pitchFamily="34" charset="0"/>
                          <a:ea typeface="宋体" panose="02010600030101010101" pitchFamily="2" charset="-122"/>
                        </a:defRPr>
                      </a:lvl1pPr>
                      <a:lvl2pPr marL="742950" lvl="1" indent="-285750">
                        <a:defRPr sz="2400" kern="1200"/>
                      </a:lvl2pPr>
                      <a:lvl3pPr marL="1143000" lvl="2" indent="-228600">
                        <a:defRPr sz="2000" kern="1200"/>
                      </a:lvl3pPr>
                      <a:lvl4pPr marL="1600200" lvl="3" indent="-228600">
                        <a:defRPr sz="1800" kern="1200"/>
                      </a:lvl4pPr>
                      <a:lvl5pPr marL="2057400" lvl="4" indent="-228600">
                        <a:defRPr sz="1800" kern="1200"/>
                      </a:lvl5pPr>
                    </a:lstStyle>
                    <a:p>
                      <a:pPr marL="0" lvl="0" indent="0" algn="ctr">
                        <a:buNone/>
                      </a:pPr>
                      <a:r>
                        <a:rPr lang="en-US" altLang="zh-CN" sz="2000" b="1"/>
                        <a:t>662</a:t>
                      </a:r>
                      <a:endParaRPr lang="zh-CN" altLang="en-US" sz="2000" b="1"/>
                    </a:p>
                  </a:txBody>
                  <a:tcPr anchor="ctr">
                    <a:lnL w="12700" cap="flat" cmpd="sng">
                      <a:solidFill>
                        <a:schemeClr val="bg1"/>
                      </a:solidFill>
                      <a:prstDash val="solid"/>
                      <a:headEnd type="none" w="med" len="med"/>
                      <a:tailEnd type="none" w="med" len="med"/>
                    </a:lnL>
                    <a:lnR w="12700" cap="flat" cmpd="sng">
                      <a:solidFill>
                        <a:schemeClr val="bg1"/>
                      </a:solidFill>
                      <a:prstDash val="solid"/>
                      <a:headEnd type="none" w="med" len="med"/>
                      <a:tailEnd type="none" w="med" len="med"/>
                    </a:lnR>
                    <a:lnT w="12700" cap="flat" cmpd="sng">
                      <a:solidFill>
                        <a:schemeClr val="bg1"/>
                      </a:solidFill>
                      <a:prstDash val="solid"/>
                      <a:headEnd type="none" w="med" len="med"/>
                      <a:tailEnd type="none" w="med" len="med"/>
                    </a:lnT>
                    <a:lnB w="12700" cap="flat" cmpd="sng">
                      <a:solidFill>
                        <a:schemeClr val="bg1"/>
                      </a:solidFill>
                      <a:prstDash val="solid"/>
                      <a:headEnd type="none" w="med" len="med"/>
                      <a:tailEnd type="none" w="med" len="med"/>
                    </a:lnB>
                    <a:lnTlToBr>
                      <a:noFill/>
                    </a:lnTlToBr>
                    <a:lnBlToTr>
                      <a:noFill/>
                    </a:lnBlToTr>
                    <a:solidFill>
                      <a:schemeClr val="accent1"/>
                    </a:solidFill>
                  </a:tcPr>
                </a:tc>
                <a:tc>
                  <a:txBody>
                    <a:bodyPr/>
                    <a:lstStyle>
                      <a:lvl1pPr marL="342900" lvl="0" indent="-342900" algn="l" defTabSz="914400" eaLnBrk="1" fontAlgn="base" latinLnBrk="0" hangingPunct="1">
                        <a:lnSpc>
                          <a:spcPct val="100000"/>
                        </a:lnSpc>
                        <a:spcBef>
                          <a:spcPct val="20000"/>
                        </a:spcBef>
                        <a:spcAft>
                          <a:spcPct val="0"/>
                        </a:spcAft>
                        <a:buChar char="•"/>
                        <a:defRPr sz="2800" b="0" i="0" u="none" kern="1200" baseline="0">
                          <a:solidFill>
                            <a:schemeClr val="tx1"/>
                          </a:solidFill>
                          <a:latin typeface="Arial" panose="020B0604020202020204" pitchFamily="34" charset="0"/>
                          <a:ea typeface="宋体" panose="02010600030101010101" pitchFamily="2" charset="-122"/>
                        </a:defRPr>
                      </a:lvl1pPr>
                      <a:lvl2pPr marL="742950" lvl="1" indent="-285750">
                        <a:defRPr sz="2400" kern="1200"/>
                      </a:lvl2pPr>
                      <a:lvl3pPr marL="1143000" lvl="2" indent="-228600">
                        <a:defRPr sz="2000" kern="1200"/>
                      </a:lvl3pPr>
                      <a:lvl4pPr marL="1600200" lvl="3" indent="-228600">
                        <a:defRPr sz="1800" kern="1200"/>
                      </a:lvl4pPr>
                      <a:lvl5pPr marL="2057400" lvl="4" indent="-228600">
                        <a:defRPr sz="1800" kern="1200"/>
                      </a:lvl5pPr>
                    </a:lstStyle>
                    <a:p>
                      <a:pPr marL="0" lvl="0" indent="0" algn="ctr">
                        <a:buNone/>
                      </a:pPr>
                      <a:endParaRPr lang="zh-CN" altLang="en-US" sz="2000" b="1" dirty="0"/>
                    </a:p>
                  </a:txBody>
                  <a:tcPr anchor="ctr">
                    <a:lnL w="12700" cap="flat" cmpd="sng">
                      <a:solidFill>
                        <a:schemeClr val="bg1"/>
                      </a:solidFill>
                      <a:prstDash val="solid"/>
                      <a:headEnd type="none" w="med" len="med"/>
                      <a:tailEnd type="none" w="med" len="med"/>
                    </a:lnL>
                    <a:lnR cap="flat">
                      <a:noFill/>
                    </a:lnR>
                    <a:lnT w="12700" cap="flat" cmpd="sng">
                      <a:solidFill>
                        <a:schemeClr val="bg1"/>
                      </a:solidFill>
                      <a:prstDash val="solid"/>
                      <a:headEnd type="none" w="med" len="med"/>
                      <a:tailEnd type="none" w="med" len="med"/>
                    </a:lnT>
                    <a:lnB w="12700" cap="flat" cmpd="sng">
                      <a:solidFill>
                        <a:schemeClr val="bg1"/>
                      </a:solidFill>
                      <a:prstDash val="solid"/>
                      <a:headEnd type="none" w="med" len="med"/>
                      <a:tailEnd type="none" w="med" len="med"/>
                    </a:lnB>
                    <a:lnTlToBr>
                      <a:noFill/>
                    </a:lnTlToBr>
                    <a:lnBlToTr>
                      <a:noFill/>
                    </a:lnBlToTr>
                    <a:solidFill>
                      <a:schemeClr val="accent1"/>
                    </a:solidFill>
                  </a:tcPr>
                </a:tc>
              </a:tr>
              <a:tr h="457200">
                <a:tc>
                  <a:txBody>
                    <a:bodyPr/>
                    <a:lstStyle>
                      <a:lvl1pPr marL="342900" lvl="0" indent="-342900" algn="l" defTabSz="914400" eaLnBrk="1" fontAlgn="base" latinLnBrk="0" hangingPunct="1">
                        <a:lnSpc>
                          <a:spcPct val="100000"/>
                        </a:lnSpc>
                        <a:spcBef>
                          <a:spcPct val="20000"/>
                        </a:spcBef>
                        <a:spcAft>
                          <a:spcPct val="0"/>
                        </a:spcAft>
                        <a:buChar char="•"/>
                        <a:defRPr sz="2800" b="0" i="0" u="none" kern="1200" baseline="0">
                          <a:solidFill>
                            <a:schemeClr val="tx1"/>
                          </a:solidFill>
                          <a:latin typeface="Arial" panose="020B0604020202020204" pitchFamily="34" charset="0"/>
                          <a:ea typeface="宋体" panose="02010600030101010101" pitchFamily="2" charset="-122"/>
                        </a:defRPr>
                      </a:lvl1pPr>
                      <a:lvl2pPr marL="742950" lvl="1" indent="-285750">
                        <a:defRPr sz="2400" kern="1200"/>
                      </a:lvl2pPr>
                      <a:lvl3pPr marL="1143000" lvl="2" indent="-228600">
                        <a:defRPr sz="2000" kern="1200"/>
                      </a:lvl3pPr>
                      <a:lvl4pPr marL="1600200" lvl="3" indent="-228600">
                        <a:defRPr sz="1800" kern="1200"/>
                      </a:lvl4pPr>
                      <a:lvl5pPr marL="2057400" lvl="4" indent="-228600">
                        <a:defRPr sz="1800" kern="1200"/>
                      </a:lvl5pPr>
                    </a:lstStyle>
                    <a:p>
                      <a:pPr marL="0" lvl="0" indent="0" algn="ctr">
                        <a:buNone/>
                      </a:pPr>
                      <a:r>
                        <a:rPr lang="en-US" altLang="zh-CN" sz="2000" b="1"/>
                        <a:t>1500</a:t>
                      </a:r>
                      <a:endParaRPr lang="zh-CN" altLang="en-US" sz="2000" b="1"/>
                    </a:p>
                  </a:txBody>
                  <a:tcPr anchor="ctr">
                    <a:lnL w="12700" cap="flat" cmpd="sng">
                      <a:solidFill>
                        <a:schemeClr val="bg1"/>
                      </a:solidFill>
                      <a:prstDash val="solid"/>
                      <a:headEnd type="none" w="med" len="med"/>
                      <a:tailEnd type="none" w="med" len="med"/>
                    </a:lnL>
                    <a:lnR w="12700" cap="flat" cmpd="sng">
                      <a:solidFill>
                        <a:schemeClr val="bg1"/>
                      </a:solidFill>
                      <a:prstDash val="solid"/>
                      <a:headEnd type="none" w="med" len="med"/>
                      <a:tailEnd type="none" w="med" len="med"/>
                    </a:lnR>
                    <a:lnT w="12700" cap="flat" cmpd="sng">
                      <a:solidFill>
                        <a:schemeClr val="bg1"/>
                      </a:solidFill>
                      <a:prstDash val="solid"/>
                      <a:headEnd type="none" w="med" len="med"/>
                      <a:tailEnd type="none" w="med" len="med"/>
                    </a:lnT>
                    <a:lnB w="12700" cap="flat" cmpd="sng">
                      <a:solidFill>
                        <a:schemeClr val="bg1"/>
                      </a:solidFill>
                      <a:prstDash val="solid"/>
                      <a:headEnd type="none" w="med" len="med"/>
                      <a:tailEnd type="none" w="med" len="med"/>
                    </a:lnB>
                    <a:lnTlToBr>
                      <a:noFill/>
                    </a:lnTlToBr>
                    <a:lnBlToTr>
                      <a:noFill/>
                    </a:lnBlToTr>
                    <a:solidFill>
                      <a:schemeClr val="accent1"/>
                    </a:solidFill>
                  </a:tcPr>
                </a:tc>
                <a:tc>
                  <a:txBody>
                    <a:bodyPr/>
                    <a:lstStyle>
                      <a:lvl1pPr marL="342900" lvl="0" indent="-342900" algn="l" defTabSz="914400" eaLnBrk="1" fontAlgn="base" latinLnBrk="0" hangingPunct="1">
                        <a:lnSpc>
                          <a:spcPct val="100000"/>
                        </a:lnSpc>
                        <a:spcBef>
                          <a:spcPct val="20000"/>
                        </a:spcBef>
                        <a:spcAft>
                          <a:spcPct val="0"/>
                        </a:spcAft>
                        <a:buChar char="•"/>
                        <a:defRPr sz="2800" b="0" i="0" u="none" kern="1200" baseline="0">
                          <a:solidFill>
                            <a:schemeClr val="tx1"/>
                          </a:solidFill>
                          <a:latin typeface="Arial" panose="020B0604020202020204" pitchFamily="34" charset="0"/>
                          <a:ea typeface="宋体" panose="02010600030101010101" pitchFamily="2" charset="-122"/>
                        </a:defRPr>
                      </a:lvl1pPr>
                      <a:lvl2pPr marL="742950" lvl="1" indent="-285750">
                        <a:defRPr sz="2400" kern="1200"/>
                      </a:lvl2pPr>
                      <a:lvl3pPr marL="1143000" lvl="2" indent="-228600">
                        <a:defRPr sz="2000" kern="1200"/>
                      </a:lvl3pPr>
                      <a:lvl4pPr marL="1600200" lvl="3" indent="-228600">
                        <a:defRPr sz="1800" kern="1200"/>
                      </a:lvl4pPr>
                      <a:lvl5pPr marL="2057400" lvl="4" indent="-228600">
                        <a:defRPr sz="1800" kern="1200"/>
                      </a:lvl5pPr>
                    </a:lstStyle>
                    <a:p>
                      <a:pPr marL="0" lvl="0" indent="0" algn="ctr">
                        <a:buNone/>
                      </a:pPr>
                      <a:r>
                        <a:rPr lang="en-US" altLang="zh-CN" sz="2000" b="1"/>
                        <a:t>1335</a:t>
                      </a:r>
                      <a:endParaRPr lang="zh-CN" altLang="en-US" sz="2000" b="1"/>
                    </a:p>
                  </a:txBody>
                  <a:tcPr anchor="ctr">
                    <a:lnL w="12700" cap="flat" cmpd="sng">
                      <a:solidFill>
                        <a:schemeClr val="bg1"/>
                      </a:solidFill>
                      <a:prstDash val="solid"/>
                      <a:headEnd type="none" w="med" len="med"/>
                      <a:tailEnd type="none" w="med" len="med"/>
                    </a:lnL>
                    <a:lnR w="12700" cap="flat" cmpd="sng">
                      <a:solidFill>
                        <a:schemeClr val="bg1"/>
                      </a:solidFill>
                      <a:prstDash val="solid"/>
                      <a:headEnd type="none" w="med" len="med"/>
                      <a:tailEnd type="none" w="med" len="med"/>
                    </a:lnR>
                    <a:lnT w="12700" cap="flat" cmpd="sng">
                      <a:solidFill>
                        <a:schemeClr val="bg1"/>
                      </a:solidFill>
                      <a:prstDash val="solid"/>
                      <a:headEnd type="none" w="med" len="med"/>
                      <a:tailEnd type="none" w="med" len="med"/>
                    </a:lnT>
                    <a:lnB w="12700" cap="flat" cmpd="sng">
                      <a:solidFill>
                        <a:schemeClr val="bg1"/>
                      </a:solidFill>
                      <a:prstDash val="solid"/>
                      <a:headEnd type="none" w="med" len="med"/>
                      <a:tailEnd type="none" w="med" len="med"/>
                    </a:lnB>
                    <a:lnTlToBr>
                      <a:noFill/>
                    </a:lnTlToBr>
                    <a:lnBlToTr>
                      <a:noFill/>
                    </a:lnBlToTr>
                    <a:solidFill>
                      <a:schemeClr val="accent1"/>
                    </a:solidFill>
                  </a:tcPr>
                </a:tc>
                <a:tc>
                  <a:txBody>
                    <a:bodyPr/>
                    <a:lstStyle>
                      <a:lvl1pPr marL="342900" lvl="0" indent="-342900" algn="l" defTabSz="914400" eaLnBrk="1" fontAlgn="base" latinLnBrk="0" hangingPunct="1">
                        <a:lnSpc>
                          <a:spcPct val="100000"/>
                        </a:lnSpc>
                        <a:spcBef>
                          <a:spcPct val="20000"/>
                        </a:spcBef>
                        <a:spcAft>
                          <a:spcPct val="0"/>
                        </a:spcAft>
                        <a:buChar char="•"/>
                        <a:defRPr sz="2800" b="0" i="0" u="none" kern="1200" baseline="0">
                          <a:solidFill>
                            <a:schemeClr val="tx1"/>
                          </a:solidFill>
                          <a:latin typeface="Arial" panose="020B0604020202020204" pitchFamily="34" charset="0"/>
                          <a:ea typeface="宋体" panose="02010600030101010101" pitchFamily="2" charset="-122"/>
                        </a:defRPr>
                      </a:lvl1pPr>
                      <a:lvl2pPr marL="742950" lvl="1" indent="-285750">
                        <a:defRPr sz="2400" kern="1200"/>
                      </a:lvl2pPr>
                      <a:lvl3pPr marL="1143000" lvl="2" indent="-228600">
                        <a:defRPr sz="2000" kern="1200"/>
                      </a:lvl3pPr>
                      <a:lvl4pPr marL="1600200" lvl="3" indent="-228600">
                        <a:defRPr sz="1800" kern="1200"/>
                      </a:lvl4pPr>
                      <a:lvl5pPr marL="2057400" lvl="4" indent="-228600">
                        <a:defRPr sz="1800" kern="1200"/>
                      </a:lvl5pPr>
                    </a:lstStyle>
                    <a:p>
                      <a:pPr marL="0" lvl="0" indent="0" algn="ctr">
                        <a:buNone/>
                      </a:pPr>
                      <a:r>
                        <a:rPr lang="en-US" altLang="zh-CN" sz="2000" b="1"/>
                        <a:t>0.890</a:t>
                      </a:r>
                      <a:endParaRPr lang="zh-CN" altLang="en-US" sz="2000" b="1"/>
                    </a:p>
                  </a:txBody>
                  <a:tcPr anchor="ctr">
                    <a:lnL w="12700" cap="flat" cmpd="sng">
                      <a:solidFill>
                        <a:schemeClr val="bg1"/>
                      </a:solidFill>
                      <a:prstDash val="solid"/>
                      <a:headEnd type="none" w="med" len="med"/>
                      <a:tailEnd type="none" w="med" len="med"/>
                    </a:lnL>
                    <a:lnR cap="flat">
                      <a:noFill/>
                    </a:lnR>
                    <a:lnT w="12700" cap="flat" cmpd="sng">
                      <a:solidFill>
                        <a:schemeClr val="bg1"/>
                      </a:solidFill>
                      <a:prstDash val="solid"/>
                      <a:headEnd type="none" w="med" len="med"/>
                      <a:tailEnd type="none" w="med" len="med"/>
                    </a:lnT>
                    <a:lnB w="12700" cap="flat" cmpd="sng">
                      <a:solidFill>
                        <a:schemeClr val="bg1"/>
                      </a:solidFill>
                      <a:prstDash val="solid"/>
                      <a:headEnd type="none" w="med" len="med"/>
                      <a:tailEnd type="none" w="med" len="med"/>
                    </a:lnB>
                    <a:lnTlToBr>
                      <a:noFill/>
                    </a:lnTlToBr>
                    <a:lnBlToTr>
                      <a:noFill/>
                    </a:lnBlToTr>
                    <a:solidFill>
                      <a:schemeClr val="accent1"/>
                    </a:solidFill>
                  </a:tcPr>
                </a:tc>
              </a:tr>
              <a:tr h="414337">
                <a:tc>
                  <a:txBody>
                    <a:bodyPr/>
                    <a:lstStyle>
                      <a:lvl1pPr marL="342900" lvl="0" indent="-342900" algn="l" defTabSz="914400" eaLnBrk="1" fontAlgn="base" latinLnBrk="0" hangingPunct="1">
                        <a:lnSpc>
                          <a:spcPct val="100000"/>
                        </a:lnSpc>
                        <a:spcBef>
                          <a:spcPct val="20000"/>
                        </a:spcBef>
                        <a:spcAft>
                          <a:spcPct val="0"/>
                        </a:spcAft>
                        <a:buChar char="•"/>
                        <a:defRPr sz="2800" b="0" i="0" u="none" kern="1200" baseline="0">
                          <a:solidFill>
                            <a:schemeClr val="tx1"/>
                          </a:solidFill>
                          <a:latin typeface="Arial" panose="020B0604020202020204" pitchFamily="34" charset="0"/>
                          <a:ea typeface="宋体" panose="02010600030101010101" pitchFamily="2" charset="-122"/>
                        </a:defRPr>
                      </a:lvl1pPr>
                      <a:lvl2pPr marL="742950" lvl="1" indent="-285750">
                        <a:defRPr sz="2400" kern="1200"/>
                      </a:lvl2pPr>
                      <a:lvl3pPr marL="1143000" lvl="2" indent="-228600">
                        <a:defRPr sz="2000" kern="1200"/>
                      </a:lvl3pPr>
                      <a:lvl4pPr marL="1600200" lvl="3" indent="-228600">
                        <a:defRPr sz="1800" kern="1200"/>
                      </a:lvl4pPr>
                      <a:lvl5pPr marL="2057400" lvl="4" indent="-228600">
                        <a:defRPr sz="1800" kern="1200"/>
                      </a:lvl5pPr>
                    </a:lstStyle>
                    <a:p>
                      <a:pPr marL="0" lvl="0" indent="0" algn="ctr">
                        <a:buNone/>
                      </a:pPr>
                      <a:r>
                        <a:rPr lang="en-US" altLang="zh-CN" sz="2000" b="1"/>
                        <a:t>3500</a:t>
                      </a:r>
                      <a:endParaRPr lang="zh-CN" altLang="en-US" sz="2000" b="1"/>
                    </a:p>
                  </a:txBody>
                  <a:tcPr anchor="ctr">
                    <a:lnL w="12700" cap="flat" cmpd="sng">
                      <a:solidFill>
                        <a:schemeClr val="bg1"/>
                      </a:solidFill>
                      <a:prstDash val="solid"/>
                      <a:headEnd type="none" w="med" len="med"/>
                      <a:tailEnd type="none" w="med" len="med"/>
                    </a:lnL>
                    <a:lnR w="12700" cap="flat" cmpd="sng">
                      <a:solidFill>
                        <a:schemeClr val="bg1"/>
                      </a:solidFill>
                      <a:prstDash val="solid"/>
                      <a:headEnd type="none" w="med" len="med"/>
                      <a:tailEnd type="none" w="med" len="med"/>
                    </a:lnR>
                    <a:lnT w="12700" cap="flat" cmpd="sng">
                      <a:solidFill>
                        <a:schemeClr val="bg1"/>
                      </a:solidFill>
                      <a:prstDash val="solid"/>
                      <a:headEnd type="none" w="med" len="med"/>
                      <a:tailEnd type="none" w="med" len="med"/>
                    </a:lnT>
                    <a:lnB w="12700" cap="flat" cmpd="sng">
                      <a:solidFill>
                        <a:schemeClr val="bg1"/>
                      </a:solidFill>
                      <a:prstDash val="solid"/>
                      <a:headEnd type="none" w="med" len="med"/>
                      <a:tailEnd type="none" w="med" len="med"/>
                    </a:lnB>
                    <a:lnTlToBr>
                      <a:noFill/>
                    </a:lnTlToBr>
                    <a:lnBlToTr>
                      <a:noFill/>
                    </a:lnBlToTr>
                    <a:solidFill>
                      <a:schemeClr val="accent1"/>
                    </a:solidFill>
                  </a:tcPr>
                </a:tc>
                <a:tc>
                  <a:txBody>
                    <a:bodyPr/>
                    <a:lstStyle>
                      <a:lvl1pPr marL="342900" lvl="0" indent="-342900" algn="l" defTabSz="914400" eaLnBrk="1" fontAlgn="base" latinLnBrk="0" hangingPunct="1">
                        <a:lnSpc>
                          <a:spcPct val="100000"/>
                        </a:lnSpc>
                        <a:spcBef>
                          <a:spcPct val="20000"/>
                        </a:spcBef>
                        <a:spcAft>
                          <a:spcPct val="0"/>
                        </a:spcAft>
                        <a:buChar char="•"/>
                        <a:defRPr sz="2800" b="0" i="0" u="none" kern="1200" baseline="0">
                          <a:solidFill>
                            <a:schemeClr val="tx1"/>
                          </a:solidFill>
                          <a:latin typeface="Arial" panose="020B0604020202020204" pitchFamily="34" charset="0"/>
                          <a:ea typeface="宋体" panose="02010600030101010101" pitchFamily="2" charset="-122"/>
                        </a:defRPr>
                      </a:lvl1pPr>
                      <a:lvl2pPr marL="742950" lvl="1" indent="-285750">
                        <a:defRPr sz="2400" kern="1200"/>
                      </a:lvl2pPr>
                      <a:lvl3pPr marL="1143000" lvl="2" indent="-228600">
                        <a:defRPr sz="2000" kern="1200"/>
                      </a:lvl3pPr>
                      <a:lvl4pPr marL="1600200" lvl="3" indent="-228600">
                        <a:defRPr sz="1800" kern="1200"/>
                      </a:lvl4pPr>
                      <a:lvl5pPr marL="2057400" lvl="4" indent="-228600">
                        <a:defRPr sz="1800" kern="1200"/>
                      </a:lvl5pPr>
                    </a:lstStyle>
                    <a:p>
                      <a:pPr marL="0" lvl="0" indent="0" algn="ctr">
                        <a:buNone/>
                      </a:pPr>
                      <a:r>
                        <a:rPr lang="en-US" altLang="zh-CN" sz="2000" b="1"/>
                        <a:t>3203</a:t>
                      </a:r>
                      <a:endParaRPr lang="zh-CN" altLang="en-US" sz="2000" b="1"/>
                    </a:p>
                  </a:txBody>
                  <a:tcPr anchor="ctr">
                    <a:lnL w="12700" cap="flat" cmpd="sng">
                      <a:solidFill>
                        <a:schemeClr val="bg1"/>
                      </a:solidFill>
                      <a:prstDash val="solid"/>
                      <a:headEnd type="none" w="med" len="med"/>
                      <a:tailEnd type="none" w="med" len="med"/>
                    </a:lnL>
                    <a:lnR w="12700" cap="flat" cmpd="sng">
                      <a:solidFill>
                        <a:schemeClr val="bg1"/>
                      </a:solidFill>
                      <a:prstDash val="solid"/>
                      <a:headEnd type="none" w="med" len="med"/>
                      <a:tailEnd type="none" w="med" len="med"/>
                    </a:lnR>
                    <a:lnT w="12700" cap="flat" cmpd="sng">
                      <a:solidFill>
                        <a:schemeClr val="bg1"/>
                      </a:solidFill>
                      <a:prstDash val="solid"/>
                      <a:headEnd type="none" w="med" len="med"/>
                      <a:tailEnd type="none" w="med" len="med"/>
                    </a:lnT>
                    <a:lnB w="12700" cap="flat" cmpd="sng">
                      <a:solidFill>
                        <a:schemeClr val="bg1"/>
                      </a:solidFill>
                      <a:prstDash val="solid"/>
                      <a:headEnd type="none" w="med" len="med"/>
                      <a:tailEnd type="none" w="med" len="med"/>
                    </a:lnB>
                    <a:lnTlToBr>
                      <a:noFill/>
                    </a:lnTlToBr>
                    <a:lnBlToTr>
                      <a:noFill/>
                    </a:lnBlToTr>
                    <a:solidFill>
                      <a:schemeClr val="accent1"/>
                    </a:solidFill>
                  </a:tcPr>
                </a:tc>
                <a:tc>
                  <a:txBody>
                    <a:bodyPr/>
                    <a:lstStyle>
                      <a:lvl1pPr marL="342900" lvl="0" indent="-342900" algn="l" defTabSz="914400" eaLnBrk="1" fontAlgn="base" latinLnBrk="0" hangingPunct="1">
                        <a:lnSpc>
                          <a:spcPct val="100000"/>
                        </a:lnSpc>
                        <a:spcBef>
                          <a:spcPct val="20000"/>
                        </a:spcBef>
                        <a:spcAft>
                          <a:spcPct val="0"/>
                        </a:spcAft>
                        <a:buChar char="•"/>
                        <a:defRPr sz="2800" b="0" i="0" u="none" kern="1200" baseline="0">
                          <a:solidFill>
                            <a:schemeClr val="tx1"/>
                          </a:solidFill>
                          <a:latin typeface="Arial" panose="020B0604020202020204" pitchFamily="34" charset="0"/>
                          <a:ea typeface="宋体" panose="02010600030101010101" pitchFamily="2" charset="-122"/>
                        </a:defRPr>
                      </a:lvl1pPr>
                      <a:lvl2pPr marL="742950" lvl="1" indent="-285750">
                        <a:defRPr sz="2400" kern="1200"/>
                      </a:lvl2pPr>
                      <a:lvl3pPr marL="1143000" lvl="2" indent="-228600">
                        <a:defRPr sz="2000" kern="1200"/>
                      </a:lvl3pPr>
                      <a:lvl4pPr marL="1600200" lvl="3" indent="-228600">
                        <a:defRPr sz="1800" kern="1200"/>
                      </a:lvl4pPr>
                      <a:lvl5pPr marL="2057400" lvl="4" indent="-228600">
                        <a:defRPr sz="1800" kern="1200"/>
                      </a:lvl5pPr>
                    </a:lstStyle>
                    <a:p>
                      <a:pPr marL="0" lvl="0" indent="0" algn="ctr">
                        <a:buNone/>
                      </a:pPr>
                      <a:r>
                        <a:rPr lang="en-US" altLang="zh-CN" sz="2000" b="1"/>
                        <a:t>0.915</a:t>
                      </a:r>
                      <a:endParaRPr lang="zh-CN" altLang="en-US" sz="2000" b="1"/>
                    </a:p>
                  </a:txBody>
                  <a:tcPr anchor="ctr">
                    <a:lnL w="12700" cap="flat" cmpd="sng">
                      <a:solidFill>
                        <a:schemeClr val="bg1"/>
                      </a:solidFill>
                      <a:prstDash val="solid"/>
                      <a:headEnd type="none" w="med" len="med"/>
                      <a:tailEnd type="none" w="med" len="med"/>
                    </a:lnL>
                    <a:lnR cap="flat">
                      <a:noFill/>
                    </a:lnR>
                    <a:lnT w="12700" cap="flat" cmpd="sng">
                      <a:solidFill>
                        <a:schemeClr val="bg1"/>
                      </a:solidFill>
                      <a:prstDash val="solid"/>
                      <a:headEnd type="none" w="med" len="med"/>
                      <a:tailEnd type="none" w="med" len="med"/>
                    </a:lnT>
                    <a:lnB w="12700" cap="flat" cmpd="sng">
                      <a:solidFill>
                        <a:schemeClr val="bg1"/>
                      </a:solidFill>
                      <a:prstDash val="solid"/>
                      <a:headEnd type="none" w="med" len="med"/>
                      <a:tailEnd type="none" w="med" len="med"/>
                    </a:lnB>
                    <a:lnTlToBr>
                      <a:noFill/>
                    </a:lnTlToBr>
                    <a:lnBlToTr>
                      <a:noFill/>
                    </a:lnBlToTr>
                    <a:solidFill>
                      <a:schemeClr val="accent1"/>
                    </a:solidFill>
                  </a:tcPr>
                </a:tc>
              </a:tr>
              <a:tr h="414338">
                <a:tc>
                  <a:txBody>
                    <a:bodyPr/>
                    <a:lstStyle>
                      <a:lvl1pPr marL="342900" lvl="0" indent="-342900" algn="l" defTabSz="914400" eaLnBrk="1" fontAlgn="base" latinLnBrk="0" hangingPunct="1">
                        <a:lnSpc>
                          <a:spcPct val="100000"/>
                        </a:lnSpc>
                        <a:spcBef>
                          <a:spcPct val="20000"/>
                        </a:spcBef>
                        <a:spcAft>
                          <a:spcPct val="0"/>
                        </a:spcAft>
                        <a:buChar char="•"/>
                        <a:defRPr sz="2800" b="0" i="0" u="none" kern="1200" baseline="0">
                          <a:solidFill>
                            <a:schemeClr val="tx1"/>
                          </a:solidFill>
                          <a:latin typeface="Arial" panose="020B0604020202020204" pitchFamily="34" charset="0"/>
                          <a:ea typeface="宋体" panose="02010600030101010101" pitchFamily="2" charset="-122"/>
                        </a:defRPr>
                      </a:lvl1pPr>
                      <a:lvl2pPr marL="742950" lvl="1" indent="-285750">
                        <a:defRPr sz="2400" kern="1200"/>
                      </a:lvl2pPr>
                      <a:lvl3pPr marL="1143000" lvl="2" indent="-228600">
                        <a:defRPr sz="2000" kern="1200"/>
                      </a:lvl3pPr>
                      <a:lvl4pPr marL="1600200" lvl="3" indent="-228600">
                        <a:defRPr sz="1800" kern="1200"/>
                      </a:lvl4pPr>
                      <a:lvl5pPr marL="2057400" lvl="4" indent="-228600">
                        <a:defRPr sz="1800" kern="1200"/>
                      </a:lvl5pPr>
                    </a:lstStyle>
                    <a:p>
                      <a:pPr marL="0" lvl="0" indent="0" algn="ctr">
                        <a:buNone/>
                      </a:pPr>
                      <a:r>
                        <a:rPr lang="en-US" altLang="zh-CN" sz="2000" b="1"/>
                        <a:t>7000</a:t>
                      </a:r>
                      <a:endParaRPr lang="zh-CN" altLang="en-US" sz="2000" b="1"/>
                    </a:p>
                  </a:txBody>
                  <a:tcPr anchor="ctr">
                    <a:lnL w="12700" cap="flat" cmpd="sng">
                      <a:solidFill>
                        <a:schemeClr val="bg1"/>
                      </a:solidFill>
                      <a:prstDash val="solid"/>
                      <a:headEnd type="none" w="med" len="med"/>
                      <a:tailEnd type="none" w="med" len="med"/>
                    </a:lnL>
                    <a:lnR w="12700" cap="flat" cmpd="sng">
                      <a:solidFill>
                        <a:schemeClr val="bg1"/>
                      </a:solidFill>
                      <a:prstDash val="solid"/>
                      <a:headEnd type="none" w="med" len="med"/>
                      <a:tailEnd type="none" w="med" len="med"/>
                    </a:lnR>
                    <a:lnT w="12700" cap="flat" cmpd="sng">
                      <a:solidFill>
                        <a:schemeClr val="bg1"/>
                      </a:solidFill>
                      <a:prstDash val="solid"/>
                      <a:headEnd type="none" w="med" len="med"/>
                      <a:tailEnd type="none" w="med" len="med"/>
                    </a:lnT>
                    <a:lnB w="12700" cap="flat" cmpd="sng">
                      <a:solidFill>
                        <a:schemeClr val="bg1"/>
                      </a:solidFill>
                      <a:prstDash val="solid"/>
                      <a:headEnd type="none" w="med" len="med"/>
                      <a:tailEnd type="none" w="med" len="med"/>
                    </a:lnB>
                    <a:lnTlToBr>
                      <a:noFill/>
                    </a:lnTlToBr>
                    <a:lnBlToTr>
                      <a:noFill/>
                    </a:lnBlToTr>
                    <a:solidFill>
                      <a:schemeClr val="accent1"/>
                    </a:solidFill>
                  </a:tcPr>
                </a:tc>
                <a:tc>
                  <a:txBody>
                    <a:bodyPr/>
                    <a:lstStyle>
                      <a:lvl1pPr marL="342900" lvl="0" indent="-342900" algn="l" defTabSz="914400" eaLnBrk="1" fontAlgn="base" latinLnBrk="0" hangingPunct="1">
                        <a:lnSpc>
                          <a:spcPct val="100000"/>
                        </a:lnSpc>
                        <a:spcBef>
                          <a:spcPct val="20000"/>
                        </a:spcBef>
                        <a:spcAft>
                          <a:spcPct val="0"/>
                        </a:spcAft>
                        <a:buChar char="•"/>
                        <a:defRPr sz="2800" b="0" i="0" u="none" kern="1200" baseline="0">
                          <a:solidFill>
                            <a:schemeClr val="tx1"/>
                          </a:solidFill>
                          <a:latin typeface="Arial" panose="020B0604020202020204" pitchFamily="34" charset="0"/>
                          <a:ea typeface="宋体" panose="02010600030101010101" pitchFamily="2" charset="-122"/>
                        </a:defRPr>
                      </a:lvl1pPr>
                      <a:lvl2pPr marL="742950" lvl="1" indent="-285750">
                        <a:defRPr sz="2400" kern="1200"/>
                      </a:lvl2pPr>
                      <a:lvl3pPr marL="1143000" lvl="2" indent="-228600">
                        <a:defRPr sz="2000" kern="1200"/>
                      </a:lvl3pPr>
                      <a:lvl4pPr marL="1600200" lvl="3" indent="-228600">
                        <a:defRPr sz="1800" kern="1200"/>
                      </a:lvl4pPr>
                      <a:lvl5pPr marL="2057400" lvl="4" indent="-228600">
                        <a:defRPr sz="1800" kern="1200"/>
                      </a:lvl5pPr>
                    </a:lstStyle>
                    <a:p>
                      <a:pPr marL="0" lvl="0" indent="0" algn="ctr">
                        <a:buNone/>
                      </a:pPr>
                      <a:r>
                        <a:rPr lang="en-US" altLang="zh-CN" sz="2000" b="1"/>
                        <a:t>6335</a:t>
                      </a:r>
                      <a:endParaRPr lang="zh-CN" altLang="en-US" sz="2000" b="1"/>
                    </a:p>
                  </a:txBody>
                  <a:tcPr anchor="ctr">
                    <a:lnL w="12700" cap="flat" cmpd="sng">
                      <a:solidFill>
                        <a:schemeClr val="bg1"/>
                      </a:solidFill>
                      <a:prstDash val="solid"/>
                      <a:headEnd type="none" w="med" len="med"/>
                      <a:tailEnd type="none" w="med" len="med"/>
                    </a:lnL>
                    <a:lnR w="12700" cap="flat" cmpd="sng">
                      <a:solidFill>
                        <a:schemeClr val="bg1"/>
                      </a:solidFill>
                      <a:prstDash val="solid"/>
                      <a:headEnd type="none" w="med" len="med"/>
                      <a:tailEnd type="none" w="med" len="med"/>
                    </a:lnR>
                    <a:lnT w="12700" cap="flat" cmpd="sng">
                      <a:solidFill>
                        <a:schemeClr val="bg1"/>
                      </a:solidFill>
                      <a:prstDash val="solid"/>
                      <a:headEnd type="none" w="med" len="med"/>
                      <a:tailEnd type="none" w="med" len="med"/>
                    </a:lnT>
                    <a:lnB w="12700" cap="flat" cmpd="sng">
                      <a:solidFill>
                        <a:schemeClr val="bg1"/>
                      </a:solidFill>
                      <a:prstDash val="solid"/>
                      <a:headEnd type="none" w="med" len="med"/>
                      <a:tailEnd type="none" w="med" len="med"/>
                    </a:lnB>
                    <a:lnTlToBr>
                      <a:noFill/>
                    </a:lnTlToBr>
                    <a:lnBlToTr>
                      <a:noFill/>
                    </a:lnBlToTr>
                    <a:solidFill>
                      <a:schemeClr val="accent1"/>
                    </a:solidFill>
                  </a:tcPr>
                </a:tc>
                <a:tc>
                  <a:txBody>
                    <a:bodyPr/>
                    <a:lstStyle>
                      <a:lvl1pPr marL="342900" lvl="0" indent="-342900" algn="l" defTabSz="914400" eaLnBrk="1" fontAlgn="base" latinLnBrk="0" hangingPunct="1">
                        <a:lnSpc>
                          <a:spcPct val="100000"/>
                        </a:lnSpc>
                        <a:spcBef>
                          <a:spcPct val="20000"/>
                        </a:spcBef>
                        <a:spcAft>
                          <a:spcPct val="0"/>
                        </a:spcAft>
                        <a:buChar char="•"/>
                        <a:defRPr sz="2800" b="0" i="0" u="none" kern="1200" baseline="0">
                          <a:solidFill>
                            <a:schemeClr val="tx1"/>
                          </a:solidFill>
                          <a:latin typeface="Arial" panose="020B0604020202020204" pitchFamily="34" charset="0"/>
                          <a:ea typeface="宋体" panose="02010600030101010101" pitchFamily="2" charset="-122"/>
                        </a:defRPr>
                      </a:lvl1pPr>
                      <a:lvl2pPr marL="742950" lvl="1" indent="-285750">
                        <a:defRPr sz="2400" kern="1200"/>
                      </a:lvl2pPr>
                      <a:lvl3pPr marL="1143000" lvl="2" indent="-228600">
                        <a:defRPr sz="2000" kern="1200"/>
                      </a:lvl3pPr>
                      <a:lvl4pPr marL="1600200" lvl="3" indent="-228600">
                        <a:defRPr sz="1800" kern="1200"/>
                      </a:lvl4pPr>
                      <a:lvl5pPr marL="2057400" lvl="4" indent="-228600">
                        <a:defRPr sz="1800" kern="1200"/>
                      </a:lvl5pPr>
                    </a:lstStyle>
                    <a:p>
                      <a:pPr marL="0" lvl="0" indent="0" algn="ctr">
                        <a:buNone/>
                      </a:pPr>
                      <a:endParaRPr lang="zh-CN" altLang="en-US" sz="2000" b="1" dirty="0"/>
                    </a:p>
                  </a:txBody>
                  <a:tcPr anchor="ctr">
                    <a:lnL w="12700" cap="flat" cmpd="sng">
                      <a:solidFill>
                        <a:schemeClr val="bg1"/>
                      </a:solidFill>
                      <a:prstDash val="solid"/>
                      <a:headEnd type="none" w="med" len="med"/>
                      <a:tailEnd type="none" w="med" len="med"/>
                    </a:lnL>
                    <a:lnR cap="flat">
                      <a:noFill/>
                    </a:lnR>
                    <a:lnT w="12700" cap="flat" cmpd="sng">
                      <a:solidFill>
                        <a:schemeClr val="bg1"/>
                      </a:solidFill>
                      <a:prstDash val="solid"/>
                      <a:headEnd type="none" w="med" len="med"/>
                      <a:tailEnd type="none" w="med" len="med"/>
                    </a:lnT>
                    <a:lnB w="12700" cap="flat" cmpd="sng">
                      <a:solidFill>
                        <a:schemeClr val="bg1"/>
                      </a:solidFill>
                      <a:prstDash val="solid"/>
                      <a:headEnd type="none" w="med" len="med"/>
                      <a:tailEnd type="none" w="med" len="med"/>
                    </a:lnB>
                    <a:lnTlToBr>
                      <a:noFill/>
                    </a:lnTlToBr>
                    <a:lnBlToTr>
                      <a:noFill/>
                    </a:lnBlToTr>
                    <a:solidFill>
                      <a:schemeClr val="accent1"/>
                    </a:solidFill>
                  </a:tcPr>
                </a:tc>
              </a:tr>
              <a:tr h="415925">
                <a:tc>
                  <a:txBody>
                    <a:bodyPr/>
                    <a:lstStyle>
                      <a:lvl1pPr marL="342900" lvl="0" indent="-342900" algn="l" defTabSz="914400" eaLnBrk="1" fontAlgn="base" latinLnBrk="0" hangingPunct="1">
                        <a:lnSpc>
                          <a:spcPct val="100000"/>
                        </a:lnSpc>
                        <a:spcBef>
                          <a:spcPct val="20000"/>
                        </a:spcBef>
                        <a:spcAft>
                          <a:spcPct val="0"/>
                        </a:spcAft>
                        <a:buChar char="•"/>
                        <a:defRPr sz="2800" b="0" i="0" u="none" kern="1200" baseline="0">
                          <a:solidFill>
                            <a:schemeClr val="tx1"/>
                          </a:solidFill>
                          <a:latin typeface="Arial" panose="020B0604020202020204" pitchFamily="34" charset="0"/>
                          <a:ea typeface="宋体" panose="02010600030101010101" pitchFamily="2" charset="-122"/>
                        </a:defRPr>
                      </a:lvl1pPr>
                      <a:lvl2pPr marL="742950" lvl="1" indent="-285750">
                        <a:defRPr sz="2400" kern="1200"/>
                      </a:lvl2pPr>
                      <a:lvl3pPr marL="1143000" lvl="2" indent="-228600">
                        <a:defRPr sz="2000" kern="1200"/>
                      </a:lvl3pPr>
                      <a:lvl4pPr marL="1600200" lvl="3" indent="-228600">
                        <a:defRPr sz="1800" kern="1200"/>
                      </a:lvl4pPr>
                      <a:lvl5pPr marL="2057400" lvl="4" indent="-228600">
                        <a:defRPr sz="1800" kern="1200"/>
                      </a:lvl5pPr>
                    </a:lstStyle>
                    <a:p>
                      <a:pPr marL="0" lvl="0" indent="0" algn="ctr">
                        <a:buNone/>
                      </a:pPr>
                      <a:r>
                        <a:rPr lang="en-US" altLang="zh-CN" sz="2000" b="1"/>
                        <a:t>9000</a:t>
                      </a:r>
                      <a:endParaRPr lang="zh-CN" altLang="en-US" sz="2000" b="1"/>
                    </a:p>
                  </a:txBody>
                  <a:tcPr anchor="ctr">
                    <a:lnL w="12700" cap="flat" cmpd="sng">
                      <a:solidFill>
                        <a:schemeClr val="bg1"/>
                      </a:solidFill>
                      <a:prstDash val="solid"/>
                      <a:headEnd type="none" w="med" len="med"/>
                      <a:tailEnd type="none" w="med" len="med"/>
                    </a:lnL>
                    <a:lnR w="12700" cap="flat" cmpd="sng">
                      <a:solidFill>
                        <a:schemeClr val="bg1"/>
                      </a:solidFill>
                      <a:prstDash val="solid"/>
                      <a:headEnd type="none" w="med" len="med"/>
                      <a:tailEnd type="none" w="med" len="med"/>
                    </a:lnR>
                    <a:lnT w="12700" cap="flat" cmpd="sng">
                      <a:solidFill>
                        <a:schemeClr val="bg1"/>
                      </a:solidFill>
                      <a:prstDash val="solid"/>
                      <a:headEnd type="none" w="med" len="med"/>
                      <a:tailEnd type="none" w="med" len="med"/>
                    </a:lnT>
                    <a:lnB w="12700" cap="flat" cmpd="sng">
                      <a:solidFill>
                        <a:schemeClr val="bg1"/>
                      </a:solidFill>
                      <a:prstDash val="solid"/>
                      <a:headEnd type="none" w="med" len="med"/>
                      <a:tailEnd type="none" w="med" len="med"/>
                    </a:lnB>
                    <a:lnTlToBr>
                      <a:noFill/>
                    </a:lnTlToBr>
                    <a:lnBlToTr>
                      <a:noFill/>
                    </a:lnBlToTr>
                    <a:solidFill>
                      <a:schemeClr val="accent1"/>
                    </a:solidFill>
                  </a:tcPr>
                </a:tc>
                <a:tc>
                  <a:txBody>
                    <a:bodyPr/>
                    <a:lstStyle>
                      <a:lvl1pPr marL="342900" lvl="0" indent="-342900" algn="l" defTabSz="914400" eaLnBrk="1" fontAlgn="base" latinLnBrk="0" hangingPunct="1">
                        <a:lnSpc>
                          <a:spcPct val="100000"/>
                        </a:lnSpc>
                        <a:spcBef>
                          <a:spcPct val="20000"/>
                        </a:spcBef>
                        <a:spcAft>
                          <a:spcPct val="0"/>
                        </a:spcAft>
                        <a:buChar char="•"/>
                        <a:defRPr sz="2800" b="0" i="0" u="none" kern="1200" baseline="0">
                          <a:solidFill>
                            <a:schemeClr val="tx1"/>
                          </a:solidFill>
                          <a:latin typeface="Arial" panose="020B0604020202020204" pitchFamily="34" charset="0"/>
                          <a:ea typeface="宋体" panose="02010600030101010101" pitchFamily="2" charset="-122"/>
                        </a:defRPr>
                      </a:lvl1pPr>
                      <a:lvl2pPr marL="742950" lvl="1" indent="-285750">
                        <a:defRPr sz="2400" kern="1200"/>
                      </a:lvl2pPr>
                      <a:lvl3pPr marL="1143000" lvl="2" indent="-228600">
                        <a:defRPr sz="2000" kern="1200"/>
                      </a:lvl3pPr>
                      <a:lvl4pPr marL="1600200" lvl="3" indent="-228600">
                        <a:defRPr sz="1800" kern="1200"/>
                      </a:lvl4pPr>
                      <a:lvl5pPr marL="2057400" lvl="4" indent="-228600">
                        <a:defRPr sz="1800" kern="1200"/>
                      </a:lvl5pPr>
                    </a:lstStyle>
                    <a:p>
                      <a:pPr marL="0" lvl="0" indent="0" algn="ctr">
                        <a:buNone/>
                      </a:pPr>
                      <a:r>
                        <a:rPr lang="en-US" altLang="zh-CN" sz="2000" b="1"/>
                        <a:t>8073</a:t>
                      </a:r>
                      <a:endParaRPr lang="zh-CN" altLang="en-US" sz="2000" b="1"/>
                    </a:p>
                  </a:txBody>
                  <a:tcPr anchor="ctr">
                    <a:lnL w="12700" cap="flat" cmpd="sng">
                      <a:solidFill>
                        <a:schemeClr val="bg1"/>
                      </a:solidFill>
                      <a:prstDash val="solid"/>
                      <a:headEnd type="none" w="med" len="med"/>
                      <a:tailEnd type="none" w="med" len="med"/>
                    </a:lnL>
                    <a:lnR w="12700" cap="flat" cmpd="sng">
                      <a:solidFill>
                        <a:schemeClr val="bg1"/>
                      </a:solidFill>
                      <a:prstDash val="solid"/>
                      <a:headEnd type="none" w="med" len="med"/>
                      <a:tailEnd type="none" w="med" len="med"/>
                    </a:lnR>
                    <a:lnT w="12700" cap="flat" cmpd="sng">
                      <a:solidFill>
                        <a:schemeClr val="bg1"/>
                      </a:solidFill>
                      <a:prstDash val="solid"/>
                      <a:headEnd type="none" w="med" len="med"/>
                      <a:tailEnd type="none" w="med" len="med"/>
                    </a:lnT>
                    <a:lnB w="12700" cap="flat" cmpd="sng">
                      <a:solidFill>
                        <a:schemeClr val="bg1"/>
                      </a:solidFill>
                      <a:prstDash val="solid"/>
                      <a:headEnd type="none" w="med" len="med"/>
                      <a:tailEnd type="none" w="med" len="med"/>
                    </a:lnB>
                    <a:lnTlToBr>
                      <a:noFill/>
                    </a:lnTlToBr>
                    <a:lnBlToTr>
                      <a:noFill/>
                    </a:lnBlToTr>
                    <a:solidFill>
                      <a:schemeClr val="accent1"/>
                    </a:solidFill>
                  </a:tcPr>
                </a:tc>
                <a:tc>
                  <a:txBody>
                    <a:bodyPr/>
                    <a:lstStyle>
                      <a:lvl1pPr marL="342900" lvl="0" indent="-342900" algn="l" defTabSz="914400" eaLnBrk="1" fontAlgn="base" latinLnBrk="0" hangingPunct="1">
                        <a:lnSpc>
                          <a:spcPct val="100000"/>
                        </a:lnSpc>
                        <a:spcBef>
                          <a:spcPct val="20000"/>
                        </a:spcBef>
                        <a:spcAft>
                          <a:spcPct val="0"/>
                        </a:spcAft>
                        <a:buChar char="•"/>
                        <a:defRPr sz="2800" b="0" i="0" u="none" kern="1200" baseline="0">
                          <a:solidFill>
                            <a:schemeClr val="tx1"/>
                          </a:solidFill>
                          <a:latin typeface="Arial" panose="020B0604020202020204" pitchFamily="34" charset="0"/>
                          <a:ea typeface="宋体" panose="02010600030101010101" pitchFamily="2" charset="-122"/>
                        </a:defRPr>
                      </a:lvl1pPr>
                      <a:lvl2pPr marL="742950" lvl="1" indent="-285750">
                        <a:defRPr sz="2400" kern="1200"/>
                      </a:lvl2pPr>
                      <a:lvl3pPr marL="1143000" lvl="2" indent="-228600">
                        <a:defRPr sz="2000" kern="1200"/>
                      </a:lvl3pPr>
                      <a:lvl4pPr marL="1600200" lvl="3" indent="-228600">
                        <a:defRPr sz="1800" kern="1200"/>
                      </a:lvl4pPr>
                      <a:lvl5pPr marL="2057400" lvl="4" indent="-228600">
                        <a:defRPr sz="1800" kern="1200"/>
                      </a:lvl5pPr>
                    </a:lstStyle>
                    <a:p>
                      <a:pPr marL="0" lvl="0" indent="0" algn="ctr">
                        <a:buNone/>
                      </a:pPr>
                      <a:endParaRPr lang="zh-CN" altLang="en-US" sz="2000" b="1" dirty="0"/>
                    </a:p>
                  </a:txBody>
                  <a:tcPr anchor="ctr">
                    <a:lnL w="12700" cap="flat" cmpd="sng">
                      <a:solidFill>
                        <a:schemeClr val="bg1"/>
                      </a:solidFill>
                      <a:prstDash val="solid"/>
                      <a:headEnd type="none" w="med" len="med"/>
                      <a:tailEnd type="none" w="med" len="med"/>
                    </a:lnL>
                    <a:lnR cap="flat">
                      <a:noFill/>
                    </a:lnR>
                    <a:lnT w="12700" cap="flat" cmpd="sng">
                      <a:solidFill>
                        <a:schemeClr val="bg1"/>
                      </a:solidFill>
                      <a:prstDash val="solid"/>
                      <a:headEnd type="none" w="med" len="med"/>
                      <a:tailEnd type="none" w="med" len="med"/>
                    </a:lnT>
                    <a:lnB w="12700" cap="flat" cmpd="sng">
                      <a:solidFill>
                        <a:schemeClr val="bg1"/>
                      </a:solidFill>
                      <a:prstDash val="solid"/>
                      <a:headEnd type="none" w="med" len="med"/>
                      <a:tailEnd type="none" w="med" len="med"/>
                    </a:lnB>
                    <a:lnTlToBr>
                      <a:noFill/>
                    </a:lnTlToBr>
                    <a:lnBlToTr>
                      <a:noFill/>
                    </a:lnBlToTr>
                    <a:solidFill>
                      <a:schemeClr val="accent1"/>
                    </a:solidFill>
                  </a:tcPr>
                </a:tc>
              </a:tr>
              <a:tr h="414337">
                <a:tc>
                  <a:txBody>
                    <a:bodyPr/>
                    <a:lstStyle>
                      <a:lvl1pPr marL="342900" lvl="0" indent="-342900" algn="l" defTabSz="914400" eaLnBrk="1" fontAlgn="base" latinLnBrk="0" hangingPunct="1">
                        <a:lnSpc>
                          <a:spcPct val="100000"/>
                        </a:lnSpc>
                        <a:spcBef>
                          <a:spcPct val="20000"/>
                        </a:spcBef>
                        <a:spcAft>
                          <a:spcPct val="0"/>
                        </a:spcAft>
                        <a:buChar char="•"/>
                        <a:defRPr sz="2800" b="0" i="0" u="none" kern="1200" baseline="0">
                          <a:solidFill>
                            <a:schemeClr val="tx1"/>
                          </a:solidFill>
                          <a:latin typeface="Arial" panose="020B0604020202020204" pitchFamily="34" charset="0"/>
                          <a:ea typeface="宋体" panose="02010600030101010101" pitchFamily="2" charset="-122"/>
                        </a:defRPr>
                      </a:lvl1pPr>
                      <a:lvl2pPr marL="742950" lvl="1" indent="-285750">
                        <a:defRPr sz="2400" kern="1200"/>
                      </a:lvl2pPr>
                      <a:lvl3pPr marL="1143000" lvl="2" indent="-228600">
                        <a:defRPr sz="2000" kern="1200"/>
                      </a:lvl3pPr>
                      <a:lvl4pPr marL="1600200" lvl="3" indent="-228600">
                        <a:defRPr sz="1800" kern="1200"/>
                      </a:lvl4pPr>
                      <a:lvl5pPr marL="2057400" lvl="4" indent="-228600">
                        <a:defRPr sz="1800" kern="1200"/>
                      </a:lvl5pPr>
                    </a:lstStyle>
                    <a:p>
                      <a:pPr marL="0" lvl="0" indent="0" algn="ctr">
                        <a:buNone/>
                      </a:pPr>
                      <a:r>
                        <a:rPr lang="en-US" altLang="zh-CN" sz="2000" b="1"/>
                        <a:t>14000</a:t>
                      </a:r>
                      <a:endParaRPr lang="zh-CN" altLang="en-US" sz="2000" b="1"/>
                    </a:p>
                  </a:txBody>
                  <a:tcPr anchor="ctr">
                    <a:lnL w="12700" cap="flat" cmpd="sng">
                      <a:solidFill>
                        <a:schemeClr val="bg1"/>
                      </a:solidFill>
                      <a:prstDash val="solid"/>
                      <a:headEnd type="none" w="med" len="med"/>
                      <a:tailEnd type="none" w="med" len="med"/>
                    </a:lnL>
                    <a:lnR w="12700" cap="flat" cmpd="sng">
                      <a:solidFill>
                        <a:schemeClr val="bg1"/>
                      </a:solidFill>
                      <a:prstDash val="solid"/>
                      <a:headEnd type="none" w="med" len="med"/>
                      <a:tailEnd type="none" w="med" len="med"/>
                    </a:lnR>
                    <a:lnT w="12700" cap="flat" cmpd="sng">
                      <a:solidFill>
                        <a:schemeClr val="bg1"/>
                      </a:solidFill>
                      <a:prstDash val="solid"/>
                      <a:headEnd type="none" w="med" len="med"/>
                      <a:tailEnd type="none" w="med" len="med"/>
                    </a:lnT>
                    <a:lnB w="12700" cap="flat" cmpd="sng">
                      <a:solidFill>
                        <a:schemeClr val="bg1"/>
                      </a:solidFill>
                      <a:prstDash val="solid"/>
                      <a:headEnd type="none" w="med" len="med"/>
                      <a:tailEnd type="none" w="med" len="med"/>
                    </a:lnB>
                    <a:lnTlToBr>
                      <a:noFill/>
                    </a:lnTlToBr>
                    <a:lnBlToTr>
                      <a:noFill/>
                    </a:lnBlToTr>
                    <a:solidFill>
                      <a:schemeClr val="accent1"/>
                    </a:solidFill>
                  </a:tcPr>
                </a:tc>
                <a:tc>
                  <a:txBody>
                    <a:bodyPr/>
                    <a:lstStyle>
                      <a:lvl1pPr marL="342900" lvl="0" indent="-342900" algn="l" defTabSz="914400" eaLnBrk="1" fontAlgn="base" latinLnBrk="0" hangingPunct="1">
                        <a:lnSpc>
                          <a:spcPct val="100000"/>
                        </a:lnSpc>
                        <a:spcBef>
                          <a:spcPct val="20000"/>
                        </a:spcBef>
                        <a:spcAft>
                          <a:spcPct val="0"/>
                        </a:spcAft>
                        <a:buChar char="•"/>
                        <a:defRPr sz="2800" b="0" i="0" u="none" kern="1200" baseline="0">
                          <a:solidFill>
                            <a:schemeClr val="tx1"/>
                          </a:solidFill>
                          <a:latin typeface="Arial" panose="020B0604020202020204" pitchFamily="34" charset="0"/>
                          <a:ea typeface="宋体" panose="02010600030101010101" pitchFamily="2" charset="-122"/>
                        </a:defRPr>
                      </a:lvl1pPr>
                      <a:lvl2pPr marL="742950" lvl="1" indent="-285750">
                        <a:defRPr sz="2400" kern="1200"/>
                      </a:lvl2pPr>
                      <a:lvl3pPr marL="1143000" lvl="2" indent="-228600">
                        <a:defRPr sz="2000" kern="1200"/>
                      </a:lvl3pPr>
                      <a:lvl4pPr marL="1600200" lvl="3" indent="-228600">
                        <a:defRPr sz="1800" kern="1200"/>
                      </a:lvl4pPr>
                      <a:lvl5pPr marL="2057400" lvl="4" indent="-228600">
                        <a:defRPr sz="1800" kern="1200"/>
                      </a:lvl5pPr>
                    </a:lstStyle>
                    <a:p>
                      <a:pPr marL="0" lvl="0" indent="0" algn="ctr">
                        <a:buNone/>
                      </a:pPr>
                      <a:r>
                        <a:rPr lang="en-US" altLang="zh-CN" sz="2000" b="1"/>
                        <a:t>12628</a:t>
                      </a:r>
                      <a:endParaRPr lang="zh-CN" altLang="en-US" sz="2000" b="1"/>
                    </a:p>
                  </a:txBody>
                  <a:tcPr anchor="ctr">
                    <a:lnL w="12700" cap="flat" cmpd="sng">
                      <a:solidFill>
                        <a:schemeClr val="bg1"/>
                      </a:solidFill>
                      <a:prstDash val="solid"/>
                      <a:headEnd type="none" w="med" len="med"/>
                      <a:tailEnd type="none" w="med" len="med"/>
                    </a:lnL>
                    <a:lnR w="12700" cap="flat" cmpd="sng">
                      <a:solidFill>
                        <a:schemeClr val="bg1"/>
                      </a:solidFill>
                      <a:prstDash val="solid"/>
                      <a:headEnd type="none" w="med" len="med"/>
                      <a:tailEnd type="none" w="med" len="med"/>
                    </a:lnR>
                    <a:lnT w="12700" cap="flat" cmpd="sng">
                      <a:solidFill>
                        <a:schemeClr val="bg1"/>
                      </a:solidFill>
                      <a:prstDash val="solid"/>
                      <a:headEnd type="none" w="med" len="med"/>
                      <a:tailEnd type="none" w="med" len="med"/>
                    </a:lnT>
                    <a:lnB w="12700" cap="flat" cmpd="sng">
                      <a:solidFill>
                        <a:schemeClr val="bg1"/>
                      </a:solidFill>
                      <a:prstDash val="solid"/>
                      <a:headEnd type="none" w="med" len="med"/>
                      <a:tailEnd type="none" w="med" len="med"/>
                    </a:lnB>
                    <a:lnTlToBr>
                      <a:noFill/>
                    </a:lnTlToBr>
                    <a:lnBlToTr>
                      <a:noFill/>
                    </a:lnBlToTr>
                    <a:solidFill>
                      <a:schemeClr val="accent1"/>
                    </a:solidFill>
                  </a:tcPr>
                </a:tc>
                <a:tc>
                  <a:txBody>
                    <a:bodyPr/>
                    <a:lstStyle>
                      <a:lvl1pPr marL="342900" lvl="0" indent="-342900" algn="l" defTabSz="914400" eaLnBrk="1" fontAlgn="base" latinLnBrk="0" hangingPunct="1">
                        <a:lnSpc>
                          <a:spcPct val="100000"/>
                        </a:lnSpc>
                        <a:spcBef>
                          <a:spcPct val="20000"/>
                        </a:spcBef>
                        <a:spcAft>
                          <a:spcPct val="0"/>
                        </a:spcAft>
                        <a:buChar char="•"/>
                        <a:defRPr sz="2800" b="0" i="0" u="none" kern="1200" baseline="0">
                          <a:solidFill>
                            <a:schemeClr val="tx1"/>
                          </a:solidFill>
                          <a:latin typeface="Arial" panose="020B0604020202020204" pitchFamily="34" charset="0"/>
                          <a:ea typeface="宋体" panose="02010600030101010101" pitchFamily="2" charset="-122"/>
                        </a:defRPr>
                      </a:lvl1pPr>
                      <a:lvl2pPr marL="742950" lvl="1" indent="-285750">
                        <a:defRPr sz="2400" kern="1200"/>
                      </a:lvl2pPr>
                      <a:lvl3pPr marL="1143000" lvl="2" indent="-228600">
                        <a:defRPr sz="2000" kern="1200"/>
                      </a:lvl3pPr>
                      <a:lvl4pPr marL="1600200" lvl="3" indent="-228600">
                        <a:defRPr sz="1800" kern="1200"/>
                      </a:lvl4pPr>
                      <a:lvl5pPr marL="2057400" lvl="4" indent="-228600">
                        <a:defRPr sz="1800" kern="1200"/>
                      </a:lvl5pPr>
                    </a:lstStyle>
                    <a:p>
                      <a:pPr marL="0" lvl="0" indent="0" algn="ctr">
                        <a:buNone/>
                      </a:pPr>
                      <a:r>
                        <a:rPr lang="en-US" altLang="zh-CN" sz="2000" b="1"/>
                        <a:t>0.902</a:t>
                      </a:r>
                      <a:endParaRPr lang="zh-CN" altLang="en-US" sz="2000" b="1"/>
                    </a:p>
                  </a:txBody>
                  <a:tcPr anchor="ctr">
                    <a:lnL w="12700" cap="flat" cmpd="sng">
                      <a:solidFill>
                        <a:schemeClr val="bg1"/>
                      </a:solidFill>
                      <a:prstDash val="solid"/>
                      <a:headEnd type="none" w="med" len="med"/>
                      <a:tailEnd type="none" w="med" len="med"/>
                    </a:lnL>
                    <a:lnR cap="flat">
                      <a:noFill/>
                    </a:lnR>
                    <a:lnT w="12700" cap="flat" cmpd="sng">
                      <a:solidFill>
                        <a:schemeClr val="bg1"/>
                      </a:solidFill>
                      <a:prstDash val="solid"/>
                      <a:headEnd type="none" w="med" len="med"/>
                      <a:tailEnd type="none" w="med" len="med"/>
                    </a:lnT>
                    <a:lnB w="12700" cap="flat" cmpd="sng">
                      <a:solidFill>
                        <a:schemeClr val="bg1"/>
                      </a:solidFill>
                      <a:prstDash val="solid"/>
                      <a:headEnd type="none" w="med" len="med"/>
                      <a:tailEnd type="none" w="med" len="med"/>
                    </a:lnB>
                    <a:lnTlToBr>
                      <a:noFill/>
                    </a:lnTlToBr>
                    <a:lnBlToTr>
                      <a:noFill/>
                    </a:lnBlToTr>
                    <a:solidFill>
                      <a:schemeClr val="accent1"/>
                    </a:solidFill>
                  </a:tcPr>
                </a:tc>
              </a:tr>
            </a:tbl>
          </a:graphicData>
        </a:graphic>
      </p:graphicFrame>
      <p:sp>
        <p:nvSpPr>
          <p:cNvPr id="19527" name="文本框 28752"/>
          <p:cNvSpPr txBox="1"/>
          <p:nvPr/>
        </p:nvSpPr>
        <p:spPr>
          <a:xfrm>
            <a:off x="6443663" y="2852738"/>
            <a:ext cx="677862" cy="396875"/>
          </a:xfrm>
          <a:prstGeom prst="rect">
            <a:avLst/>
          </a:prstGeom>
          <a:noFill/>
          <a:ln w="9525">
            <a:noFill/>
          </a:ln>
        </p:spPr>
        <p:txBody>
          <a:bodyPr wrap="none" anchor="t">
            <a:spAutoFit/>
          </a:bodyPr>
          <a:p>
            <a:r>
              <a:rPr lang="en-US" altLang="zh-CN" sz="2000" b="1">
                <a:solidFill>
                  <a:srgbClr val="FF5050"/>
                </a:solidFill>
                <a:latin typeface="Arial" panose="020B0604020202020204" pitchFamily="34" charset="0"/>
                <a:ea typeface="宋体" panose="02010600030101010101" pitchFamily="2" charset="-122"/>
              </a:rPr>
              <a:t>0.94</a:t>
            </a:r>
            <a:endParaRPr lang="en-US" altLang="zh-CN" sz="2000" b="1">
              <a:solidFill>
                <a:srgbClr val="FF5050"/>
              </a:solidFill>
              <a:latin typeface="Arial" panose="020B0604020202020204" pitchFamily="34" charset="0"/>
              <a:ea typeface="宋体" panose="02010600030101010101" pitchFamily="2" charset="-122"/>
            </a:endParaRPr>
          </a:p>
        </p:txBody>
      </p:sp>
      <p:sp>
        <p:nvSpPr>
          <p:cNvPr id="19528" name="文本框 28753"/>
          <p:cNvSpPr txBox="1"/>
          <p:nvPr/>
        </p:nvSpPr>
        <p:spPr>
          <a:xfrm>
            <a:off x="6443663" y="3644900"/>
            <a:ext cx="819150" cy="396875"/>
          </a:xfrm>
          <a:prstGeom prst="rect">
            <a:avLst/>
          </a:prstGeom>
          <a:noFill/>
          <a:ln w="9525">
            <a:noFill/>
          </a:ln>
        </p:spPr>
        <p:txBody>
          <a:bodyPr wrap="none" anchor="t">
            <a:spAutoFit/>
          </a:bodyPr>
          <a:p>
            <a:r>
              <a:rPr lang="en-US" altLang="zh-CN" sz="2000" b="1">
                <a:solidFill>
                  <a:srgbClr val="FF5050"/>
                </a:solidFill>
                <a:latin typeface="Arial" panose="020B0604020202020204" pitchFamily="34" charset="0"/>
                <a:ea typeface="宋体" panose="02010600030101010101" pitchFamily="2" charset="-122"/>
              </a:rPr>
              <a:t>0.923</a:t>
            </a:r>
            <a:endParaRPr lang="en-US" altLang="zh-CN" sz="2000" b="1">
              <a:solidFill>
                <a:srgbClr val="FF5050"/>
              </a:solidFill>
              <a:latin typeface="Arial" panose="020B0604020202020204" pitchFamily="34" charset="0"/>
              <a:ea typeface="宋体" panose="02010600030101010101" pitchFamily="2" charset="-122"/>
            </a:endParaRPr>
          </a:p>
        </p:txBody>
      </p:sp>
      <p:sp>
        <p:nvSpPr>
          <p:cNvPr id="19529" name="文本框 28754"/>
          <p:cNvSpPr txBox="1"/>
          <p:nvPr/>
        </p:nvSpPr>
        <p:spPr>
          <a:xfrm>
            <a:off x="6459538" y="4076700"/>
            <a:ext cx="819150" cy="396875"/>
          </a:xfrm>
          <a:prstGeom prst="rect">
            <a:avLst/>
          </a:prstGeom>
          <a:noFill/>
          <a:ln w="9525">
            <a:noFill/>
          </a:ln>
        </p:spPr>
        <p:txBody>
          <a:bodyPr wrap="none" anchor="t">
            <a:spAutoFit/>
          </a:bodyPr>
          <a:p>
            <a:r>
              <a:rPr lang="en-US" altLang="zh-CN" sz="2000" b="1">
                <a:solidFill>
                  <a:srgbClr val="FF5050"/>
                </a:solidFill>
                <a:latin typeface="Arial" panose="020B0604020202020204" pitchFamily="34" charset="0"/>
                <a:ea typeface="宋体" panose="02010600030101010101" pitchFamily="2" charset="-122"/>
              </a:rPr>
              <a:t>0.883</a:t>
            </a:r>
            <a:endParaRPr lang="en-US" altLang="zh-CN" sz="2000" b="1">
              <a:solidFill>
                <a:srgbClr val="FF5050"/>
              </a:solidFill>
              <a:latin typeface="Arial" panose="020B0604020202020204" pitchFamily="34" charset="0"/>
              <a:ea typeface="宋体" panose="02010600030101010101" pitchFamily="2" charset="-122"/>
            </a:endParaRPr>
          </a:p>
        </p:txBody>
      </p:sp>
      <p:sp>
        <p:nvSpPr>
          <p:cNvPr id="19530" name="文本框 28755"/>
          <p:cNvSpPr txBox="1"/>
          <p:nvPr/>
        </p:nvSpPr>
        <p:spPr>
          <a:xfrm>
            <a:off x="6443663" y="5324475"/>
            <a:ext cx="819150" cy="396875"/>
          </a:xfrm>
          <a:prstGeom prst="rect">
            <a:avLst/>
          </a:prstGeom>
          <a:noFill/>
          <a:ln w="9525">
            <a:noFill/>
          </a:ln>
        </p:spPr>
        <p:txBody>
          <a:bodyPr wrap="none" anchor="t">
            <a:spAutoFit/>
          </a:bodyPr>
          <a:p>
            <a:r>
              <a:rPr lang="en-US" altLang="zh-CN" sz="2000" b="1">
                <a:solidFill>
                  <a:srgbClr val="FF5050"/>
                </a:solidFill>
                <a:latin typeface="Arial" panose="020B0604020202020204" pitchFamily="34" charset="0"/>
                <a:ea typeface="宋体" panose="02010600030101010101" pitchFamily="2" charset="-122"/>
              </a:rPr>
              <a:t>0.905</a:t>
            </a:r>
            <a:endParaRPr lang="en-US" altLang="zh-CN" sz="2000" b="1">
              <a:solidFill>
                <a:srgbClr val="FF5050"/>
              </a:solidFill>
              <a:latin typeface="Arial" panose="020B0604020202020204" pitchFamily="34" charset="0"/>
              <a:ea typeface="宋体" panose="02010600030101010101" pitchFamily="2" charset="-122"/>
            </a:endParaRPr>
          </a:p>
        </p:txBody>
      </p:sp>
      <p:sp>
        <p:nvSpPr>
          <p:cNvPr id="19531" name="文本框 28756"/>
          <p:cNvSpPr txBox="1"/>
          <p:nvPr/>
        </p:nvSpPr>
        <p:spPr>
          <a:xfrm>
            <a:off x="6443663" y="5734050"/>
            <a:ext cx="819150" cy="396875"/>
          </a:xfrm>
          <a:prstGeom prst="rect">
            <a:avLst/>
          </a:prstGeom>
          <a:noFill/>
          <a:ln w="9525">
            <a:noFill/>
          </a:ln>
        </p:spPr>
        <p:txBody>
          <a:bodyPr wrap="none" anchor="t">
            <a:spAutoFit/>
          </a:bodyPr>
          <a:p>
            <a:r>
              <a:rPr lang="en-US" altLang="zh-CN" sz="2000" b="1">
                <a:solidFill>
                  <a:srgbClr val="FF5050"/>
                </a:solidFill>
                <a:latin typeface="Arial" panose="020B0604020202020204" pitchFamily="34" charset="0"/>
                <a:ea typeface="宋体" panose="02010600030101010101" pitchFamily="2" charset="-122"/>
              </a:rPr>
              <a:t>0.897</a:t>
            </a:r>
            <a:endParaRPr lang="en-US" altLang="zh-CN" sz="2000" b="1">
              <a:solidFill>
                <a:srgbClr val="FF5050"/>
              </a:solidFill>
              <a:latin typeface="Arial" panose="020B0604020202020204" pitchFamily="34" charset="0"/>
              <a:ea typeface="宋体" panose="02010600030101010101" pitchFamily="2" charset="-122"/>
            </a:endParaRPr>
          </a:p>
        </p:txBody>
      </p:sp>
      <p:sp>
        <p:nvSpPr>
          <p:cNvPr id="19532" name="椭圆 28757"/>
          <p:cNvSpPr/>
          <p:nvPr/>
        </p:nvSpPr>
        <p:spPr>
          <a:xfrm>
            <a:off x="6213475" y="2363788"/>
            <a:ext cx="1152525" cy="4292600"/>
          </a:xfrm>
          <a:prstGeom prst="ellipse">
            <a:avLst/>
          </a:prstGeom>
          <a:solidFill>
            <a:schemeClr val="accent1">
              <a:alpha val="0"/>
            </a:schemeClr>
          </a:solidFill>
          <a:ln w="28575" cap="flat" cmpd="sng">
            <a:solidFill>
              <a:srgbClr val="008000"/>
            </a:solidFill>
            <a:prstDash val="solid"/>
            <a:round/>
            <a:headEnd type="none" w="med" len="med"/>
            <a:tailEnd type="none" w="med" len="med"/>
          </a:ln>
        </p:spPr>
        <p:txBody>
          <a:bodyPr anchor="t"/>
          <a:p>
            <a:endParaRPr lang="zh-CN" altLang="en-US">
              <a:latin typeface="Arial" panose="020B0604020202020204" pitchFamily="34" charset="0"/>
              <a:ea typeface="宋体" panose="02010600030101010101" pitchFamily="2" charset="-122"/>
            </a:endParaRPr>
          </a:p>
        </p:txBody>
      </p:sp>
    </p:spTree>
  </p:cSld>
  <p:clrMapOvr>
    <a:masterClrMapping/>
  </p:clrMapOvr>
  <p:transition spd="slow">
    <p:pull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28677"/>
                                        </p:tgtEl>
                                        <p:attrNameLst>
                                          <p:attrName>style.visibility</p:attrName>
                                        </p:attrNameLst>
                                      </p:cBhvr>
                                      <p:to>
                                        <p:strVal val="visible"/>
                                      </p:to>
                                    </p:set>
                                    <p:animEffect transition="in" filter="wipe(up)">
                                      <p:cBhvr>
                                        <p:cTn id="7" dur="500"/>
                                        <p:tgtEl>
                                          <p:spTgt spid="28677"/>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grpId="0" nodeType="clickEffect">
                                  <p:stCondLst>
                                    <p:cond delay="0"/>
                                  </p:stCondLst>
                                  <p:childTnLst>
                                    <p:set>
                                      <p:cBhvr>
                                        <p:cTn id="11" dur="1" fill="hold">
                                          <p:stCondLst>
                                            <p:cond delay="0"/>
                                          </p:stCondLst>
                                        </p:cTn>
                                        <p:tgtEl>
                                          <p:spTgt spid="28679"/>
                                        </p:tgtEl>
                                        <p:attrNameLst>
                                          <p:attrName>style.visibility</p:attrName>
                                        </p:attrNameLst>
                                      </p:cBhvr>
                                      <p:to>
                                        <p:strVal val="visible"/>
                                      </p:to>
                                    </p:set>
                                    <p:animEffect transition="in" filter="fade">
                                      <p:cBhvr>
                                        <p:cTn id="12" dur="1000"/>
                                        <p:tgtEl>
                                          <p:spTgt spid="28679"/>
                                        </p:tgtEl>
                                      </p:cBhvr>
                                    </p:animEffect>
                                    <p:anim calcmode="lin" valueType="num">
                                      <p:cBhvr>
                                        <p:cTn id="13" dur="1000" fill="hold"/>
                                        <p:tgtEl>
                                          <p:spTgt spid="28679"/>
                                        </p:tgtEl>
                                        <p:attrNameLst>
                                          <p:attrName>ppt_x</p:attrName>
                                        </p:attrNameLst>
                                      </p:cBhvr>
                                      <p:tavLst>
                                        <p:tav tm="0">
                                          <p:val>
                                            <p:strVal val="#ppt_x"/>
                                          </p:val>
                                        </p:tav>
                                        <p:tav tm="100000">
                                          <p:val>
                                            <p:strVal val="#ppt_x"/>
                                          </p:val>
                                        </p:tav>
                                      </p:tavLst>
                                    </p:anim>
                                    <p:anim calcmode="lin" valueType="num">
                                      <p:cBhvr>
                                        <p:cTn id="14" dur="1000" fill="hold"/>
                                        <p:tgtEl>
                                          <p:spTgt spid="28679"/>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2" presetClass="entr" presetSubtype="8" fill="hold" grpId="0" nodeType="clickEffect">
                                  <p:stCondLst>
                                    <p:cond delay="0"/>
                                  </p:stCondLst>
                                  <p:childTnLst>
                                    <p:set>
                                      <p:cBhvr>
                                        <p:cTn id="18" dur="1" fill="hold">
                                          <p:stCondLst>
                                            <p:cond delay="0"/>
                                          </p:stCondLst>
                                        </p:cTn>
                                        <p:tgtEl>
                                          <p:spTgt spid="28678"/>
                                        </p:tgtEl>
                                        <p:attrNameLst>
                                          <p:attrName>style.visibility</p:attrName>
                                        </p:attrNameLst>
                                      </p:cBhvr>
                                      <p:to>
                                        <p:strVal val="visible"/>
                                      </p:to>
                                    </p:set>
                                    <p:animEffect transition="in" filter="wipe(left)">
                                      <p:cBhvr>
                                        <p:cTn id="19" dur="500"/>
                                        <p:tgtEl>
                                          <p:spTgt spid="28678"/>
                                        </p:tgtEl>
                                      </p:cBhvr>
                                    </p:animEffect>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grpId="0" nodeType="clickEffect">
                                  <p:stCondLst>
                                    <p:cond delay="0"/>
                                  </p:stCondLst>
                                  <p:childTnLst>
                                    <p:set>
                                      <p:cBhvr>
                                        <p:cTn id="23" dur="1" fill="hold">
                                          <p:stCondLst>
                                            <p:cond delay="0"/>
                                          </p:stCondLst>
                                        </p:cTn>
                                        <p:tgtEl>
                                          <p:spTgt spid="28680"/>
                                        </p:tgtEl>
                                        <p:attrNameLst>
                                          <p:attrName>style.visibility</p:attrName>
                                        </p:attrNameLst>
                                      </p:cBhvr>
                                      <p:to>
                                        <p:strVal val="visible"/>
                                      </p:to>
                                    </p:set>
                                    <p:animEffect transition="in" filter="fade">
                                      <p:cBhvr>
                                        <p:cTn id="24" dur="1000"/>
                                        <p:tgtEl>
                                          <p:spTgt spid="28680"/>
                                        </p:tgtEl>
                                      </p:cBhvr>
                                    </p:animEffect>
                                    <p:anim calcmode="lin" valueType="num">
                                      <p:cBhvr>
                                        <p:cTn id="25" dur="1000" fill="hold"/>
                                        <p:tgtEl>
                                          <p:spTgt spid="28680"/>
                                        </p:tgtEl>
                                        <p:attrNameLst>
                                          <p:attrName>ppt_x</p:attrName>
                                        </p:attrNameLst>
                                      </p:cBhvr>
                                      <p:tavLst>
                                        <p:tav tm="0">
                                          <p:val>
                                            <p:strVal val="#ppt_x"/>
                                          </p:val>
                                        </p:tav>
                                        <p:tav tm="100000">
                                          <p:val>
                                            <p:strVal val="#ppt_x"/>
                                          </p:val>
                                        </p:tav>
                                      </p:tavLst>
                                    </p:anim>
                                    <p:anim calcmode="lin" valueType="num">
                                      <p:cBhvr>
                                        <p:cTn id="26" dur="1000" fill="hold"/>
                                        <p:tgtEl>
                                          <p:spTgt spid="2868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677" grpId="0"/>
      <p:bldP spid="28678" grpId="0"/>
      <p:bldP spid="28679" grpId="0"/>
      <p:bldP spid="28680"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0481" name="文本框 29697"/>
          <p:cNvSpPr txBox="1"/>
          <p:nvPr/>
        </p:nvSpPr>
        <p:spPr>
          <a:xfrm>
            <a:off x="250825" y="693738"/>
            <a:ext cx="9217025" cy="822325"/>
          </a:xfrm>
          <a:prstGeom prst="rect">
            <a:avLst/>
          </a:prstGeom>
          <a:noFill/>
          <a:ln w="9525">
            <a:noFill/>
          </a:ln>
        </p:spPr>
        <p:txBody>
          <a:bodyPr anchor="t">
            <a:spAutoFit/>
          </a:bodyPr>
          <a:p>
            <a:r>
              <a:rPr lang="zh-CN" altLang="en-US" sz="2400" b="1" dirty="0">
                <a:latin typeface="楷体_GB2312" pitchFamily="49" charset="-122"/>
                <a:ea typeface="楷体_GB2312" pitchFamily="49" charset="-122"/>
              </a:rPr>
              <a:t>　　由下表可以发现，幼树移植成活的频率在</a:t>
            </a:r>
            <a:r>
              <a:rPr lang="zh-CN" altLang="en-US" sz="2400" b="1" dirty="0">
                <a:latin typeface="楷体_GB2312" pitchFamily="49" charset="-122"/>
                <a:ea typeface="宋体" panose="02010600030101010101" pitchFamily="2" charset="-122"/>
              </a:rPr>
              <a:t>＿＿＿＿</a:t>
            </a:r>
            <a:r>
              <a:rPr lang="zh-CN" altLang="en-US" sz="2400" b="1" dirty="0">
                <a:latin typeface="楷体_GB2312" pitchFamily="49" charset="-122"/>
                <a:ea typeface="楷体_GB2312" pitchFamily="49" charset="-122"/>
              </a:rPr>
              <a:t>左右摆动，</a:t>
            </a:r>
            <a:endParaRPr lang="zh-CN" altLang="en-US" sz="2400" b="1" dirty="0">
              <a:latin typeface="楷体_GB2312" pitchFamily="49" charset="-122"/>
              <a:ea typeface="楷体_GB2312" pitchFamily="49" charset="-122"/>
            </a:endParaRPr>
          </a:p>
          <a:p>
            <a:r>
              <a:rPr lang="zh-CN" altLang="en-US" sz="2400" b="1" dirty="0">
                <a:latin typeface="宋体" panose="02010600030101010101" pitchFamily="2" charset="-122"/>
                <a:ea typeface="楷体_GB2312" pitchFamily="49" charset="-122"/>
              </a:rPr>
              <a:t>并且随着移植棵数越来越大，这种规律愈加明显</a:t>
            </a:r>
            <a:r>
              <a:rPr lang="en-US" altLang="zh-CN" sz="2400" b="1">
                <a:latin typeface="宋体" panose="02010600030101010101" pitchFamily="2" charset="-122"/>
                <a:ea typeface="楷体_GB2312" pitchFamily="49" charset="-122"/>
              </a:rPr>
              <a:t>.</a:t>
            </a:r>
            <a:endParaRPr lang="en-US" altLang="zh-CN" sz="2400" b="1">
              <a:latin typeface="宋体" panose="02010600030101010101" pitchFamily="2" charset="-122"/>
              <a:ea typeface="楷体_GB2312" pitchFamily="49" charset="-122"/>
            </a:endParaRPr>
          </a:p>
        </p:txBody>
      </p:sp>
      <p:sp>
        <p:nvSpPr>
          <p:cNvPr id="20482" name="文本框 29698"/>
          <p:cNvSpPr txBox="1"/>
          <p:nvPr/>
        </p:nvSpPr>
        <p:spPr>
          <a:xfrm>
            <a:off x="250825" y="1460500"/>
            <a:ext cx="9217025" cy="457200"/>
          </a:xfrm>
          <a:prstGeom prst="rect">
            <a:avLst/>
          </a:prstGeom>
          <a:noFill/>
          <a:ln w="9525">
            <a:noFill/>
          </a:ln>
        </p:spPr>
        <p:txBody>
          <a:bodyPr anchor="t">
            <a:spAutoFit/>
          </a:bodyPr>
          <a:p>
            <a:r>
              <a:rPr lang="zh-CN" altLang="en-US" sz="2400" b="1" dirty="0">
                <a:latin typeface="楷体_GB2312" pitchFamily="49" charset="-122"/>
                <a:ea typeface="楷体_GB2312" pitchFamily="49" charset="-122"/>
              </a:rPr>
              <a:t>　　所以估计幼树移植成活的概率为</a:t>
            </a:r>
            <a:r>
              <a:rPr lang="zh-CN" altLang="en-US" sz="2400" b="1" dirty="0">
                <a:latin typeface="宋体" panose="02010600030101010101" pitchFamily="2" charset="-122"/>
                <a:ea typeface="宋体" panose="02010600030101010101" pitchFamily="2" charset="-122"/>
              </a:rPr>
              <a:t>＿＿＿＿＿</a:t>
            </a:r>
            <a:r>
              <a:rPr lang="zh-CN" altLang="en-US" sz="2400" b="1" dirty="0">
                <a:latin typeface="楷体_GB2312" pitchFamily="49" charset="-122"/>
                <a:ea typeface="楷体_GB2312" pitchFamily="49" charset="-122"/>
              </a:rPr>
              <a:t>．</a:t>
            </a:r>
            <a:endParaRPr lang="zh-CN" altLang="en-US" sz="2400" b="1" dirty="0">
              <a:latin typeface="宋体" panose="02010600030101010101" pitchFamily="2" charset="-122"/>
              <a:ea typeface="楷体_GB2312" pitchFamily="49" charset="-122"/>
            </a:endParaRPr>
          </a:p>
        </p:txBody>
      </p:sp>
      <p:sp>
        <p:nvSpPr>
          <p:cNvPr id="20483" name="文本框 29699"/>
          <p:cNvSpPr txBox="1"/>
          <p:nvPr/>
        </p:nvSpPr>
        <p:spPr>
          <a:xfrm>
            <a:off x="6804025" y="692150"/>
            <a:ext cx="608013" cy="457200"/>
          </a:xfrm>
          <a:prstGeom prst="rect">
            <a:avLst/>
          </a:prstGeom>
          <a:noFill/>
          <a:ln w="9525">
            <a:noFill/>
          </a:ln>
        </p:spPr>
        <p:txBody>
          <a:bodyPr wrap="none" anchor="t">
            <a:spAutoFit/>
          </a:bodyPr>
          <a:p>
            <a:r>
              <a:rPr lang="en-US" altLang="zh-CN" sz="2400" b="1">
                <a:solidFill>
                  <a:srgbClr val="FF5050"/>
                </a:solidFill>
                <a:latin typeface="Arial" panose="020B0604020202020204" pitchFamily="34" charset="0"/>
                <a:ea typeface="宋体" panose="02010600030101010101" pitchFamily="2" charset="-122"/>
              </a:rPr>
              <a:t>0.9</a:t>
            </a:r>
            <a:endParaRPr lang="en-US" altLang="zh-CN" sz="2400" b="1">
              <a:solidFill>
                <a:srgbClr val="FF5050"/>
              </a:solidFill>
              <a:latin typeface="Arial" panose="020B0604020202020204" pitchFamily="34" charset="0"/>
              <a:ea typeface="宋体" panose="02010600030101010101" pitchFamily="2" charset="-122"/>
            </a:endParaRPr>
          </a:p>
        </p:txBody>
      </p:sp>
      <p:sp>
        <p:nvSpPr>
          <p:cNvPr id="20484" name="文本框 29700"/>
          <p:cNvSpPr txBox="1"/>
          <p:nvPr/>
        </p:nvSpPr>
        <p:spPr>
          <a:xfrm>
            <a:off x="5795963" y="1412875"/>
            <a:ext cx="608012" cy="457200"/>
          </a:xfrm>
          <a:prstGeom prst="rect">
            <a:avLst/>
          </a:prstGeom>
          <a:noFill/>
          <a:ln w="9525">
            <a:noFill/>
          </a:ln>
        </p:spPr>
        <p:txBody>
          <a:bodyPr wrap="none" anchor="t">
            <a:spAutoFit/>
          </a:bodyPr>
          <a:p>
            <a:r>
              <a:rPr lang="en-US" altLang="zh-CN" sz="2400" b="1">
                <a:solidFill>
                  <a:srgbClr val="FF5050"/>
                </a:solidFill>
                <a:latin typeface="Arial" panose="020B0604020202020204" pitchFamily="34" charset="0"/>
                <a:ea typeface="宋体" panose="02010600030101010101" pitchFamily="2" charset="-122"/>
              </a:rPr>
              <a:t>0.9</a:t>
            </a:r>
            <a:endParaRPr lang="en-US" altLang="zh-CN" sz="2400" b="1">
              <a:solidFill>
                <a:srgbClr val="FF5050"/>
              </a:solidFill>
              <a:latin typeface="Arial" panose="020B0604020202020204" pitchFamily="34" charset="0"/>
              <a:ea typeface="宋体" panose="02010600030101010101" pitchFamily="2" charset="-122"/>
            </a:endParaRPr>
          </a:p>
        </p:txBody>
      </p:sp>
      <p:sp>
        <p:nvSpPr>
          <p:cNvPr id="20485" name="文本框 29701"/>
          <p:cNvSpPr txBox="1"/>
          <p:nvPr/>
        </p:nvSpPr>
        <p:spPr>
          <a:xfrm>
            <a:off x="1527175" y="4370388"/>
            <a:ext cx="184150" cy="366712"/>
          </a:xfrm>
          <a:prstGeom prst="rect">
            <a:avLst/>
          </a:prstGeom>
          <a:noFill/>
          <a:ln w="9525">
            <a:noFill/>
          </a:ln>
        </p:spPr>
        <p:txBody>
          <a:bodyPr wrap="none" anchor="t">
            <a:spAutoFit/>
          </a:bodyPr>
          <a:p>
            <a:endParaRPr dirty="0">
              <a:latin typeface="Arial" panose="020B0604020202020204" pitchFamily="34" charset="0"/>
              <a:ea typeface="宋体" panose="02010600030101010101" pitchFamily="2" charset="-122"/>
            </a:endParaRPr>
          </a:p>
        </p:txBody>
      </p:sp>
      <p:graphicFrame>
        <p:nvGraphicFramePr>
          <p:cNvPr id="29703" name="表格 29702"/>
          <p:cNvGraphicFramePr/>
          <p:nvPr/>
        </p:nvGraphicFramePr>
        <p:xfrm>
          <a:off x="1042988" y="1989138"/>
          <a:ext cx="7058025" cy="847725"/>
        </p:xfrm>
        <a:graphic>
          <a:graphicData uri="http://schemas.openxmlformats.org/drawingml/2006/table">
            <a:tbl>
              <a:tblPr/>
              <a:tblGrid>
                <a:gridCol w="2289175"/>
                <a:gridCol w="2289175"/>
                <a:gridCol w="2479675"/>
              </a:tblGrid>
              <a:tr h="431800">
                <a:tc>
                  <a:txBody>
                    <a:bodyPr/>
                    <a:lstStyle>
                      <a:lvl1pPr marL="342900" lvl="0" indent="-342900" algn="l" defTabSz="914400" eaLnBrk="1" fontAlgn="base" latinLnBrk="0" hangingPunct="1">
                        <a:lnSpc>
                          <a:spcPct val="100000"/>
                        </a:lnSpc>
                        <a:spcBef>
                          <a:spcPct val="20000"/>
                        </a:spcBef>
                        <a:spcAft>
                          <a:spcPct val="0"/>
                        </a:spcAft>
                        <a:buChar char="•"/>
                        <a:defRPr sz="2800" b="0" i="0" u="none" kern="1200" baseline="0">
                          <a:solidFill>
                            <a:schemeClr val="tx1"/>
                          </a:solidFill>
                          <a:latin typeface="Arial" panose="020B0604020202020204" pitchFamily="34" charset="0"/>
                          <a:ea typeface="宋体" panose="02010600030101010101" pitchFamily="2" charset="-122"/>
                        </a:defRPr>
                      </a:lvl1pPr>
                      <a:lvl2pPr marL="742950" lvl="1" indent="-285750">
                        <a:defRPr sz="2400" kern="1200"/>
                      </a:lvl2pPr>
                      <a:lvl3pPr marL="1143000" lvl="2" indent="-228600">
                        <a:defRPr sz="2000" kern="1200"/>
                      </a:lvl3pPr>
                      <a:lvl4pPr marL="1600200" lvl="3" indent="-228600">
                        <a:defRPr sz="1800" kern="1200"/>
                      </a:lvl4pPr>
                      <a:lvl5pPr marL="2057400" lvl="4" indent="-228600">
                        <a:defRPr sz="1800" kern="1200"/>
                      </a:lvl5pPr>
                    </a:lstStyle>
                    <a:p>
                      <a:pPr marL="0" lvl="0" indent="0" algn="ctr">
                        <a:buNone/>
                      </a:pPr>
                      <a:r>
                        <a:rPr lang="zh-CN" altLang="en-US" sz="2000" b="1" dirty="0"/>
                        <a:t>移植总数（</a:t>
                      </a:r>
                      <a:r>
                        <a:rPr lang="en-US" altLang="zh-CN" sz="2000" b="1" i="1">
                          <a:solidFill>
                            <a:srgbClr val="FF0000"/>
                          </a:solidFill>
                        </a:rPr>
                        <a:t>n</a:t>
                      </a:r>
                      <a:r>
                        <a:rPr lang="zh-CN" altLang="en-US" sz="2000" b="1" dirty="0"/>
                        <a:t>）</a:t>
                      </a:r>
                      <a:endParaRPr lang="zh-CN" altLang="en-US" sz="2000" b="1" dirty="0"/>
                    </a:p>
                  </a:txBody>
                  <a:tcPr anchor="ctr">
                    <a:lnL w="12700" cap="flat" cmpd="sng">
                      <a:solidFill>
                        <a:schemeClr val="bg1"/>
                      </a:solidFill>
                      <a:prstDash val="solid"/>
                      <a:headEnd type="none" w="med" len="med"/>
                      <a:tailEnd type="none" w="med" len="med"/>
                    </a:lnL>
                    <a:lnR w="12700" cap="flat" cmpd="sng">
                      <a:solidFill>
                        <a:schemeClr val="bg1"/>
                      </a:solidFill>
                      <a:prstDash val="solid"/>
                      <a:headEnd type="none" w="med" len="med"/>
                      <a:tailEnd type="none" w="med" len="med"/>
                    </a:lnR>
                    <a:lnT w="12700" cap="flat" cmpd="sng">
                      <a:solidFill>
                        <a:schemeClr val="bg1"/>
                      </a:solidFill>
                      <a:prstDash val="solid"/>
                      <a:headEnd type="none" w="med" len="med"/>
                      <a:tailEnd type="none" w="med" len="med"/>
                    </a:lnT>
                    <a:lnB w="12700" cap="flat" cmpd="sng">
                      <a:solidFill>
                        <a:schemeClr val="bg1"/>
                      </a:solidFill>
                      <a:prstDash val="solid"/>
                      <a:headEnd type="none" w="med" len="med"/>
                      <a:tailEnd type="none" w="med" len="med"/>
                    </a:lnB>
                    <a:lnTlToBr>
                      <a:noFill/>
                    </a:lnTlToBr>
                    <a:lnBlToTr>
                      <a:noFill/>
                    </a:lnBlToTr>
                    <a:solidFill>
                      <a:srgbClr val="B2B2B2"/>
                    </a:solidFill>
                  </a:tcPr>
                </a:tc>
                <a:tc>
                  <a:txBody>
                    <a:bodyPr/>
                    <a:lstStyle>
                      <a:lvl1pPr marL="342900" lvl="0" indent="-342900" algn="l" defTabSz="914400" eaLnBrk="1" fontAlgn="base" latinLnBrk="0" hangingPunct="1">
                        <a:lnSpc>
                          <a:spcPct val="100000"/>
                        </a:lnSpc>
                        <a:spcBef>
                          <a:spcPct val="20000"/>
                        </a:spcBef>
                        <a:spcAft>
                          <a:spcPct val="0"/>
                        </a:spcAft>
                        <a:buChar char="•"/>
                        <a:defRPr sz="2800" b="0" i="0" u="none" kern="1200" baseline="0">
                          <a:solidFill>
                            <a:schemeClr val="tx1"/>
                          </a:solidFill>
                          <a:latin typeface="Arial" panose="020B0604020202020204" pitchFamily="34" charset="0"/>
                          <a:ea typeface="宋体" panose="02010600030101010101" pitchFamily="2" charset="-122"/>
                        </a:defRPr>
                      </a:lvl1pPr>
                      <a:lvl2pPr marL="742950" lvl="1" indent="-285750">
                        <a:defRPr sz="2400" kern="1200"/>
                      </a:lvl2pPr>
                      <a:lvl3pPr marL="1143000" lvl="2" indent="-228600">
                        <a:defRPr sz="2000" kern="1200"/>
                      </a:lvl3pPr>
                      <a:lvl4pPr marL="1600200" lvl="3" indent="-228600">
                        <a:defRPr sz="1800" kern="1200"/>
                      </a:lvl4pPr>
                      <a:lvl5pPr marL="2057400" lvl="4" indent="-228600">
                        <a:defRPr sz="1800" kern="1200"/>
                      </a:lvl5pPr>
                    </a:lstStyle>
                    <a:p>
                      <a:pPr marL="0" lvl="0" indent="0" algn="ctr">
                        <a:buNone/>
                      </a:pPr>
                      <a:r>
                        <a:rPr lang="zh-CN" altLang="en-US" sz="2000" b="1" dirty="0"/>
                        <a:t>成活数（</a:t>
                      </a:r>
                      <a:r>
                        <a:rPr lang="en-US" altLang="zh-CN" sz="2000" b="1" i="1">
                          <a:solidFill>
                            <a:srgbClr val="FF0000"/>
                          </a:solidFill>
                        </a:rPr>
                        <a:t>m</a:t>
                      </a:r>
                      <a:r>
                        <a:rPr lang="zh-CN" altLang="en-US" sz="2000" b="1" dirty="0"/>
                        <a:t>）</a:t>
                      </a:r>
                      <a:endParaRPr lang="zh-CN" altLang="en-US" sz="2000" b="1" dirty="0"/>
                    </a:p>
                  </a:txBody>
                  <a:tcPr anchor="ctr">
                    <a:lnL w="12700" cap="flat" cmpd="sng">
                      <a:solidFill>
                        <a:schemeClr val="bg1"/>
                      </a:solidFill>
                      <a:prstDash val="solid"/>
                      <a:headEnd type="none" w="med" len="med"/>
                      <a:tailEnd type="none" w="med" len="med"/>
                    </a:lnL>
                    <a:lnR w="12700" cap="flat" cmpd="sng">
                      <a:solidFill>
                        <a:schemeClr val="bg1"/>
                      </a:solidFill>
                      <a:prstDash val="solid"/>
                      <a:headEnd type="none" w="med" len="med"/>
                      <a:tailEnd type="none" w="med" len="med"/>
                    </a:lnR>
                    <a:lnT w="12700" cap="flat" cmpd="sng">
                      <a:solidFill>
                        <a:schemeClr val="bg1"/>
                      </a:solidFill>
                      <a:prstDash val="solid"/>
                      <a:headEnd type="none" w="med" len="med"/>
                      <a:tailEnd type="none" w="med" len="med"/>
                    </a:lnT>
                    <a:lnB w="12700" cap="flat" cmpd="sng">
                      <a:solidFill>
                        <a:schemeClr val="bg1"/>
                      </a:solidFill>
                      <a:prstDash val="solid"/>
                      <a:headEnd type="none" w="med" len="med"/>
                      <a:tailEnd type="none" w="med" len="med"/>
                    </a:lnB>
                    <a:lnTlToBr>
                      <a:noFill/>
                    </a:lnTlToBr>
                    <a:lnBlToTr>
                      <a:noFill/>
                    </a:lnBlToTr>
                    <a:solidFill>
                      <a:srgbClr val="B2B2B2"/>
                    </a:solidFill>
                  </a:tcPr>
                </a:tc>
                <a:tc>
                  <a:txBody>
                    <a:bodyPr/>
                    <a:lstStyle>
                      <a:lvl1pPr marL="342900" lvl="0" indent="-342900" algn="l" defTabSz="914400" eaLnBrk="1" fontAlgn="base" latinLnBrk="0" hangingPunct="1">
                        <a:lnSpc>
                          <a:spcPct val="100000"/>
                        </a:lnSpc>
                        <a:spcBef>
                          <a:spcPct val="20000"/>
                        </a:spcBef>
                        <a:spcAft>
                          <a:spcPct val="0"/>
                        </a:spcAft>
                        <a:buChar char="•"/>
                        <a:defRPr sz="2800" b="0" i="0" u="none" kern="1200" baseline="0">
                          <a:solidFill>
                            <a:schemeClr val="tx1"/>
                          </a:solidFill>
                          <a:latin typeface="Arial" panose="020B0604020202020204" pitchFamily="34" charset="0"/>
                          <a:ea typeface="宋体" panose="02010600030101010101" pitchFamily="2" charset="-122"/>
                        </a:defRPr>
                      </a:lvl1pPr>
                      <a:lvl2pPr marL="742950" lvl="1" indent="-285750">
                        <a:defRPr sz="2400" kern="1200"/>
                      </a:lvl2pPr>
                      <a:lvl3pPr marL="1143000" lvl="2" indent="-228600">
                        <a:defRPr sz="2000" kern="1200"/>
                      </a:lvl3pPr>
                      <a:lvl4pPr marL="1600200" lvl="3" indent="-228600">
                        <a:defRPr sz="1800" kern="1200"/>
                      </a:lvl4pPr>
                      <a:lvl5pPr marL="2057400" lvl="4" indent="-228600">
                        <a:defRPr sz="1800" kern="1200"/>
                      </a:lvl5pPr>
                    </a:lstStyle>
                    <a:p>
                      <a:pPr marL="0" lvl="0" indent="0" algn="ctr">
                        <a:buNone/>
                      </a:pPr>
                      <a:endParaRPr lang="zh-CN" altLang="en-US" sz="2000" b="1" dirty="0"/>
                    </a:p>
                  </a:txBody>
                  <a:tcPr anchor="ctr">
                    <a:lnL w="12700" cap="flat" cmpd="sng">
                      <a:solidFill>
                        <a:schemeClr val="bg1"/>
                      </a:solidFill>
                      <a:prstDash val="solid"/>
                      <a:headEnd type="none" w="med" len="med"/>
                      <a:tailEnd type="none" w="med" len="med"/>
                    </a:lnL>
                    <a:lnR cap="flat">
                      <a:noFill/>
                    </a:lnR>
                    <a:lnT w="12700" cap="flat" cmpd="sng">
                      <a:solidFill>
                        <a:schemeClr val="bg1"/>
                      </a:solidFill>
                      <a:prstDash val="solid"/>
                      <a:headEnd type="none" w="med" len="med"/>
                      <a:tailEnd type="none" w="med" len="med"/>
                    </a:lnT>
                    <a:lnB w="12700" cap="flat" cmpd="sng">
                      <a:solidFill>
                        <a:schemeClr val="bg1"/>
                      </a:solidFill>
                      <a:prstDash val="solid"/>
                      <a:headEnd type="none" w="med" len="med"/>
                      <a:tailEnd type="none" w="med" len="med"/>
                    </a:lnB>
                    <a:lnTlToBr>
                      <a:noFill/>
                    </a:lnTlToBr>
                    <a:lnBlToTr>
                      <a:noFill/>
                    </a:lnBlToTr>
                    <a:solidFill>
                      <a:srgbClr val="B2B2B2"/>
                    </a:solidFill>
                  </a:tcPr>
                </a:tc>
              </a:tr>
              <a:tr h="415925">
                <a:tc>
                  <a:txBody>
                    <a:bodyPr/>
                    <a:lstStyle>
                      <a:lvl1pPr marL="342900" lvl="0" indent="-342900" algn="l" defTabSz="914400" eaLnBrk="1" fontAlgn="base" latinLnBrk="0" hangingPunct="1">
                        <a:lnSpc>
                          <a:spcPct val="100000"/>
                        </a:lnSpc>
                        <a:spcBef>
                          <a:spcPct val="20000"/>
                        </a:spcBef>
                        <a:spcAft>
                          <a:spcPct val="0"/>
                        </a:spcAft>
                        <a:buChar char="•"/>
                        <a:defRPr sz="2800" b="0" i="0" u="none" kern="1200" baseline="0">
                          <a:solidFill>
                            <a:schemeClr val="tx1"/>
                          </a:solidFill>
                          <a:latin typeface="Arial" panose="020B0604020202020204" pitchFamily="34" charset="0"/>
                          <a:ea typeface="宋体" panose="02010600030101010101" pitchFamily="2" charset="-122"/>
                        </a:defRPr>
                      </a:lvl1pPr>
                      <a:lvl2pPr marL="742950" lvl="1" indent="-285750">
                        <a:defRPr sz="2400" kern="1200"/>
                      </a:lvl2pPr>
                      <a:lvl3pPr marL="1143000" lvl="2" indent="-228600">
                        <a:defRPr sz="2000" kern="1200"/>
                      </a:lvl3pPr>
                      <a:lvl4pPr marL="1600200" lvl="3" indent="-228600">
                        <a:defRPr sz="1800" kern="1200"/>
                      </a:lvl4pPr>
                      <a:lvl5pPr marL="2057400" lvl="4" indent="-228600">
                        <a:defRPr sz="1800" kern="1200"/>
                      </a:lvl5pPr>
                    </a:lstStyle>
                    <a:p>
                      <a:pPr marL="0" lvl="0" indent="0" algn="ctr">
                        <a:buNone/>
                      </a:pPr>
                      <a:r>
                        <a:rPr lang="en-US" altLang="zh-CN" sz="2000" b="1"/>
                        <a:t>10</a:t>
                      </a:r>
                      <a:endParaRPr lang="zh-CN" altLang="en-US" sz="2000" b="1"/>
                    </a:p>
                  </a:txBody>
                  <a:tcPr anchor="ctr">
                    <a:lnL w="12700" cap="flat" cmpd="sng">
                      <a:solidFill>
                        <a:schemeClr val="bg1"/>
                      </a:solidFill>
                      <a:prstDash val="solid"/>
                      <a:headEnd type="none" w="med" len="med"/>
                      <a:tailEnd type="none" w="med" len="med"/>
                    </a:lnL>
                    <a:lnR w="12700" cap="flat" cmpd="sng">
                      <a:solidFill>
                        <a:schemeClr val="bg1"/>
                      </a:solidFill>
                      <a:prstDash val="solid"/>
                      <a:headEnd type="none" w="med" len="med"/>
                      <a:tailEnd type="none" w="med" len="med"/>
                    </a:lnR>
                    <a:lnT w="12700" cap="flat" cmpd="sng">
                      <a:solidFill>
                        <a:schemeClr val="bg1"/>
                      </a:solidFill>
                      <a:prstDash val="solid"/>
                      <a:headEnd type="none" w="med" len="med"/>
                      <a:tailEnd type="none" w="med" len="med"/>
                    </a:lnT>
                    <a:lnB w="12700" cap="flat" cmpd="sng">
                      <a:solidFill>
                        <a:schemeClr val="bg1"/>
                      </a:solidFill>
                      <a:prstDash val="solid"/>
                      <a:headEnd type="none" w="med" len="med"/>
                      <a:tailEnd type="none" w="med" len="med"/>
                    </a:lnB>
                    <a:lnTlToBr>
                      <a:noFill/>
                    </a:lnTlToBr>
                    <a:lnBlToTr>
                      <a:noFill/>
                    </a:lnBlToTr>
                    <a:solidFill>
                      <a:schemeClr val="accent1"/>
                    </a:solidFill>
                  </a:tcPr>
                </a:tc>
                <a:tc>
                  <a:txBody>
                    <a:bodyPr/>
                    <a:lstStyle>
                      <a:lvl1pPr marL="342900" lvl="0" indent="-342900" algn="l" defTabSz="914400" eaLnBrk="1" fontAlgn="base" latinLnBrk="0" hangingPunct="1">
                        <a:lnSpc>
                          <a:spcPct val="100000"/>
                        </a:lnSpc>
                        <a:spcBef>
                          <a:spcPct val="20000"/>
                        </a:spcBef>
                        <a:spcAft>
                          <a:spcPct val="0"/>
                        </a:spcAft>
                        <a:buChar char="•"/>
                        <a:defRPr sz="2800" b="0" i="0" u="none" kern="1200" baseline="0">
                          <a:solidFill>
                            <a:schemeClr val="tx1"/>
                          </a:solidFill>
                          <a:latin typeface="Arial" panose="020B0604020202020204" pitchFamily="34" charset="0"/>
                          <a:ea typeface="宋体" panose="02010600030101010101" pitchFamily="2" charset="-122"/>
                        </a:defRPr>
                      </a:lvl1pPr>
                      <a:lvl2pPr marL="742950" lvl="1" indent="-285750">
                        <a:defRPr sz="2400" kern="1200"/>
                      </a:lvl2pPr>
                      <a:lvl3pPr marL="1143000" lvl="2" indent="-228600">
                        <a:defRPr sz="2000" kern="1200"/>
                      </a:lvl3pPr>
                      <a:lvl4pPr marL="1600200" lvl="3" indent="-228600">
                        <a:defRPr sz="1800" kern="1200"/>
                      </a:lvl4pPr>
                      <a:lvl5pPr marL="2057400" lvl="4" indent="-228600">
                        <a:defRPr sz="1800" kern="1200"/>
                      </a:lvl5pPr>
                    </a:lstStyle>
                    <a:p>
                      <a:pPr marL="0" lvl="0" indent="0" algn="ctr">
                        <a:buNone/>
                      </a:pPr>
                      <a:r>
                        <a:rPr lang="en-US" altLang="zh-CN" sz="2000" b="1"/>
                        <a:t>8</a:t>
                      </a:r>
                      <a:endParaRPr lang="zh-CN" altLang="en-US" sz="2000" b="1"/>
                    </a:p>
                  </a:txBody>
                  <a:tcPr anchor="ctr">
                    <a:lnL w="12700" cap="flat" cmpd="sng">
                      <a:solidFill>
                        <a:schemeClr val="bg1"/>
                      </a:solidFill>
                      <a:prstDash val="solid"/>
                      <a:headEnd type="none" w="med" len="med"/>
                      <a:tailEnd type="none" w="med" len="med"/>
                    </a:lnL>
                    <a:lnR w="12700" cap="flat" cmpd="sng">
                      <a:solidFill>
                        <a:schemeClr val="bg1"/>
                      </a:solidFill>
                      <a:prstDash val="solid"/>
                      <a:headEnd type="none" w="med" len="med"/>
                      <a:tailEnd type="none" w="med" len="med"/>
                    </a:lnR>
                    <a:lnT w="12700" cap="flat" cmpd="sng">
                      <a:solidFill>
                        <a:schemeClr val="bg1"/>
                      </a:solidFill>
                      <a:prstDash val="solid"/>
                      <a:headEnd type="none" w="med" len="med"/>
                      <a:tailEnd type="none" w="med" len="med"/>
                    </a:lnT>
                    <a:lnB w="12700" cap="flat" cmpd="sng">
                      <a:solidFill>
                        <a:schemeClr val="bg1"/>
                      </a:solidFill>
                      <a:prstDash val="solid"/>
                      <a:headEnd type="none" w="med" len="med"/>
                      <a:tailEnd type="none" w="med" len="med"/>
                    </a:lnB>
                    <a:lnTlToBr>
                      <a:noFill/>
                    </a:lnTlToBr>
                    <a:lnBlToTr>
                      <a:noFill/>
                    </a:lnBlToTr>
                    <a:solidFill>
                      <a:schemeClr val="accent1"/>
                    </a:solidFill>
                  </a:tcPr>
                </a:tc>
                <a:tc>
                  <a:txBody>
                    <a:bodyPr/>
                    <a:lstStyle>
                      <a:lvl1pPr marL="342900" lvl="0" indent="-342900" algn="l" defTabSz="914400" eaLnBrk="1" fontAlgn="base" latinLnBrk="0" hangingPunct="1">
                        <a:lnSpc>
                          <a:spcPct val="100000"/>
                        </a:lnSpc>
                        <a:spcBef>
                          <a:spcPct val="20000"/>
                        </a:spcBef>
                        <a:spcAft>
                          <a:spcPct val="0"/>
                        </a:spcAft>
                        <a:buChar char="•"/>
                        <a:defRPr sz="2800" b="0" i="0" u="none" kern="1200" baseline="0">
                          <a:solidFill>
                            <a:schemeClr val="tx1"/>
                          </a:solidFill>
                          <a:latin typeface="Arial" panose="020B0604020202020204" pitchFamily="34" charset="0"/>
                          <a:ea typeface="宋体" panose="02010600030101010101" pitchFamily="2" charset="-122"/>
                        </a:defRPr>
                      </a:lvl1pPr>
                      <a:lvl2pPr marL="742950" lvl="1" indent="-285750">
                        <a:defRPr sz="2400" kern="1200"/>
                      </a:lvl2pPr>
                      <a:lvl3pPr marL="1143000" lvl="2" indent="-228600">
                        <a:defRPr sz="2000" kern="1200"/>
                      </a:lvl3pPr>
                      <a:lvl4pPr marL="1600200" lvl="3" indent="-228600">
                        <a:defRPr sz="1800" kern="1200"/>
                      </a:lvl4pPr>
                      <a:lvl5pPr marL="2057400" lvl="4" indent="-228600">
                        <a:defRPr sz="1800" kern="1200"/>
                      </a:lvl5pPr>
                    </a:lstStyle>
                    <a:p>
                      <a:pPr marL="0" lvl="0" indent="0" algn="ctr">
                        <a:buNone/>
                      </a:pPr>
                      <a:endParaRPr lang="zh-CN" altLang="en-US" sz="2000" b="1" dirty="0"/>
                    </a:p>
                  </a:txBody>
                  <a:tcPr anchor="ctr">
                    <a:lnL w="12700" cap="flat" cmpd="sng">
                      <a:solidFill>
                        <a:schemeClr val="bg1"/>
                      </a:solidFill>
                      <a:prstDash val="solid"/>
                      <a:headEnd type="none" w="med" len="med"/>
                      <a:tailEnd type="none" w="med" len="med"/>
                    </a:lnL>
                    <a:lnR cap="flat">
                      <a:noFill/>
                    </a:lnR>
                    <a:lnT w="12700" cap="flat" cmpd="sng">
                      <a:solidFill>
                        <a:schemeClr val="bg1"/>
                      </a:solidFill>
                      <a:prstDash val="solid"/>
                      <a:headEnd type="none" w="med" len="med"/>
                      <a:tailEnd type="none" w="med" len="med"/>
                    </a:lnT>
                    <a:lnB w="12700" cap="flat" cmpd="sng">
                      <a:solidFill>
                        <a:schemeClr val="bg1"/>
                      </a:solidFill>
                      <a:prstDash val="solid"/>
                      <a:headEnd type="none" w="med" len="med"/>
                      <a:tailEnd type="none" w="med" len="med"/>
                    </a:lnB>
                    <a:lnTlToBr>
                      <a:noFill/>
                    </a:lnTlToBr>
                    <a:lnBlToTr>
                      <a:noFill/>
                    </a:lnBlToTr>
                    <a:solidFill>
                      <a:schemeClr val="accent1"/>
                    </a:solidFill>
                  </a:tcPr>
                </a:tc>
              </a:tr>
            </a:tbl>
          </a:graphicData>
        </a:graphic>
      </p:graphicFrame>
      <p:sp>
        <p:nvSpPr>
          <p:cNvPr id="20500" name="文本框 29717"/>
          <p:cNvSpPr txBox="1"/>
          <p:nvPr/>
        </p:nvSpPr>
        <p:spPr>
          <a:xfrm>
            <a:off x="2895600" y="4514850"/>
            <a:ext cx="184150" cy="366713"/>
          </a:xfrm>
          <a:prstGeom prst="rect">
            <a:avLst/>
          </a:prstGeom>
          <a:noFill/>
          <a:ln w="9525">
            <a:noFill/>
          </a:ln>
        </p:spPr>
        <p:txBody>
          <a:bodyPr wrap="none" anchor="t">
            <a:spAutoFit/>
          </a:bodyPr>
          <a:p>
            <a:endParaRPr dirty="0">
              <a:latin typeface="Arial" panose="020B0604020202020204" pitchFamily="34" charset="0"/>
              <a:ea typeface="宋体" panose="02010600030101010101" pitchFamily="2" charset="-122"/>
            </a:endParaRPr>
          </a:p>
        </p:txBody>
      </p:sp>
      <p:sp>
        <p:nvSpPr>
          <p:cNvPr id="20501" name="文本框 29718"/>
          <p:cNvSpPr txBox="1"/>
          <p:nvPr/>
        </p:nvSpPr>
        <p:spPr>
          <a:xfrm>
            <a:off x="5795963" y="1989138"/>
            <a:ext cx="1800225" cy="396875"/>
          </a:xfrm>
          <a:prstGeom prst="rect">
            <a:avLst/>
          </a:prstGeom>
          <a:noFill/>
          <a:ln w="9525">
            <a:noFill/>
          </a:ln>
        </p:spPr>
        <p:txBody>
          <a:bodyPr anchor="t">
            <a:spAutoFit/>
          </a:bodyPr>
          <a:p>
            <a:r>
              <a:rPr lang="zh-CN" altLang="en-US" sz="2000" b="1" dirty="0">
                <a:latin typeface="Arial" panose="020B0604020202020204" pitchFamily="34" charset="0"/>
                <a:ea typeface="宋体" panose="02010600030101010101" pitchFamily="2" charset="-122"/>
              </a:rPr>
              <a:t>成活的频率</a:t>
            </a:r>
            <a:endParaRPr lang="zh-CN" altLang="en-US" sz="2000" b="1" dirty="0">
              <a:latin typeface="Arial" panose="020B0604020202020204" pitchFamily="34" charset="0"/>
              <a:ea typeface="宋体" panose="02010600030101010101" pitchFamily="2" charset="-122"/>
            </a:endParaRPr>
          </a:p>
        </p:txBody>
      </p:sp>
      <p:sp>
        <p:nvSpPr>
          <p:cNvPr id="20502" name="文本框 29719"/>
          <p:cNvSpPr txBox="1"/>
          <p:nvPr/>
        </p:nvSpPr>
        <p:spPr>
          <a:xfrm>
            <a:off x="6507163" y="2420938"/>
            <a:ext cx="536575" cy="396875"/>
          </a:xfrm>
          <a:prstGeom prst="rect">
            <a:avLst/>
          </a:prstGeom>
          <a:noFill/>
          <a:ln w="9525">
            <a:noFill/>
          </a:ln>
        </p:spPr>
        <p:txBody>
          <a:bodyPr wrap="none" anchor="t">
            <a:spAutoFit/>
          </a:bodyPr>
          <a:p>
            <a:r>
              <a:rPr lang="en-US" altLang="zh-CN" sz="2000" b="1">
                <a:latin typeface="Arial" panose="020B0604020202020204" pitchFamily="34" charset="0"/>
                <a:ea typeface="宋体" panose="02010600030101010101" pitchFamily="2" charset="-122"/>
              </a:rPr>
              <a:t>0.8</a:t>
            </a:r>
            <a:endParaRPr lang="en-US" altLang="zh-CN" sz="2000" b="1">
              <a:latin typeface="Arial" panose="020B0604020202020204" pitchFamily="34" charset="0"/>
              <a:ea typeface="宋体" panose="02010600030101010101" pitchFamily="2" charset="-122"/>
            </a:endParaRPr>
          </a:p>
        </p:txBody>
      </p:sp>
      <p:grpSp>
        <p:nvGrpSpPr>
          <p:cNvPr id="20503" name="组合 29720"/>
          <p:cNvGrpSpPr/>
          <p:nvPr/>
        </p:nvGrpSpPr>
        <p:grpSpPr>
          <a:xfrm>
            <a:off x="7092950" y="1878013"/>
            <a:ext cx="771525" cy="609600"/>
            <a:chOff x="3606" y="2239"/>
            <a:chExt cx="486" cy="384"/>
          </a:xfrm>
        </p:grpSpPr>
        <p:sp>
          <p:nvSpPr>
            <p:cNvPr id="20504" name="文本框 29721"/>
            <p:cNvSpPr txBox="1"/>
            <p:nvPr/>
          </p:nvSpPr>
          <p:spPr>
            <a:xfrm>
              <a:off x="3606" y="2305"/>
              <a:ext cx="486" cy="250"/>
            </a:xfrm>
            <a:prstGeom prst="rect">
              <a:avLst/>
            </a:prstGeom>
            <a:noFill/>
            <a:ln w="9525">
              <a:noFill/>
            </a:ln>
          </p:spPr>
          <p:txBody>
            <a:bodyPr wrap="none" anchor="t">
              <a:spAutoFit/>
            </a:bodyPr>
            <a:p>
              <a:r>
                <a:rPr lang="en-US" altLang="zh-CN" sz="2000" b="1">
                  <a:latin typeface="Arial" panose="020B0604020202020204" pitchFamily="34" charset="0"/>
                  <a:ea typeface="宋体" panose="02010600030101010101" pitchFamily="2" charset="-122"/>
                </a:rPr>
                <a:t>(      )</a:t>
              </a:r>
              <a:endParaRPr lang="en-US" altLang="zh-CN" sz="2000" b="1">
                <a:latin typeface="Arial" panose="020B0604020202020204" pitchFamily="34" charset="0"/>
                <a:ea typeface="宋体" panose="02010600030101010101" pitchFamily="2" charset="-122"/>
              </a:endParaRPr>
            </a:p>
          </p:txBody>
        </p:sp>
        <p:graphicFrame>
          <p:nvGraphicFramePr>
            <p:cNvPr id="20505" name="对象 29722"/>
            <p:cNvGraphicFramePr/>
            <p:nvPr/>
          </p:nvGraphicFramePr>
          <p:xfrm>
            <a:off x="3754" y="2239"/>
            <a:ext cx="186" cy="384"/>
          </p:xfrm>
          <a:graphic>
            <a:graphicData uri="http://schemas.openxmlformats.org/presentationml/2006/ole">
              <mc:AlternateContent xmlns:mc="http://schemas.openxmlformats.org/markup-compatibility/2006">
                <mc:Choice xmlns:v="urn:schemas-microsoft-com:vml" Requires="v">
                  <p:oleObj spid="_x0000_s3087" name="" r:id="rId1" imgW="190500" imgH="393700" progId="Equation.3">
                    <p:embed/>
                  </p:oleObj>
                </mc:Choice>
                <mc:Fallback>
                  <p:oleObj name="" r:id="rId1" imgW="190500" imgH="393700" progId="Equation.3">
                    <p:embed/>
                    <p:pic>
                      <p:nvPicPr>
                        <p:cNvPr id="0" name="图片 3086"/>
                        <p:cNvPicPr/>
                        <p:nvPr/>
                      </p:nvPicPr>
                      <p:blipFill>
                        <a:blip r:embed="rId2">
                          <a:clrChange>
                            <a:clrFrom>
                              <a:srgbClr val="000000"/>
                            </a:clrFrom>
                            <a:clrTo>
                              <a:srgbClr val="FF0000"/>
                            </a:clrTo>
                          </a:clrChange>
                        </a:blip>
                        <a:stretch>
                          <a:fillRect/>
                        </a:stretch>
                      </p:blipFill>
                      <p:spPr>
                        <a:xfrm>
                          <a:off x="3754" y="2239"/>
                          <a:ext cx="186" cy="384"/>
                        </a:xfrm>
                        <a:prstGeom prst="rect">
                          <a:avLst/>
                        </a:prstGeom>
                        <a:noFill/>
                        <a:ln w="38100">
                          <a:noFill/>
                          <a:miter/>
                        </a:ln>
                      </p:spPr>
                    </p:pic>
                  </p:oleObj>
                </mc:Fallback>
              </mc:AlternateContent>
            </a:graphicData>
          </a:graphic>
        </p:graphicFrame>
      </p:grpSp>
      <p:graphicFrame>
        <p:nvGraphicFramePr>
          <p:cNvPr id="29724" name="表格 29723"/>
          <p:cNvGraphicFramePr/>
          <p:nvPr/>
        </p:nvGraphicFramePr>
        <p:xfrm>
          <a:off x="1042988" y="2822575"/>
          <a:ext cx="7058025" cy="3778250"/>
        </p:xfrm>
        <a:graphic>
          <a:graphicData uri="http://schemas.openxmlformats.org/drawingml/2006/table">
            <a:tbl>
              <a:tblPr/>
              <a:tblGrid>
                <a:gridCol w="2289175"/>
                <a:gridCol w="2289175"/>
                <a:gridCol w="2479675"/>
              </a:tblGrid>
              <a:tr h="414338">
                <a:tc>
                  <a:txBody>
                    <a:bodyPr/>
                    <a:lstStyle>
                      <a:lvl1pPr marL="342900" lvl="0" indent="-342900" algn="l" defTabSz="914400" eaLnBrk="1" fontAlgn="base" latinLnBrk="0" hangingPunct="1">
                        <a:lnSpc>
                          <a:spcPct val="100000"/>
                        </a:lnSpc>
                        <a:spcBef>
                          <a:spcPct val="20000"/>
                        </a:spcBef>
                        <a:spcAft>
                          <a:spcPct val="0"/>
                        </a:spcAft>
                        <a:buChar char="•"/>
                        <a:defRPr sz="2800" b="0" i="0" u="none" kern="1200" baseline="0">
                          <a:solidFill>
                            <a:schemeClr val="tx1"/>
                          </a:solidFill>
                          <a:latin typeface="Arial" panose="020B0604020202020204" pitchFamily="34" charset="0"/>
                          <a:ea typeface="宋体" panose="02010600030101010101" pitchFamily="2" charset="-122"/>
                        </a:defRPr>
                      </a:lvl1pPr>
                      <a:lvl2pPr marL="742950" lvl="1" indent="-285750">
                        <a:defRPr sz="2400" kern="1200"/>
                      </a:lvl2pPr>
                      <a:lvl3pPr marL="1143000" lvl="2" indent="-228600">
                        <a:defRPr sz="2000" kern="1200"/>
                      </a:lvl3pPr>
                      <a:lvl4pPr marL="1600200" lvl="3" indent="-228600">
                        <a:defRPr sz="1800" kern="1200"/>
                      </a:lvl4pPr>
                      <a:lvl5pPr marL="2057400" lvl="4" indent="-228600">
                        <a:defRPr sz="1800" kern="1200"/>
                      </a:lvl5pPr>
                    </a:lstStyle>
                    <a:p>
                      <a:pPr marL="0" lvl="0" indent="0" algn="ctr">
                        <a:buNone/>
                      </a:pPr>
                      <a:r>
                        <a:rPr lang="en-US" altLang="zh-CN" sz="2000" b="1"/>
                        <a:t>50</a:t>
                      </a:r>
                      <a:endParaRPr lang="zh-CN" altLang="en-US" sz="2000" b="1"/>
                    </a:p>
                  </a:txBody>
                  <a:tcPr anchor="ctr">
                    <a:lnL w="12700" cap="flat" cmpd="sng">
                      <a:solidFill>
                        <a:schemeClr val="bg1"/>
                      </a:solidFill>
                      <a:prstDash val="solid"/>
                      <a:headEnd type="none" w="med" len="med"/>
                      <a:tailEnd type="none" w="med" len="med"/>
                    </a:lnL>
                    <a:lnR w="12700" cap="flat" cmpd="sng">
                      <a:solidFill>
                        <a:schemeClr val="bg1"/>
                      </a:solidFill>
                      <a:prstDash val="solid"/>
                      <a:headEnd type="none" w="med" len="med"/>
                      <a:tailEnd type="none" w="med" len="med"/>
                    </a:lnR>
                    <a:lnT w="12700" cap="flat" cmpd="sng">
                      <a:solidFill>
                        <a:schemeClr val="bg1"/>
                      </a:solidFill>
                      <a:prstDash val="solid"/>
                      <a:headEnd type="none" w="med" len="med"/>
                      <a:tailEnd type="none" w="med" len="med"/>
                    </a:lnT>
                    <a:lnB w="12700" cap="flat" cmpd="sng">
                      <a:solidFill>
                        <a:schemeClr val="bg1"/>
                      </a:solidFill>
                      <a:prstDash val="solid"/>
                      <a:headEnd type="none" w="med" len="med"/>
                      <a:tailEnd type="none" w="med" len="med"/>
                    </a:lnB>
                    <a:lnTlToBr>
                      <a:noFill/>
                    </a:lnTlToBr>
                    <a:lnBlToTr>
                      <a:noFill/>
                    </a:lnBlToTr>
                    <a:solidFill>
                      <a:schemeClr val="accent1"/>
                    </a:solidFill>
                  </a:tcPr>
                </a:tc>
                <a:tc>
                  <a:txBody>
                    <a:bodyPr/>
                    <a:lstStyle>
                      <a:lvl1pPr marL="342900" lvl="0" indent="-342900" algn="l" defTabSz="914400" eaLnBrk="1" fontAlgn="base" latinLnBrk="0" hangingPunct="1">
                        <a:lnSpc>
                          <a:spcPct val="100000"/>
                        </a:lnSpc>
                        <a:spcBef>
                          <a:spcPct val="20000"/>
                        </a:spcBef>
                        <a:spcAft>
                          <a:spcPct val="0"/>
                        </a:spcAft>
                        <a:buChar char="•"/>
                        <a:defRPr sz="2800" b="0" i="0" u="none" kern="1200" baseline="0">
                          <a:solidFill>
                            <a:schemeClr val="tx1"/>
                          </a:solidFill>
                          <a:latin typeface="Arial" panose="020B0604020202020204" pitchFamily="34" charset="0"/>
                          <a:ea typeface="宋体" panose="02010600030101010101" pitchFamily="2" charset="-122"/>
                        </a:defRPr>
                      </a:lvl1pPr>
                      <a:lvl2pPr marL="742950" lvl="1" indent="-285750">
                        <a:defRPr sz="2400" kern="1200"/>
                      </a:lvl2pPr>
                      <a:lvl3pPr marL="1143000" lvl="2" indent="-228600">
                        <a:defRPr sz="2000" kern="1200"/>
                      </a:lvl3pPr>
                      <a:lvl4pPr marL="1600200" lvl="3" indent="-228600">
                        <a:defRPr sz="1800" kern="1200"/>
                      </a:lvl4pPr>
                      <a:lvl5pPr marL="2057400" lvl="4" indent="-228600">
                        <a:defRPr sz="1800" kern="1200"/>
                      </a:lvl5pPr>
                    </a:lstStyle>
                    <a:p>
                      <a:pPr marL="0" lvl="0" indent="0" algn="ctr">
                        <a:buNone/>
                      </a:pPr>
                      <a:r>
                        <a:rPr lang="en-US" altLang="zh-CN" sz="2000" b="1"/>
                        <a:t>47</a:t>
                      </a:r>
                      <a:endParaRPr lang="zh-CN" altLang="en-US" sz="2000" b="1"/>
                    </a:p>
                  </a:txBody>
                  <a:tcPr anchor="ctr">
                    <a:lnL w="12700" cap="flat" cmpd="sng">
                      <a:solidFill>
                        <a:schemeClr val="bg1"/>
                      </a:solidFill>
                      <a:prstDash val="solid"/>
                      <a:headEnd type="none" w="med" len="med"/>
                      <a:tailEnd type="none" w="med" len="med"/>
                    </a:lnL>
                    <a:lnR w="12700" cap="flat" cmpd="sng">
                      <a:solidFill>
                        <a:schemeClr val="bg1"/>
                      </a:solidFill>
                      <a:prstDash val="solid"/>
                      <a:headEnd type="none" w="med" len="med"/>
                      <a:tailEnd type="none" w="med" len="med"/>
                    </a:lnR>
                    <a:lnT w="12700" cap="flat" cmpd="sng">
                      <a:solidFill>
                        <a:schemeClr val="bg1"/>
                      </a:solidFill>
                      <a:prstDash val="solid"/>
                      <a:headEnd type="none" w="med" len="med"/>
                      <a:tailEnd type="none" w="med" len="med"/>
                    </a:lnT>
                    <a:lnB w="12700" cap="flat" cmpd="sng">
                      <a:solidFill>
                        <a:schemeClr val="bg1"/>
                      </a:solidFill>
                      <a:prstDash val="solid"/>
                      <a:headEnd type="none" w="med" len="med"/>
                      <a:tailEnd type="none" w="med" len="med"/>
                    </a:lnB>
                    <a:lnTlToBr>
                      <a:noFill/>
                    </a:lnTlToBr>
                    <a:lnBlToTr>
                      <a:noFill/>
                    </a:lnBlToTr>
                    <a:solidFill>
                      <a:schemeClr val="accent1"/>
                    </a:solidFill>
                  </a:tcPr>
                </a:tc>
                <a:tc>
                  <a:txBody>
                    <a:bodyPr/>
                    <a:lstStyle>
                      <a:lvl1pPr marL="342900" lvl="0" indent="-342900" algn="l" defTabSz="914400" eaLnBrk="1" fontAlgn="base" latinLnBrk="0" hangingPunct="1">
                        <a:lnSpc>
                          <a:spcPct val="100000"/>
                        </a:lnSpc>
                        <a:spcBef>
                          <a:spcPct val="20000"/>
                        </a:spcBef>
                        <a:spcAft>
                          <a:spcPct val="0"/>
                        </a:spcAft>
                        <a:buChar char="•"/>
                        <a:defRPr sz="2800" b="0" i="0" u="none" kern="1200" baseline="0">
                          <a:solidFill>
                            <a:schemeClr val="tx1"/>
                          </a:solidFill>
                          <a:latin typeface="Arial" panose="020B0604020202020204" pitchFamily="34" charset="0"/>
                          <a:ea typeface="宋体" panose="02010600030101010101" pitchFamily="2" charset="-122"/>
                        </a:defRPr>
                      </a:lvl1pPr>
                      <a:lvl2pPr marL="742950" lvl="1" indent="-285750">
                        <a:defRPr sz="2400" kern="1200"/>
                      </a:lvl2pPr>
                      <a:lvl3pPr marL="1143000" lvl="2" indent="-228600">
                        <a:defRPr sz="2000" kern="1200"/>
                      </a:lvl3pPr>
                      <a:lvl4pPr marL="1600200" lvl="3" indent="-228600">
                        <a:defRPr sz="1800" kern="1200"/>
                      </a:lvl4pPr>
                      <a:lvl5pPr marL="2057400" lvl="4" indent="-228600">
                        <a:defRPr sz="1800" kern="1200"/>
                      </a:lvl5pPr>
                    </a:lstStyle>
                    <a:p>
                      <a:pPr marL="0" lvl="0" indent="0" algn="ctr">
                        <a:buNone/>
                      </a:pPr>
                      <a:endParaRPr lang="zh-CN" altLang="en-US" sz="2000" b="1" dirty="0"/>
                    </a:p>
                  </a:txBody>
                  <a:tcPr anchor="ctr">
                    <a:lnL w="12700" cap="flat" cmpd="sng">
                      <a:solidFill>
                        <a:schemeClr val="bg1"/>
                      </a:solidFill>
                      <a:prstDash val="solid"/>
                      <a:headEnd type="none" w="med" len="med"/>
                      <a:tailEnd type="none" w="med" len="med"/>
                    </a:lnL>
                    <a:lnR cap="flat">
                      <a:noFill/>
                    </a:lnR>
                    <a:lnT w="12700" cap="flat" cmpd="sng">
                      <a:solidFill>
                        <a:schemeClr val="bg1"/>
                      </a:solidFill>
                      <a:prstDash val="solid"/>
                      <a:headEnd type="none" w="med" len="med"/>
                      <a:tailEnd type="none" w="med" len="med"/>
                    </a:lnT>
                    <a:lnB w="12700" cap="flat" cmpd="sng">
                      <a:solidFill>
                        <a:schemeClr val="bg1"/>
                      </a:solidFill>
                      <a:prstDash val="solid"/>
                      <a:headEnd type="none" w="med" len="med"/>
                      <a:tailEnd type="none" w="med" len="med"/>
                    </a:lnB>
                    <a:lnTlToBr>
                      <a:noFill/>
                    </a:lnTlToBr>
                    <a:lnBlToTr>
                      <a:noFill/>
                    </a:lnBlToTr>
                    <a:solidFill>
                      <a:schemeClr val="accent1"/>
                    </a:solidFill>
                  </a:tcPr>
                </a:tc>
              </a:tr>
              <a:tr h="419100">
                <a:tc>
                  <a:txBody>
                    <a:bodyPr/>
                    <a:lstStyle>
                      <a:lvl1pPr marL="342900" lvl="0" indent="-342900" algn="l" defTabSz="914400" eaLnBrk="1" fontAlgn="base" latinLnBrk="0" hangingPunct="1">
                        <a:lnSpc>
                          <a:spcPct val="100000"/>
                        </a:lnSpc>
                        <a:spcBef>
                          <a:spcPct val="20000"/>
                        </a:spcBef>
                        <a:spcAft>
                          <a:spcPct val="0"/>
                        </a:spcAft>
                        <a:buChar char="•"/>
                        <a:defRPr sz="2800" b="0" i="0" u="none" kern="1200" baseline="0">
                          <a:solidFill>
                            <a:schemeClr val="tx1"/>
                          </a:solidFill>
                          <a:latin typeface="Arial" panose="020B0604020202020204" pitchFamily="34" charset="0"/>
                          <a:ea typeface="宋体" panose="02010600030101010101" pitchFamily="2" charset="-122"/>
                        </a:defRPr>
                      </a:lvl1pPr>
                      <a:lvl2pPr marL="742950" lvl="1" indent="-285750">
                        <a:defRPr sz="2400" kern="1200"/>
                      </a:lvl2pPr>
                      <a:lvl3pPr marL="1143000" lvl="2" indent="-228600">
                        <a:defRPr sz="2000" kern="1200"/>
                      </a:lvl3pPr>
                      <a:lvl4pPr marL="1600200" lvl="3" indent="-228600">
                        <a:defRPr sz="1800" kern="1200"/>
                      </a:lvl4pPr>
                      <a:lvl5pPr marL="2057400" lvl="4" indent="-228600">
                        <a:defRPr sz="1800" kern="1200"/>
                      </a:lvl5pPr>
                    </a:lstStyle>
                    <a:p>
                      <a:pPr marL="0" lvl="0" indent="0" algn="ctr">
                        <a:buNone/>
                      </a:pPr>
                      <a:r>
                        <a:rPr lang="en-US" altLang="zh-CN" sz="2000" b="1"/>
                        <a:t>270</a:t>
                      </a:r>
                      <a:endParaRPr lang="zh-CN" altLang="en-US" sz="2000" b="1"/>
                    </a:p>
                  </a:txBody>
                  <a:tcPr anchor="ctr">
                    <a:lnL w="12700" cap="flat" cmpd="sng">
                      <a:solidFill>
                        <a:schemeClr val="bg1"/>
                      </a:solidFill>
                      <a:prstDash val="solid"/>
                      <a:headEnd type="none" w="med" len="med"/>
                      <a:tailEnd type="none" w="med" len="med"/>
                    </a:lnL>
                    <a:lnR w="12700" cap="flat" cmpd="sng">
                      <a:solidFill>
                        <a:schemeClr val="bg1"/>
                      </a:solidFill>
                      <a:prstDash val="solid"/>
                      <a:headEnd type="none" w="med" len="med"/>
                      <a:tailEnd type="none" w="med" len="med"/>
                    </a:lnR>
                    <a:lnT w="12700" cap="flat" cmpd="sng">
                      <a:solidFill>
                        <a:schemeClr val="bg1"/>
                      </a:solidFill>
                      <a:prstDash val="solid"/>
                      <a:headEnd type="none" w="med" len="med"/>
                      <a:tailEnd type="none" w="med" len="med"/>
                    </a:lnT>
                    <a:lnB w="12700" cap="flat" cmpd="sng">
                      <a:solidFill>
                        <a:schemeClr val="bg1"/>
                      </a:solidFill>
                      <a:prstDash val="solid"/>
                      <a:headEnd type="none" w="med" len="med"/>
                      <a:tailEnd type="none" w="med" len="med"/>
                    </a:lnB>
                    <a:lnTlToBr>
                      <a:noFill/>
                    </a:lnTlToBr>
                    <a:lnBlToTr>
                      <a:noFill/>
                    </a:lnBlToTr>
                    <a:solidFill>
                      <a:schemeClr val="accent1"/>
                    </a:solidFill>
                  </a:tcPr>
                </a:tc>
                <a:tc>
                  <a:txBody>
                    <a:bodyPr/>
                    <a:lstStyle>
                      <a:lvl1pPr marL="342900" lvl="0" indent="-342900" algn="l" defTabSz="914400" eaLnBrk="1" fontAlgn="base" latinLnBrk="0" hangingPunct="1">
                        <a:lnSpc>
                          <a:spcPct val="100000"/>
                        </a:lnSpc>
                        <a:spcBef>
                          <a:spcPct val="20000"/>
                        </a:spcBef>
                        <a:spcAft>
                          <a:spcPct val="0"/>
                        </a:spcAft>
                        <a:buChar char="•"/>
                        <a:defRPr sz="2800" b="0" i="0" u="none" kern="1200" baseline="0">
                          <a:solidFill>
                            <a:schemeClr val="tx1"/>
                          </a:solidFill>
                          <a:latin typeface="Arial" panose="020B0604020202020204" pitchFamily="34" charset="0"/>
                          <a:ea typeface="宋体" panose="02010600030101010101" pitchFamily="2" charset="-122"/>
                        </a:defRPr>
                      </a:lvl1pPr>
                      <a:lvl2pPr marL="742950" lvl="1" indent="-285750">
                        <a:defRPr sz="2400" kern="1200"/>
                      </a:lvl2pPr>
                      <a:lvl3pPr marL="1143000" lvl="2" indent="-228600">
                        <a:defRPr sz="2000" kern="1200"/>
                      </a:lvl3pPr>
                      <a:lvl4pPr marL="1600200" lvl="3" indent="-228600">
                        <a:defRPr sz="1800" kern="1200"/>
                      </a:lvl4pPr>
                      <a:lvl5pPr marL="2057400" lvl="4" indent="-228600">
                        <a:defRPr sz="1800" kern="1200"/>
                      </a:lvl5pPr>
                    </a:lstStyle>
                    <a:p>
                      <a:pPr marL="0" lvl="0" indent="0" algn="ctr">
                        <a:buNone/>
                      </a:pPr>
                      <a:r>
                        <a:rPr lang="en-US" altLang="zh-CN" sz="2000" b="1"/>
                        <a:t>235</a:t>
                      </a:r>
                      <a:endParaRPr lang="zh-CN" altLang="en-US" sz="2000" b="1"/>
                    </a:p>
                  </a:txBody>
                  <a:tcPr anchor="ctr">
                    <a:lnL w="12700" cap="flat" cmpd="sng">
                      <a:solidFill>
                        <a:schemeClr val="bg1"/>
                      </a:solidFill>
                      <a:prstDash val="solid"/>
                      <a:headEnd type="none" w="med" len="med"/>
                      <a:tailEnd type="none" w="med" len="med"/>
                    </a:lnL>
                    <a:lnR w="12700" cap="flat" cmpd="sng">
                      <a:solidFill>
                        <a:schemeClr val="bg1"/>
                      </a:solidFill>
                      <a:prstDash val="solid"/>
                      <a:headEnd type="none" w="med" len="med"/>
                      <a:tailEnd type="none" w="med" len="med"/>
                    </a:lnR>
                    <a:lnT w="12700" cap="flat" cmpd="sng">
                      <a:solidFill>
                        <a:schemeClr val="bg1"/>
                      </a:solidFill>
                      <a:prstDash val="solid"/>
                      <a:headEnd type="none" w="med" len="med"/>
                      <a:tailEnd type="none" w="med" len="med"/>
                    </a:lnT>
                    <a:lnB w="12700" cap="flat" cmpd="sng">
                      <a:solidFill>
                        <a:schemeClr val="bg1"/>
                      </a:solidFill>
                      <a:prstDash val="solid"/>
                      <a:headEnd type="none" w="med" len="med"/>
                      <a:tailEnd type="none" w="med" len="med"/>
                    </a:lnB>
                    <a:lnTlToBr>
                      <a:noFill/>
                    </a:lnTlToBr>
                    <a:lnBlToTr>
                      <a:noFill/>
                    </a:lnBlToTr>
                    <a:solidFill>
                      <a:schemeClr val="accent1"/>
                    </a:solidFill>
                  </a:tcPr>
                </a:tc>
                <a:tc>
                  <a:txBody>
                    <a:bodyPr/>
                    <a:lstStyle>
                      <a:lvl1pPr marL="342900" lvl="0" indent="-342900" algn="l" defTabSz="914400" eaLnBrk="1" fontAlgn="base" latinLnBrk="0" hangingPunct="1">
                        <a:lnSpc>
                          <a:spcPct val="100000"/>
                        </a:lnSpc>
                        <a:spcBef>
                          <a:spcPct val="20000"/>
                        </a:spcBef>
                        <a:spcAft>
                          <a:spcPct val="0"/>
                        </a:spcAft>
                        <a:buChar char="•"/>
                        <a:defRPr sz="2800" b="0" i="0" u="none" kern="1200" baseline="0">
                          <a:solidFill>
                            <a:schemeClr val="tx1"/>
                          </a:solidFill>
                          <a:latin typeface="Arial" panose="020B0604020202020204" pitchFamily="34" charset="0"/>
                          <a:ea typeface="宋体" panose="02010600030101010101" pitchFamily="2" charset="-122"/>
                        </a:defRPr>
                      </a:lvl1pPr>
                      <a:lvl2pPr marL="742950" lvl="1" indent="-285750">
                        <a:defRPr sz="2400" kern="1200"/>
                      </a:lvl2pPr>
                      <a:lvl3pPr marL="1143000" lvl="2" indent="-228600">
                        <a:defRPr sz="2000" kern="1200"/>
                      </a:lvl3pPr>
                      <a:lvl4pPr marL="1600200" lvl="3" indent="-228600">
                        <a:defRPr sz="1800" kern="1200"/>
                      </a:lvl4pPr>
                      <a:lvl5pPr marL="2057400" lvl="4" indent="-228600">
                        <a:defRPr sz="1800" kern="1200"/>
                      </a:lvl5pPr>
                    </a:lstStyle>
                    <a:p>
                      <a:pPr marL="0" lvl="0" indent="0" algn="ctr">
                        <a:buNone/>
                      </a:pPr>
                      <a:r>
                        <a:rPr lang="en-US" altLang="zh-CN" sz="2000" b="1"/>
                        <a:t>0.870</a:t>
                      </a:r>
                      <a:endParaRPr lang="zh-CN" altLang="en-US" sz="2000" b="1"/>
                    </a:p>
                  </a:txBody>
                  <a:tcPr anchor="ctr">
                    <a:lnL w="12700" cap="flat" cmpd="sng">
                      <a:solidFill>
                        <a:schemeClr val="bg1"/>
                      </a:solidFill>
                      <a:prstDash val="solid"/>
                      <a:headEnd type="none" w="med" len="med"/>
                      <a:tailEnd type="none" w="med" len="med"/>
                    </a:lnL>
                    <a:lnR cap="flat">
                      <a:noFill/>
                    </a:lnR>
                    <a:lnT w="12700" cap="flat" cmpd="sng">
                      <a:solidFill>
                        <a:schemeClr val="bg1"/>
                      </a:solidFill>
                      <a:prstDash val="solid"/>
                      <a:headEnd type="none" w="med" len="med"/>
                      <a:tailEnd type="none" w="med" len="med"/>
                    </a:lnT>
                    <a:lnB w="12700" cap="flat" cmpd="sng">
                      <a:solidFill>
                        <a:schemeClr val="bg1"/>
                      </a:solidFill>
                      <a:prstDash val="solid"/>
                      <a:headEnd type="none" w="med" len="med"/>
                      <a:tailEnd type="none" w="med" len="med"/>
                    </a:lnB>
                    <a:lnTlToBr>
                      <a:noFill/>
                    </a:lnTlToBr>
                    <a:lnBlToTr>
                      <a:noFill/>
                    </a:lnBlToTr>
                    <a:solidFill>
                      <a:schemeClr val="accent1"/>
                    </a:solidFill>
                  </a:tcPr>
                </a:tc>
              </a:tr>
              <a:tr h="414337">
                <a:tc>
                  <a:txBody>
                    <a:bodyPr/>
                    <a:lstStyle>
                      <a:lvl1pPr marL="342900" lvl="0" indent="-342900" algn="l" defTabSz="914400" eaLnBrk="1" fontAlgn="base" latinLnBrk="0" hangingPunct="1">
                        <a:lnSpc>
                          <a:spcPct val="100000"/>
                        </a:lnSpc>
                        <a:spcBef>
                          <a:spcPct val="20000"/>
                        </a:spcBef>
                        <a:spcAft>
                          <a:spcPct val="0"/>
                        </a:spcAft>
                        <a:buChar char="•"/>
                        <a:defRPr sz="2800" b="0" i="0" u="none" kern="1200" baseline="0">
                          <a:solidFill>
                            <a:schemeClr val="tx1"/>
                          </a:solidFill>
                          <a:latin typeface="Arial" panose="020B0604020202020204" pitchFamily="34" charset="0"/>
                          <a:ea typeface="宋体" panose="02010600030101010101" pitchFamily="2" charset="-122"/>
                        </a:defRPr>
                      </a:lvl1pPr>
                      <a:lvl2pPr marL="742950" lvl="1" indent="-285750">
                        <a:defRPr sz="2400" kern="1200"/>
                      </a:lvl2pPr>
                      <a:lvl3pPr marL="1143000" lvl="2" indent="-228600">
                        <a:defRPr sz="2000" kern="1200"/>
                      </a:lvl3pPr>
                      <a:lvl4pPr marL="1600200" lvl="3" indent="-228600">
                        <a:defRPr sz="1800" kern="1200"/>
                      </a:lvl4pPr>
                      <a:lvl5pPr marL="2057400" lvl="4" indent="-228600">
                        <a:defRPr sz="1800" kern="1200"/>
                      </a:lvl5pPr>
                    </a:lstStyle>
                    <a:p>
                      <a:pPr marL="0" lvl="0" indent="0" algn="ctr">
                        <a:buNone/>
                      </a:pPr>
                      <a:r>
                        <a:rPr lang="en-US" altLang="zh-CN" sz="2000" b="1"/>
                        <a:t>400</a:t>
                      </a:r>
                      <a:endParaRPr lang="zh-CN" altLang="en-US" sz="2000" b="1"/>
                    </a:p>
                  </a:txBody>
                  <a:tcPr anchor="ctr">
                    <a:lnL w="12700" cap="flat" cmpd="sng">
                      <a:solidFill>
                        <a:schemeClr val="bg1"/>
                      </a:solidFill>
                      <a:prstDash val="solid"/>
                      <a:headEnd type="none" w="med" len="med"/>
                      <a:tailEnd type="none" w="med" len="med"/>
                    </a:lnL>
                    <a:lnR w="12700" cap="flat" cmpd="sng">
                      <a:solidFill>
                        <a:schemeClr val="bg1"/>
                      </a:solidFill>
                      <a:prstDash val="solid"/>
                      <a:headEnd type="none" w="med" len="med"/>
                      <a:tailEnd type="none" w="med" len="med"/>
                    </a:lnR>
                    <a:lnT w="12700" cap="flat" cmpd="sng">
                      <a:solidFill>
                        <a:schemeClr val="bg1"/>
                      </a:solidFill>
                      <a:prstDash val="solid"/>
                      <a:headEnd type="none" w="med" len="med"/>
                      <a:tailEnd type="none" w="med" len="med"/>
                    </a:lnT>
                    <a:lnB w="12700" cap="flat" cmpd="sng">
                      <a:solidFill>
                        <a:schemeClr val="bg1"/>
                      </a:solidFill>
                      <a:prstDash val="solid"/>
                      <a:headEnd type="none" w="med" len="med"/>
                      <a:tailEnd type="none" w="med" len="med"/>
                    </a:lnB>
                    <a:lnTlToBr>
                      <a:noFill/>
                    </a:lnTlToBr>
                    <a:lnBlToTr>
                      <a:noFill/>
                    </a:lnBlToTr>
                    <a:solidFill>
                      <a:schemeClr val="accent1"/>
                    </a:solidFill>
                  </a:tcPr>
                </a:tc>
                <a:tc>
                  <a:txBody>
                    <a:bodyPr/>
                    <a:lstStyle>
                      <a:lvl1pPr marL="342900" lvl="0" indent="-342900" algn="l" defTabSz="914400" eaLnBrk="1" fontAlgn="base" latinLnBrk="0" hangingPunct="1">
                        <a:lnSpc>
                          <a:spcPct val="100000"/>
                        </a:lnSpc>
                        <a:spcBef>
                          <a:spcPct val="20000"/>
                        </a:spcBef>
                        <a:spcAft>
                          <a:spcPct val="0"/>
                        </a:spcAft>
                        <a:buChar char="•"/>
                        <a:defRPr sz="2800" b="0" i="0" u="none" kern="1200" baseline="0">
                          <a:solidFill>
                            <a:schemeClr val="tx1"/>
                          </a:solidFill>
                          <a:latin typeface="Arial" panose="020B0604020202020204" pitchFamily="34" charset="0"/>
                          <a:ea typeface="宋体" panose="02010600030101010101" pitchFamily="2" charset="-122"/>
                        </a:defRPr>
                      </a:lvl1pPr>
                      <a:lvl2pPr marL="742950" lvl="1" indent="-285750">
                        <a:defRPr sz="2400" kern="1200"/>
                      </a:lvl2pPr>
                      <a:lvl3pPr marL="1143000" lvl="2" indent="-228600">
                        <a:defRPr sz="2000" kern="1200"/>
                      </a:lvl3pPr>
                      <a:lvl4pPr marL="1600200" lvl="3" indent="-228600">
                        <a:defRPr sz="1800" kern="1200"/>
                      </a:lvl4pPr>
                      <a:lvl5pPr marL="2057400" lvl="4" indent="-228600">
                        <a:defRPr sz="1800" kern="1200"/>
                      </a:lvl5pPr>
                    </a:lstStyle>
                    <a:p>
                      <a:pPr marL="0" lvl="0" indent="0" algn="ctr">
                        <a:buNone/>
                      </a:pPr>
                      <a:r>
                        <a:rPr lang="en-US" altLang="zh-CN" sz="2000" b="1"/>
                        <a:t>369</a:t>
                      </a:r>
                      <a:endParaRPr lang="zh-CN" altLang="en-US" sz="2000" b="1"/>
                    </a:p>
                  </a:txBody>
                  <a:tcPr anchor="ctr">
                    <a:lnL w="12700" cap="flat" cmpd="sng">
                      <a:solidFill>
                        <a:schemeClr val="bg1"/>
                      </a:solidFill>
                      <a:prstDash val="solid"/>
                      <a:headEnd type="none" w="med" len="med"/>
                      <a:tailEnd type="none" w="med" len="med"/>
                    </a:lnL>
                    <a:lnR w="12700" cap="flat" cmpd="sng">
                      <a:solidFill>
                        <a:schemeClr val="bg1"/>
                      </a:solidFill>
                      <a:prstDash val="solid"/>
                      <a:headEnd type="none" w="med" len="med"/>
                      <a:tailEnd type="none" w="med" len="med"/>
                    </a:lnR>
                    <a:lnT w="12700" cap="flat" cmpd="sng">
                      <a:solidFill>
                        <a:schemeClr val="bg1"/>
                      </a:solidFill>
                      <a:prstDash val="solid"/>
                      <a:headEnd type="none" w="med" len="med"/>
                      <a:tailEnd type="none" w="med" len="med"/>
                    </a:lnT>
                    <a:lnB w="12700" cap="flat" cmpd="sng">
                      <a:solidFill>
                        <a:schemeClr val="bg1"/>
                      </a:solidFill>
                      <a:prstDash val="solid"/>
                      <a:headEnd type="none" w="med" len="med"/>
                      <a:tailEnd type="none" w="med" len="med"/>
                    </a:lnB>
                    <a:lnTlToBr>
                      <a:noFill/>
                    </a:lnTlToBr>
                    <a:lnBlToTr>
                      <a:noFill/>
                    </a:lnBlToTr>
                    <a:solidFill>
                      <a:schemeClr val="accent1"/>
                    </a:solidFill>
                  </a:tcPr>
                </a:tc>
                <a:tc>
                  <a:txBody>
                    <a:bodyPr/>
                    <a:lstStyle>
                      <a:lvl1pPr marL="342900" lvl="0" indent="-342900" algn="l" defTabSz="914400" eaLnBrk="1" fontAlgn="base" latinLnBrk="0" hangingPunct="1">
                        <a:lnSpc>
                          <a:spcPct val="100000"/>
                        </a:lnSpc>
                        <a:spcBef>
                          <a:spcPct val="20000"/>
                        </a:spcBef>
                        <a:spcAft>
                          <a:spcPct val="0"/>
                        </a:spcAft>
                        <a:buChar char="•"/>
                        <a:defRPr sz="2800" b="0" i="0" u="none" kern="1200" baseline="0">
                          <a:solidFill>
                            <a:schemeClr val="tx1"/>
                          </a:solidFill>
                          <a:latin typeface="Arial" panose="020B0604020202020204" pitchFamily="34" charset="0"/>
                          <a:ea typeface="宋体" panose="02010600030101010101" pitchFamily="2" charset="-122"/>
                        </a:defRPr>
                      </a:lvl1pPr>
                      <a:lvl2pPr marL="742950" lvl="1" indent="-285750">
                        <a:defRPr sz="2400" kern="1200"/>
                      </a:lvl2pPr>
                      <a:lvl3pPr marL="1143000" lvl="2" indent="-228600">
                        <a:defRPr sz="2000" kern="1200"/>
                      </a:lvl3pPr>
                      <a:lvl4pPr marL="1600200" lvl="3" indent="-228600">
                        <a:defRPr sz="1800" kern="1200"/>
                      </a:lvl4pPr>
                      <a:lvl5pPr marL="2057400" lvl="4" indent="-228600">
                        <a:defRPr sz="1800" kern="1200"/>
                      </a:lvl5pPr>
                    </a:lstStyle>
                    <a:p>
                      <a:pPr marL="0" lvl="0" indent="0" algn="ctr">
                        <a:buNone/>
                      </a:pPr>
                      <a:endParaRPr lang="zh-CN" altLang="en-US" sz="2000" b="1" dirty="0"/>
                    </a:p>
                  </a:txBody>
                  <a:tcPr anchor="ctr">
                    <a:lnL w="12700" cap="flat" cmpd="sng">
                      <a:solidFill>
                        <a:schemeClr val="bg1"/>
                      </a:solidFill>
                      <a:prstDash val="solid"/>
                      <a:headEnd type="none" w="med" len="med"/>
                      <a:tailEnd type="none" w="med" len="med"/>
                    </a:lnL>
                    <a:lnR cap="flat">
                      <a:noFill/>
                    </a:lnR>
                    <a:lnT w="12700" cap="flat" cmpd="sng">
                      <a:solidFill>
                        <a:schemeClr val="bg1"/>
                      </a:solidFill>
                      <a:prstDash val="solid"/>
                      <a:headEnd type="none" w="med" len="med"/>
                      <a:tailEnd type="none" w="med" len="med"/>
                    </a:lnT>
                    <a:lnB w="12700" cap="flat" cmpd="sng">
                      <a:solidFill>
                        <a:schemeClr val="bg1"/>
                      </a:solidFill>
                      <a:prstDash val="solid"/>
                      <a:headEnd type="none" w="med" len="med"/>
                      <a:tailEnd type="none" w="med" len="med"/>
                    </a:lnB>
                    <a:lnTlToBr>
                      <a:noFill/>
                    </a:lnTlToBr>
                    <a:lnBlToTr>
                      <a:noFill/>
                    </a:lnBlToTr>
                    <a:solidFill>
                      <a:schemeClr val="accent1"/>
                    </a:solidFill>
                  </a:tcPr>
                </a:tc>
              </a:tr>
              <a:tr h="414338">
                <a:tc>
                  <a:txBody>
                    <a:bodyPr/>
                    <a:lstStyle>
                      <a:lvl1pPr marL="342900" lvl="0" indent="-342900" algn="l" defTabSz="914400" eaLnBrk="1" fontAlgn="base" latinLnBrk="0" hangingPunct="1">
                        <a:lnSpc>
                          <a:spcPct val="100000"/>
                        </a:lnSpc>
                        <a:spcBef>
                          <a:spcPct val="20000"/>
                        </a:spcBef>
                        <a:spcAft>
                          <a:spcPct val="0"/>
                        </a:spcAft>
                        <a:buChar char="•"/>
                        <a:defRPr sz="2800" b="0" i="0" u="none" kern="1200" baseline="0">
                          <a:solidFill>
                            <a:schemeClr val="tx1"/>
                          </a:solidFill>
                          <a:latin typeface="Arial" panose="020B0604020202020204" pitchFamily="34" charset="0"/>
                          <a:ea typeface="宋体" panose="02010600030101010101" pitchFamily="2" charset="-122"/>
                        </a:defRPr>
                      </a:lvl1pPr>
                      <a:lvl2pPr marL="742950" lvl="1" indent="-285750">
                        <a:defRPr sz="2400" kern="1200"/>
                      </a:lvl2pPr>
                      <a:lvl3pPr marL="1143000" lvl="2" indent="-228600">
                        <a:defRPr sz="2000" kern="1200"/>
                      </a:lvl3pPr>
                      <a:lvl4pPr marL="1600200" lvl="3" indent="-228600">
                        <a:defRPr sz="1800" kern="1200"/>
                      </a:lvl4pPr>
                      <a:lvl5pPr marL="2057400" lvl="4" indent="-228600">
                        <a:defRPr sz="1800" kern="1200"/>
                      </a:lvl5pPr>
                    </a:lstStyle>
                    <a:p>
                      <a:pPr marL="0" lvl="0" indent="0" algn="ctr">
                        <a:buNone/>
                      </a:pPr>
                      <a:r>
                        <a:rPr lang="en-US" altLang="zh-CN" sz="2000" b="1"/>
                        <a:t>750</a:t>
                      </a:r>
                      <a:endParaRPr lang="zh-CN" altLang="en-US" sz="2000" b="1"/>
                    </a:p>
                  </a:txBody>
                  <a:tcPr anchor="ctr">
                    <a:lnL w="12700" cap="flat" cmpd="sng">
                      <a:solidFill>
                        <a:schemeClr val="bg1"/>
                      </a:solidFill>
                      <a:prstDash val="solid"/>
                      <a:headEnd type="none" w="med" len="med"/>
                      <a:tailEnd type="none" w="med" len="med"/>
                    </a:lnL>
                    <a:lnR w="12700" cap="flat" cmpd="sng">
                      <a:solidFill>
                        <a:schemeClr val="bg1"/>
                      </a:solidFill>
                      <a:prstDash val="solid"/>
                      <a:headEnd type="none" w="med" len="med"/>
                      <a:tailEnd type="none" w="med" len="med"/>
                    </a:lnR>
                    <a:lnT w="12700" cap="flat" cmpd="sng">
                      <a:solidFill>
                        <a:schemeClr val="bg1"/>
                      </a:solidFill>
                      <a:prstDash val="solid"/>
                      <a:headEnd type="none" w="med" len="med"/>
                      <a:tailEnd type="none" w="med" len="med"/>
                    </a:lnT>
                    <a:lnB w="12700" cap="flat" cmpd="sng">
                      <a:solidFill>
                        <a:schemeClr val="bg1"/>
                      </a:solidFill>
                      <a:prstDash val="solid"/>
                      <a:headEnd type="none" w="med" len="med"/>
                      <a:tailEnd type="none" w="med" len="med"/>
                    </a:lnB>
                    <a:lnTlToBr>
                      <a:noFill/>
                    </a:lnTlToBr>
                    <a:lnBlToTr>
                      <a:noFill/>
                    </a:lnBlToTr>
                    <a:solidFill>
                      <a:schemeClr val="accent1"/>
                    </a:solidFill>
                  </a:tcPr>
                </a:tc>
                <a:tc>
                  <a:txBody>
                    <a:bodyPr/>
                    <a:lstStyle>
                      <a:lvl1pPr marL="342900" lvl="0" indent="-342900" algn="l" defTabSz="914400" eaLnBrk="1" fontAlgn="base" latinLnBrk="0" hangingPunct="1">
                        <a:lnSpc>
                          <a:spcPct val="100000"/>
                        </a:lnSpc>
                        <a:spcBef>
                          <a:spcPct val="20000"/>
                        </a:spcBef>
                        <a:spcAft>
                          <a:spcPct val="0"/>
                        </a:spcAft>
                        <a:buChar char="•"/>
                        <a:defRPr sz="2800" b="0" i="0" u="none" kern="1200" baseline="0">
                          <a:solidFill>
                            <a:schemeClr val="tx1"/>
                          </a:solidFill>
                          <a:latin typeface="Arial" panose="020B0604020202020204" pitchFamily="34" charset="0"/>
                          <a:ea typeface="宋体" panose="02010600030101010101" pitchFamily="2" charset="-122"/>
                        </a:defRPr>
                      </a:lvl1pPr>
                      <a:lvl2pPr marL="742950" lvl="1" indent="-285750">
                        <a:defRPr sz="2400" kern="1200"/>
                      </a:lvl2pPr>
                      <a:lvl3pPr marL="1143000" lvl="2" indent="-228600">
                        <a:defRPr sz="2000" kern="1200"/>
                      </a:lvl3pPr>
                      <a:lvl4pPr marL="1600200" lvl="3" indent="-228600">
                        <a:defRPr sz="1800" kern="1200"/>
                      </a:lvl4pPr>
                      <a:lvl5pPr marL="2057400" lvl="4" indent="-228600">
                        <a:defRPr sz="1800" kern="1200"/>
                      </a:lvl5pPr>
                    </a:lstStyle>
                    <a:p>
                      <a:pPr marL="0" lvl="0" indent="0" algn="ctr">
                        <a:buNone/>
                      </a:pPr>
                      <a:r>
                        <a:rPr lang="en-US" altLang="zh-CN" sz="2000" b="1"/>
                        <a:t>662</a:t>
                      </a:r>
                      <a:endParaRPr lang="zh-CN" altLang="en-US" sz="2000" b="1"/>
                    </a:p>
                  </a:txBody>
                  <a:tcPr anchor="ctr">
                    <a:lnL w="12700" cap="flat" cmpd="sng">
                      <a:solidFill>
                        <a:schemeClr val="bg1"/>
                      </a:solidFill>
                      <a:prstDash val="solid"/>
                      <a:headEnd type="none" w="med" len="med"/>
                      <a:tailEnd type="none" w="med" len="med"/>
                    </a:lnL>
                    <a:lnR w="12700" cap="flat" cmpd="sng">
                      <a:solidFill>
                        <a:schemeClr val="bg1"/>
                      </a:solidFill>
                      <a:prstDash val="solid"/>
                      <a:headEnd type="none" w="med" len="med"/>
                      <a:tailEnd type="none" w="med" len="med"/>
                    </a:lnR>
                    <a:lnT w="12700" cap="flat" cmpd="sng">
                      <a:solidFill>
                        <a:schemeClr val="bg1"/>
                      </a:solidFill>
                      <a:prstDash val="solid"/>
                      <a:headEnd type="none" w="med" len="med"/>
                      <a:tailEnd type="none" w="med" len="med"/>
                    </a:lnT>
                    <a:lnB w="12700" cap="flat" cmpd="sng">
                      <a:solidFill>
                        <a:schemeClr val="bg1"/>
                      </a:solidFill>
                      <a:prstDash val="solid"/>
                      <a:headEnd type="none" w="med" len="med"/>
                      <a:tailEnd type="none" w="med" len="med"/>
                    </a:lnB>
                    <a:lnTlToBr>
                      <a:noFill/>
                    </a:lnTlToBr>
                    <a:lnBlToTr>
                      <a:noFill/>
                    </a:lnBlToTr>
                    <a:solidFill>
                      <a:schemeClr val="accent1"/>
                    </a:solidFill>
                  </a:tcPr>
                </a:tc>
                <a:tc>
                  <a:txBody>
                    <a:bodyPr/>
                    <a:lstStyle>
                      <a:lvl1pPr marL="342900" lvl="0" indent="-342900" algn="l" defTabSz="914400" eaLnBrk="1" fontAlgn="base" latinLnBrk="0" hangingPunct="1">
                        <a:lnSpc>
                          <a:spcPct val="100000"/>
                        </a:lnSpc>
                        <a:spcBef>
                          <a:spcPct val="20000"/>
                        </a:spcBef>
                        <a:spcAft>
                          <a:spcPct val="0"/>
                        </a:spcAft>
                        <a:buChar char="•"/>
                        <a:defRPr sz="2800" b="0" i="0" u="none" kern="1200" baseline="0">
                          <a:solidFill>
                            <a:schemeClr val="tx1"/>
                          </a:solidFill>
                          <a:latin typeface="Arial" panose="020B0604020202020204" pitchFamily="34" charset="0"/>
                          <a:ea typeface="宋体" panose="02010600030101010101" pitchFamily="2" charset="-122"/>
                        </a:defRPr>
                      </a:lvl1pPr>
                      <a:lvl2pPr marL="742950" lvl="1" indent="-285750">
                        <a:defRPr sz="2400" kern="1200"/>
                      </a:lvl2pPr>
                      <a:lvl3pPr marL="1143000" lvl="2" indent="-228600">
                        <a:defRPr sz="2000" kern="1200"/>
                      </a:lvl3pPr>
                      <a:lvl4pPr marL="1600200" lvl="3" indent="-228600">
                        <a:defRPr sz="1800" kern="1200"/>
                      </a:lvl4pPr>
                      <a:lvl5pPr marL="2057400" lvl="4" indent="-228600">
                        <a:defRPr sz="1800" kern="1200"/>
                      </a:lvl5pPr>
                    </a:lstStyle>
                    <a:p>
                      <a:pPr marL="0" lvl="0" indent="0" algn="ctr">
                        <a:buNone/>
                      </a:pPr>
                      <a:endParaRPr lang="zh-CN" altLang="en-US" sz="2000" b="1" dirty="0"/>
                    </a:p>
                  </a:txBody>
                  <a:tcPr anchor="ctr">
                    <a:lnL w="12700" cap="flat" cmpd="sng">
                      <a:solidFill>
                        <a:schemeClr val="bg1"/>
                      </a:solidFill>
                      <a:prstDash val="solid"/>
                      <a:headEnd type="none" w="med" len="med"/>
                      <a:tailEnd type="none" w="med" len="med"/>
                    </a:lnL>
                    <a:lnR cap="flat">
                      <a:noFill/>
                    </a:lnR>
                    <a:lnT w="12700" cap="flat" cmpd="sng">
                      <a:solidFill>
                        <a:schemeClr val="bg1"/>
                      </a:solidFill>
                      <a:prstDash val="solid"/>
                      <a:headEnd type="none" w="med" len="med"/>
                      <a:tailEnd type="none" w="med" len="med"/>
                    </a:lnT>
                    <a:lnB w="12700" cap="flat" cmpd="sng">
                      <a:solidFill>
                        <a:schemeClr val="bg1"/>
                      </a:solidFill>
                      <a:prstDash val="solid"/>
                      <a:headEnd type="none" w="med" len="med"/>
                      <a:tailEnd type="none" w="med" len="med"/>
                    </a:lnB>
                    <a:lnTlToBr>
                      <a:noFill/>
                    </a:lnTlToBr>
                    <a:lnBlToTr>
                      <a:noFill/>
                    </a:lnBlToTr>
                    <a:solidFill>
                      <a:schemeClr val="accent1"/>
                    </a:solidFill>
                  </a:tcPr>
                </a:tc>
              </a:tr>
              <a:tr h="457200">
                <a:tc>
                  <a:txBody>
                    <a:bodyPr/>
                    <a:lstStyle>
                      <a:lvl1pPr marL="342900" lvl="0" indent="-342900" algn="l" defTabSz="914400" eaLnBrk="1" fontAlgn="base" latinLnBrk="0" hangingPunct="1">
                        <a:lnSpc>
                          <a:spcPct val="100000"/>
                        </a:lnSpc>
                        <a:spcBef>
                          <a:spcPct val="20000"/>
                        </a:spcBef>
                        <a:spcAft>
                          <a:spcPct val="0"/>
                        </a:spcAft>
                        <a:buChar char="•"/>
                        <a:defRPr sz="2800" b="0" i="0" u="none" kern="1200" baseline="0">
                          <a:solidFill>
                            <a:schemeClr val="tx1"/>
                          </a:solidFill>
                          <a:latin typeface="Arial" panose="020B0604020202020204" pitchFamily="34" charset="0"/>
                          <a:ea typeface="宋体" panose="02010600030101010101" pitchFamily="2" charset="-122"/>
                        </a:defRPr>
                      </a:lvl1pPr>
                      <a:lvl2pPr marL="742950" lvl="1" indent="-285750">
                        <a:defRPr sz="2400" kern="1200"/>
                      </a:lvl2pPr>
                      <a:lvl3pPr marL="1143000" lvl="2" indent="-228600">
                        <a:defRPr sz="2000" kern="1200"/>
                      </a:lvl3pPr>
                      <a:lvl4pPr marL="1600200" lvl="3" indent="-228600">
                        <a:defRPr sz="1800" kern="1200"/>
                      </a:lvl4pPr>
                      <a:lvl5pPr marL="2057400" lvl="4" indent="-228600">
                        <a:defRPr sz="1800" kern="1200"/>
                      </a:lvl5pPr>
                    </a:lstStyle>
                    <a:p>
                      <a:pPr marL="0" lvl="0" indent="0" algn="ctr">
                        <a:buNone/>
                      </a:pPr>
                      <a:r>
                        <a:rPr lang="en-US" altLang="zh-CN" sz="2000" b="1"/>
                        <a:t>1500</a:t>
                      </a:r>
                      <a:endParaRPr lang="zh-CN" altLang="en-US" sz="2000" b="1"/>
                    </a:p>
                  </a:txBody>
                  <a:tcPr anchor="ctr">
                    <a:lnL w="12700" cap="flat" cmpd="sng">
                      <a:solidFill>
                        <a:schemeClr val="bg1"/>
                      </a:solidFill>
                      <a:prstDash val="solid"/>
                      <a:headEnd type="none" w="med" len="med"/>
                      <a:tailEnd type="none" w="med" len="med"/>
                    </a:lnL>
                    <a:lnR w="12700" cap="flat" cmpd="sng">
                      <a:solidFill>
                        <a:schemeClr val="bg1"/>
                      </a:solidFill>
                      <a:prstDash val="solid"/>
                      <a:headEnd type="none" w="med" len="med"/>
                      <a:tailEnd type="none" w="med" len="med"/>
                    </a:lnR>
                    <a:lnT w="12700" cap="flat" cmpd="sng">
                      <a:solidFill>
                        <a:schemeClr val="bg1"/>
                      </a:solidFill>
                      <a:prstDash val="solid"/>
                      <a:headEnd type="none" w="med" len="med"/>
                      <a:tailEnd type="none" w="med" len="med"/>
                    </a:lnT>
                    <a:lnB w="12700" cap="flat" cmpd="sng">
                      <a:solidFill>
                        <a:schemeClr val="bg1"/>
                      </a:solidFill>
                      <a:prstDash val="solid"/>
                      <a:headEnd type="none" w="med" len="med"/>
                      <a:tailEnd type="none" w="med" len="med"/>
                    </a:lnB>
                    <a:lnTlToBr>
                      <a:noFill/>
                    </a:lnTlToBr>
                    <a:lnBlToTr>
                      <a:noFill/>
                    </a:lnBlToTr>
                    <a:solidFill>
                      <a:schemeClr val="accent1"/>
                    </a:solidFill>
                  </a:tcPr>
                </a:tc>
                <a:tc>
                  <a:txBody>
                    <a:bodyPr/>
                    <a:lstStyle>
                      <a:lvl1pPr marL="342900" lvl="0" indent="-342900" algn="l" defTabSz="914400" eaLnBrk="1" fontAlgn="base" latinLnBrk="0" hangingPunct="1">
                        <a:lnSpc>
                          <a:spcPct val="100000"/>
                        </a:lnSpc>
                        <a:spcBef>
                          <a:spcPct val="20000"/>
                        </a:spcBef>
                        <a:spcAft>
                          <a:spcPct val="0"/>
                        </a:spcAft>
                        <a:buChar char="•"/>
                        <a:defRPr sz="2800" b="0" i="0" u="none" kern="1200" baseline="0">
                          <a:solidFill>
                            <a:schemeClr val="tx1"/>
                          </a:solidFill>
                          <a:latin typeface="Arial" panose="020B0604020202020204" pitchFamily="34" charset="0"/>
                          <a:ea typeface="宋体" panose="02010600030101010101" pitchFamily="2" charset="-122"/>
                        </a:defRPr>
                      </a:lvl1pPr>
                      <a:lvl2pPr marL="742950" lvl="1" indent="-285750">
                        <a:defRPr sz="2400" kern="1200"/>
                      </a:lvl2pPr>
                      <a:lvl3pPr marL="1143000" lvl="2" indent="-228600">
                        <a:defRPr sz="2000" kern="1200"/>
                      </a:lvl3pPr>
                      <a:lvl4pPr marL="1600200" lvl="3" indent="-228600">
                        <a:defRPr sz="1800" kern="1200"/>
                      </a:lvl4pPr>
                      <a:lvl5pPr marL="2057400" lvl="4" indent="-228600">
                        <a:defRPr sz="1800" kern="1200"/>
                      </a:lvl5pPr>
                    </a:lstStyle>
                    <a:p>
                      <a:pPr marL="0" lvl="0" indent="0" algn="ctr">
                        <a:buNone/>
                      </a:pPr>
                      <a:r>
                        <a:rPr lang="en-US" altLang="zh-CN" sz="2000" b="1"/>
                        <a:t>1335</a:t>
                      </a:r>
                      <a:endParaRPr lang="zh-CN" altLang="en-US" sz="2000" b="1"/>
                    </a:p>
                  </a:txBody>
                  <a:tcPr anchor="ctr">
                    <a:lnL w="12700" cap="flat" cmpd="sng">
                      <a:solidFill>
                        <a:schemeClr val="bg1"/>
                      </a:solidFill>
                      <a:prstDash val="solid"/>
                      <a:headEnd type="none" w="med" len="med"/>
                      <a:tailEnd type="none" w="med" len="med"/>
                    </a:lnL>
                    <a:lnR w="12700" cap="flat" cmpd="sng">
                      <a:solidFill>
                        <a:schemeClr val="bg1"/>
                      </a:solidFill>
                      <a:prstDash val="solid"/>
                      <a:headEnd type="none" w="med" len="med"/>
                      <a:tailEnd type="none" w="med" len="med"/>
                    </a:lnR>
                    <a:lnT w="12700" cap="flat" cmpd="sng">
                      <a:solidFill>
                        <a:schemeClr val="bg1"/>
                      </a:solidFill>
                      <a:prstDash val="solid"/>
                      <a:headEnd type="none" w="med" len="med"/>
                      <a:tailEnd type="none" w="med" len="med"/>
                    </a:lnT>
                    <a:lnB w="12700" cap="flat" cmpd="sng">
                      <a:solidFill>
                        <a:schemeClr val="bg1"/>
                      </a:solidFill>
                      <a:prstDash val="solid"/>
                      <a:headEnd type="none" w="med" len="med"/>
                      <a:tailEnd type="none" w="med" len="med"/>
                    </a:lnB>
                    <a:lnTlToBr>
                      <a:noFill/>
                    </a:lnTlToBr>
                    <a:lnBlToTr>
                      <a:noFill/>
                    </a:lnBlToTr>
                    <a:solidFill>
                      <a:schemeClr val="accent1"/>
                    </a:solidFill>
                  </a:tcPr>
                </a:tc>
                <a:tc>
                  <a:txBody>
                    <a:bodyPr/>
                    <a:lstStyle>
                      <a:lvl1pPr marL="342900" lvl="0" indent="-342900" algn="l" defTabSz="914400" eaLnBrk="1" fontAlgn="base" latinLnBrk="0" hangingPunct="1">
                        <a:lnSpc>
                          <a:spcPct val="100000"/>
                        </a:lnSpc>
                        <a:spcBef>
                          <a:spcPct val="20000"/>
                        </a:spcBef>
                        <a:spcAft>
                          <a:spcPct val="0"/>
                        </a:spcAft>
                        <a:buChar char="•"/>
                        <a:defRPr sz="2800" b="0" i="0" u="none" kern="1200" baseline="0">
                          <a:solidFill>
                            <a:schemeClr val="tx1"/>
                          </a:solidFill>
                          <a:latin typeface="Arial" panose="020B0604020202020204" pitchFamily="34" charset="0"/>
                          <a:ea typeface="宋体" panose="02010600030101010101" pitchFamily="2" charset="-122"/>
                        </a:defRPr>
                      </a:lvl1pPr>
                      <a:lvl2pPr marL="742950" lvl="1" indent="-285750">
                        <a:defRPr sz="2400" kern="1200"/>
                      </a:lvl2pPr>
                      <a:lvl3pPr marL="1143000" lvl="2" indent="-228600">
                        <a:defRPr sz="2000" kern="1200"/>
                      </a:lvl3pPr>
                      <a:lvl4pPr marL="1600200" lvl="3" indent="-228600">
                        <a:defRPr sz="1800" kern="1200"/>
                      </a:lvl4pPr>
                      <a:lvl5pPr marL="2057400" lvl="4" indent="-228600">
                        <a:defRPr sz="1800" kern="1200"/>
                      </a:lvl5pPr>
                    </a:lstStyle>
                    <a:p>
                      <a:pPr marL="0" lvl="0" indent="0" algn="ctr">
                        <a:buNone/>
                      </a:pPr>
                      <a:r>
                        <a:rPr lang="en-US" altLang="zh-CN" sz="2000" b="1"/>
                        <a:t>0.890</a:t>
                      </a:r>
                      <a:endParaRPr lang="zh-CN" altLang="en-US" sz="2000" b="1"/>
                    </a:p>
                  </a:txBody>
                  <a:tcPr anchor="ctr">
                    <a:lnL w="12700" cap="flat" cmpd="sng">
                      <a:solidFill>
                        <a:schemeClr val="bg1"/>
                      </a:solidFill>
                      <a:prstDash val="solid"/>
                      <a:headEnd type="none" w="med" len="med"/>
                      <a:tailEnd type="none" w="med" len="med"/>
                    </a:lnL>
                    <a:lnR cap="flat">
                      <a:noFill/>
                    </a:lnR>
                    <a:lnT w="12700" cap="flat" cmpd="sng">
                      <a:solidFill>
                        <a:schemeClr val="bg1"/>
                      </a:solidFill>
                      <a:prstDash val="solid"/>
                      <a:headEnd type="none" w="med" len="med"/>
                      <a:tailEnd type="none" w="med" len="med"/>
                    </a:lnT>
                    <a:lnB w="12700" cap="flat" cmpd="sng">
                      <a:solidFill>
                        <a:schemeClr val="bg1"/>
                      </a:solidFill>
                      <a:prstDash val="solid"/>
                      <a:headEnd type="none" w="med" len="med"/>
                      <a:tailEnd type="none" w="med" len="med"/>
                    </a:lnB>
                    <a:lnTlToBr>
                      <a:noFill/>
                    </a:lnTlToBr>
                    <a:lnBlToTr>
                      <a:noFill/>
                    </a:lnBlToTr>
                    <a:solidFill>
                      <a:schemeClr val="accent1"/>
                    </a:solidFill>
                  </a:tcPr>
                </a:tc>
              </a:tr>
              <a:tr h="414337">
                <a:tc>
                  <a:txBody>
                    <a:bodyPr/>
                    <a:lstStyle>
                      <a:lvl1pPr marL="342900" lvl="0" indent="-342900" algn="l" defTabSz="914400" eaLnBrk="1" fontAlgn="base" latinLnBrk="0" hangingPunct="1">
                        <a:lnSpc>
                          <a:spcPct val="100000"/>
                        </a:lnSpc>
                        <a:spcBef>
                          <a:spcPct val="20000"/>
                        </a:spcBef>
                        <a:spcAft>
                          <a:spcPct val="0"/>
                        </a:spcAft>
                        <a:buChar char="•"/>
                        <a:defRPr sz="2800" b="0" i="0" u="none" kern="1200" baseline="0">
                          <a:solidFill>
                            <a:schemeClr val="tx1"/>
                          </a:solidFill>
                          <a:latin typeface="Arial" panose="020B0604020202020204" pitchFamily="34" charset="0"/>
                          <a:ea typeface="宋体" panose="02010600030101010101" pitchFamily="2" charset="-122"/>
                        </a:defRPr>
                      </a:lvl1pPr>
                      <a:lvl2pPr marL="742950" lvl="1" indent="-285750">
                        <a:defRPr sz="2400" kern="1200"/>
                      </a:lvl2pPr>
                      <a:lvl3pPr marL="1143000" lvl="2" indent="-228600">
                        <a:defRPr sz="2000" kern="1200"/>
                      </a:lvl3pPr>
                      <a:lvl4pPr marL="1600200" lvl="3" indent="-228600">
                        <a:defRPr sz="1800" kern="1200"/>
                      </a:lvl4pPr>
                      <a:lvl5pPr marL="2057400" lvl="4" indent="-228600">
                        <a:defRPr sz="1800" kern="1200"/>
                      </a:lvl5pPr>
                    </a:lstStyle>
                    <a:p>
                      <a:pPr marL="0" lvl="0" indent="0" algn="ctr">
                        <a:buNone/>
                      </a:pPr>
                      <a:r>
                        <a:rPr lang="en-US" altLang="zh-CN" sz="2000" b="1"/>
                        <a:t>3500</a:t>
                      </a:r>
                      <a:endParaRPr lang="zh-CN" altLang="en-US" sz="2000" b="1"/>
                    </a:p>
                  </a:txBody>
                  <a:tcPr anchor="ctr">
                    <a:lnL w="12700" cap="flat" cmpd="sng">
                      <a:solidFill>
                        <a:schemeClr val="bg1"/>
                      </a:solidFill>
                      <a:prstDash val="solid"/>
                      <a:headEnd type="none" w="med" len="med"/>
                      <a:tailEnd type="none" w="med" len="med"/>
                    </a:lnL>
                    <a:lnR w="12700" cap="flat" cmpd="sng">
                      <a:solidFill>
                        <a:schemeClr val="bg1"/>
                      </a:solidFill>
                      <a:prstDash val="solid"/>
                      <a:headEnd type="none" w="med" len="med"/>
                      <a:tailEnd type="none" w="med" len="med"/>
                    </a:lnR>
                    <a:lnT w="12700" cap="flat" cmpd="sng">
                      <a:solidFill>
                        <a:schemeClr val="bg1"/>
                      </a:solidFill>
                      <a:prstDash val="solid"/>
                      <a:headEnd type="none" w="med" len="med"/>
                      <a:tailEnd type="none" w="med" len="med"/>
                    </a:lnT>
                    <a:lnB w="12700" cap="flat" cmpd="sng">
                      <a:solidFill>
                        <a:schemeClr val="bg1"/>
                      </a:solidFill>
                      <a:prstDash val="solid"/>
                      <a:headEnd type="none" w="med" len="med"/>
                      <a:tailEnd type="none" w="med" len="med"/>
                    </a:lnB>
                    <a:lnTlToBr>
                      <a:noFill/>
                    </a:lnTlToBr>
                    <a:lnBlToTr>
                      <a:noFill/>
                    </a:lnBlToTr>
                    <a:solidFill>
                      <a:schemeClr val="accent1"/>
                    </a:solidFill>
                  </a:tcPr>
                </a:tc>
                <a:tc>
                  <a:txBody>
                    <a:bodyPr/>
                    <a:lstStyle>
                      <a:lvl1pPr marL="342900" lvl="0" indent="-342900" algn="l" defTabSz="914400" eaLnBrk="1" fontAlgn="base" latinLnBrk="0" hangingPunct="1">
                        <a:lnSpc>
                          <a:spcPct val="100000"/>
                        </a:lnSpc>
                        <a:spcBef>
                          <a:spcPct val="20000"/>
                        </a:spcBef>
                        <a:spcAft>
                          <a:spcPct val="0"/>
                        </a:spcAft>
                        <a:buChar char="•"/>
                        <a:defRPr sz="2800" b="0" i="0" u="none" kern="1200" baseline="0">
                          <a:solidFill>
                            <a:schemeClr val="tx1"/>
                          </a:solidFill>
                          <a:latin typeface="Arial" panose="020B0604020202020204" pitchFamily="34" charset="0"/>
                          <a:ea typeface="宋体" panose="02010600030101010101" pitchFamily="2" charset="-122"/>
                        </a:defRPr>
                      </a:lvl1pPr>
                      <a:lvl2pPr marL="742950" lvl="1" indent="-285750">
                        <a:defRPr sz="2400" kern="1200"/>
                      </a:lvl2pPr>
                      <a:lvl3pPr marL="1143000" lvl="2" indent="-228600">
                        <a:defRPr sz="2000" kern="1200"/>
                      </a:lvl3pPr>
                      <a:lvl4pPr marL="1600200" lvl="3" indent="-228600">
                        <a:defRPr sz="1800" kern="1200"/>
                      </a:lvl4pPr>
                      <a:lvl5pPr marL="2057400" lvl="4" indent="-228600">
                        <a:defRPr sz="1800" kern="1200"/>
                      </a:lvl5pPr>
                    </a:lstStyle>
                    <a:p>
                      <a:pPr marL="0" lvl="0" indent="0" algn="ctr">
                        <a:buNone/>
                      </a:pPr>
                      <a:r>
                        <a:rPr lang="en-US" altLang="zh-CN" sz="2000" b="1"/>
                        <a:t>3203</a:t>
                      </a:r>
                      <a:endParaRPr lang="zh-CN" altLang="en-US" sz="2000" b="1"/>
                    </a:p>
                  </a:txBody>
                  <a:tcPr anchor="ctr">
                    <a:lnL w="12700" cap="flat" cmpd="sng">
                      <a:solidFill>
                        <a:schemeClr val="bg1"/>
                      </a:solidFill>
                      <a:prstDash val="solid"/>
                      <a:headEnd type="none" w="med" len="med"/>
                      <a:tailEnd type="none" w="med" len="med"/>
                    </a:lnL>
                    <a:lnR w="12700" cap="flat" cmpd="sng">
                      <a:solidFill>
                        <a:schemeClr val="bg1"/>
                      </a:solidFill>
                      <a:prstDash val="solid"/>
                      <a:headEnd type="none" w="med" len="med"/>
                      <a:tailEnd type="none" w="med" len="med"/>
                    </a:lnR>
                    <a:lnT w="12700" cap="flat" cmpd="sng">
                      <a:solidFill>
                        <a:schemeClr val="bg1"/>
                      </a:solidFill>
                      <a:prstDash val="solid"/>
                      <a:headEnd type="none" w="med" len="med"/>
                      <a:tailEnd type="none" w="med" len="med"/>
                    </a:lnT>
                    <a:lnB w="12700" cap="flat" cmpd="sng">
                      <a:solidFill>
                        <a:schemeClr val="bg1"/>
                      </a:solidFill>
                      <a:prstDash val="solid"/>
                      <a:headEnd type="none" w="med" len="med"/>
                      <a:tailEnd type="none" w="med" len="med"/>
                    </a:lnB>
                    <a:lnTlToBr>
                      <a:noFill/>
                    </a:lnTlToBr>
                    <a:lnBlToTr>
                      <a:noFill/>
                    </a:lnBlToTr>
                    <a:solidFill>
                      <a:schemeClr val="accent1"/>
                    </a:solidFill>
                  </a:tcPr>
                </a:tc>
                <a:tc>
                  <a:txBody>
                    <a:bodyPr/>
                    <a:lstStyle>
                      <a:lvl1pPr marL="342900" lvl="0" indent="-342900" algn="l" defTabSz="914400" eaLnBrk="1" fontAlgn="base" latinLnBrk="0" hangingPunct="1">
                        <a:lnSpc>
                          <a:spcPct val="100000"/>
                        </a:lnSpc>
                        <a:spcBef>
                          <a:spcPct val="20000"/>
                        </a:spcBef>
                        <a:spcAft>
                          <a:spcPct val="0"/>
                        </a:spcAft>
                        <a:buChar char="•"/>
                        <a:defRPr sz="2800" b="0" i="0" u="none" kern="1200" baseline="0">
                          <a:solidFill>
                            <a:schemeClr val="tx1"/>
                          </a:solidFill>
                          <a:latin typeface="Arial" panose="020B0604020202020204" pitchFamily="34" charset="0"/>
                          <a:ea typeface="宋体" panose="02010600030101010101" pitchFamily="2" charset="-122"/>
                        </a:defRPr>
                      </a:lvl1pPr>
                      <a:lvl2pPr marL="742950" lvl="1" indent="-285750">
                        <a:defRPr sz="2400" kern="1200"/>
                      </a:lvl2pPr>
                      <a:lvl3pPr marL="1143000" lvl="2" indent="-228600">
                        <a:defRPr sz="2000" kern="1200"/>
                      </a:lvl3pPr>
                      <a:lvl4pPr marL="1600200" lvl="3" indent="-228600">
                        <a:defRPr sz="1800" kern="1200"/>
                      </a:lvl4pPr>
                      <a:lvl5pPr marL="2057400" lvl="4" indent="-228600">
                        <a:defRPr sz="1800" kern="1200"/>
                      </a:lvl5pPr>
                    </a:lstStyle>
                    <a:p>
                      <a:pPr marL="0" lvl="0" indent="0" algn="ctr">
                        <a:buNone/>
                      </a:pPr>
                      <a:r>
                        <a:rPr lang="en-US" altLang="zh-CN" sz="2000" b="1"/>
                        <a:t>0.915</a:t>
                      </a:r>
                      <a:endParaRPr lang="zh-CN" altLang="en-US" sz="2000" b="1"/>
                    </a:p>
                  </a:txBody>
                  <a:tcPr anchor="ctr">
                    <a:lnL w="12700" cap="flat" cmpd="sng">
                      <a:solidFill>
                        <a:schemeClr val="bg1"/>
                      </a:solidFill>
                      <a:prstDash val="solid"/>
                      <a:headEnd type="none" w="med" len="med"/>
                      <a:tailEnd type="none" w="med" len="med"/>
                    </a:lnL>
                    <a:lnR cap="flat">
                      <a:noFill/>
                    </a:lnR>
                    <a:lnT w="12700" cap="flat" cmpd="sng">
                      <a:solidFill>
                        <a:schemeClr val="bg1"/>
                      </a:solidFill>
                      <a:prstDash val="solid"/>
                      <a:headEnd type="none" w="med" len="med"/>
                      <a:tailEnd type="none" w="med" len="med"/>
                    </a:lnT>
                    <a:lnB w="12700" cap="flat" cmpd="sng">
                      <a:solidFill>
                        <a:schemeClr val="bg1"/>
                      </a:solidFill>
                      <a:prstDash val="solid"/>
                      <a:headEnd type="none" w="med" len="med"/>
                      <a:tailEnd type="none" w="med" len="med"/>
                    </a:lnB>
                    <a:lnTlToBr>
                      <a:noFill/>
                    </a:lnTlToBr>
                    <a:lnBlToTr>
                      <a:noFill/>
                    </a:lnBlToTr>
                    <a:solidFill>
                      <a:schemeClr val="accent1"/>
                    </a:solidFill>
                  </a:tcPr>
                </a:tc>
              </a:tr>
              <a:tr h="414338">
                <a:tc>
                  <a:txBody>
                    <a:bodyPr/>
                    <a:lstStyle>
                      <a:lvl1pPr marL="342900" lvl="0" indent="-342900" algn="l" defTabSz="914400" eaLnBrk="1" fontAlgn="base" latinLnBrk="0" hangingPunct="1">
                        <a:lnSpc>
                          <a:spcPct val="100000"/>
                        </a:lnSpc>
                        <a:spcBef>
                          <a:spcPct val="20000"/>
                        </a:spcBef>
                        <a:spcAft>
                          <a:spcPct val="0"/>
                        </a:spcAft>
                        <a:buChar char="•"/>
                        <a:defRPr sz="2800" b="0" i="0" u="none" kern="1200" baseline="0">
                          <a:solidFill>
                            <a:schemeClr val="tx1"/>
                          </a:solidFill>
                          <a:latin typeface="Arial" panose="020B0604020202020204" pitchFamily="34" charset="0"/>
                          <a:ea typeface="宋体" panose="02010600030101010101" pitchFamily="2" charset="-122"/>
                        </a:defRPr>
                      </a:lvl1pPr>
                      <a:lvl2pPr marL="742950" lvl="1" indent="-285750">
                        <a:defRPr sz="2400" kern="1200"/>
                      </a:lvl2pPr>
                      <a:lvl3pPr marL="1143000" lvl="2" indent="-228600">
                        <a:defRPr sz="2000" kern="1200"/>
                      </a:lvl3pPr>
                      <a:lvl4pPr marL="1600200" lvl="3" indent="-228600">
                        <a:defRPr sz="1800" kern="1200"/>
                      </a:lvl4pPr>
                      <a:lvl5pPr marL="2057400" lvl="4" indent="-228600">
                        <a:defRPr sz="1800" kern="1200"/>
                      </a:lvl5pPr>
                    </a:lstStyle>
                    <a:p>
                      <a:pPr marL="0" lvl="0" indent="0" algn="ctr">
                        <a:buNone/>
                      </a:pPr>
                      <a:r>
                        <a:rPr lang="en-US" altLang="zh-CN" sz="2000" b="1"/>
                        <a:t>7000</a:t>
                      </a:r>
                      <a:endParaRPr lang="zh-CN" altLang="en-US" sz="2000" b="1"/>
                    </a:p>
                  </a:txBody>
                  <a:tcPr anchor="ctr">
                    <a:lnL w="12700" cap="flat" cmpd="sng">
                      <a:solidFill>
                        <a:schemeClr val="bg1"/>
                      </a:solidFill>
                      <a:prstDash val="solid"/>
                      <a:headEnd type="none" w="med" len="med"/>
                      <a:tailEnd type="none" w="med" len="med"/>
                    </a:lnL>
                    <a:lnR w="12700" cap="flat" cmpd="sng">
                      <a:solidFill>
                        <a:schemeClr val="bg1"/>
                      </a:solidFill>
                      <a:prstDash val="solid"/>
                      <a:headEnd type="none" w="med" len="med"/>
                      <a:tailEnd type="none" w="med" len="med"/>
                    </a:lnR>
                    <a:lnT w="12700" cap="flat" cmpd="sng">
                      <a:solidFill>
                        <a:schemeClr val="bg1"/>
                      </a:solidFill>
                      <a:prstDash val="solid"/>
                      <a:headEnd type="none" w="med" len="med"/>
                      <a:tailEnd type="none" w="med" len="med"/>
                    </a:lnT>
                    <a:lnB w="12700" cap="flat" cmpd="sng">
                      <a:solidFill>
                        <a:schemeClr val="bg1"/>
                      </a:solidFill>
                      <a:prstDash val="solid"/>
                      <a:headEnd type="none" w="med" len="med"/>
                      <a:tailEnd type="none" w="med" len="med"/>
                    </a:lnB>
                    <a:lnTlToBr>
                      <a:noFill/>
                    </a:lnTlToBr>
                    <a:lnBlToTr>
                      <a:noFill/>
                    </a:lnBlToTr>
                    <a:solidFill>
                      <a:schemeClr val="accent1"/>
                    </a:solidFill>
                  </a:tcPr>
                </a:tc>
                <a:tc>
                  <a:txBody>
                    <a:bodyPr/>
                    <a:lstStyle>
                      <a:lvl1pPr marL="342900" lvl="0" indent="-342900" algn="l" defTabSz="914400" eaLnBrk="1" fontAlgn="base" latinLnBrk="0" hangingPunct="1">
                        <a:lnSpc>
                          <a:spcPct val="100000"/>
                        </a:lnSpc>
                        <a:spcBef>
                          <a:spcPct val="20000"/>
                        </a:spcBef>
                        <a:spcAft>
                          <a:spcPct val="0"/>
                        </a:spcAft>
                        <a:buChar char="•"/>
                        <a:defRPr sz="2800" b="0" i="0" u="none" kern="1200" baseline="0">
                          <a:solidFill>
                            <a:schemeClr val="tx1"/>
                          </a:solidFill>
                          <a:latin typeface="Arial" panose="020B0604020202020204" pitchFamily="34" charset="0"/>
                          <a:ea typeface="宋体" panose="02010600030101010101" pitchFamily="2" charset="-122"/>
                        </a:defRPr>
                      </a:lvl1pPr>
                      <a:lvl2pPr marL="742950" lvl="1" indent="-285750">
                        <a:defRPr sz="2400" kern="1200"/>
                      </a:lvl2pPr>
                      <a:lvl3pPr marL="1143000" lvl="2" indent="-228600">
                        <a:defRPr sz="2000" kern="1200"/>
                      </a:lvl3pPr>
                      <a:lvl4pPr marL="1600200" lvl="3" indent="-228600">
                        <a:defRPr sz="1800" kern="1200"/>
                      </a:lvl4pPr>
                      <a:lvl5pPr marL="2057400" lvl="4" indent="-228600">
                        <a:defRPr sz="1800" kern="1200"/>
                      </a:lvl5pPr>
                    </a:lstStyle>
                    <a:p>
                      <a:pPr marL="0" lvl="0" indent="0" algn="ctr">
                        <a:buNone/>
                      </a:pPr>
                      <a:r>
                        <a:rPr lang="en-US" altLang="zh-CN" sz="2000" b="1"/>
                        <a:t>6335</a:t>
                      </a:r>
                      <a:endParaRPr lang="zh-CN" altLang="en-US" sz="2000" b="1"/>
                    </a:p>
                  </a:txBody>
                  <a:tcPr anchor="ctr">
                    <a:lnL w="12700" cap="flat" cmpd="sng">
                      <a:solidFill>
                        <a:schemeClr val="bg1"/>
                      </a:solidFill>
                      <a:prstDash val="solid"/>
                      <a:headEnd type="none" w="med" len="med"/>
                      <a:tailEnd type="none" w="med" len="med"/>
                    </a:lnL>
                    <a:lnR w="12700" cap="flat" cmpd="sng">
                      <a:solidFill>
                        <a:schemeClr val="bg1"/>
                      </a:solidFill>
                      <a:prstDash val="solid"/>
                      <a:headEnd type="none" w="med" len="med"/>
                      <a:tailEnd type="none" w="med" len="med"/>
                    </a:lnR>
                    <a:lnT w="12700" cap="flat" cmpd="sng">
                      <a:solidFill>
                        <a:schemeClr val="bg1"/>
                      </a:solidFill>
                      <a:prstDash val="solid"/>
                      <a:headEnd type="none" w="med" len="med"/>
                      <a:tailEnd type="none" w="med" len="med"/>
                    </a:lnT>
                    <a:lnB w="12700" cap="flat" cmpd="sng">
                      <a:solidFill>
                        <a:schemeClr val="bg1"/>
                      </a:solidFill>
                      <a:prstDash val="solid"/>
                      <a:headEnd type="none" w="med" len="med"/>
                      <a:tailEnd type="none" w="med" len="med"/>
                    </a:lnB>
                    <a:lnTlToBr>
                      <a:noFill/>
                    </a:lnTlToBr>
                    <a:lnBlToTr>
                      <a:noFill/>
                    </a:lnBlToTr>
                    <a:solidFill>
                      <a:schemeClr val="accent1"/>
                    </a:solidFill>
                  </a:tcPr>
                </a:tc>
                <a:tc>
                  <a:txBody>
                    <a:bodyPr/>
                    <a:lstStyle>
                      <a:lvl1pPr marL="342900" lvl="0" indent="-342900" algn="l" defTabSz="914400" eaLnBrk="1" fontAlgn="base" latinLnBrk="0" hangingPunct="1">
                        <a:lnSpc>
                          <a:spcPct val="100000"/>
                        </a:lnSpc>
                        <a:spcBef>
                          <a:spcPct val="20000"/>
                        </a:spcBef>
                        <a:spcAft>
                          <a:spcPct val="0"/>
                        </a:spcAft>
                        <a:buChar char="•"/>
                        <a:defRPr sz="2800" b="0" i="0" u="none" kern="1200" baseline="0">
                          <a:solidFill>
                            <a:schemeClr val="tx1"/>
                          </a:solidFill>
                          <a:latin typeface="Arial" panose="020B0604020202020204" pitchFamily="34" charset="0"/>
                          <a:ea typeface="宋体" panose="02010600030101010101" pitchFamily="2" charset="-122"/>
                        </a:defRPr>
                      </a:lvl1pPr>
                      <a:lvl2pPr marL="742950" lvl="1" indent="-285750">
                        <a:defRPr sz="2400" kern="1200"/>
                      </a:lvl2pPr>
                      <a:lvl3pPr marL="1143000" lvl="2" indent="-228600">
                        <a:defRPr sz="2000" kern="1200"/>
                      </a:lvl3pPr>
                      <a:lvl4pPr marL="1600200" lvl="3" indent="-228600">
                        <a:defRPr sz="1800" kern="1200"/>
                      </a:lvl4pPr>
                      <a:lvl5pPr marL="2057400" lvl="4" indent="-228600">
                        <a:defRPr sz="1800" kern="1200"/>
                      </a:lvl5pPr>
                    </a:lstStyle>
                    <a:p>
                      <a:pPr marL="0" lvl="0" indent="0" algn="ctr">
                        <a:buNone/>
                      </a:pPr>
                      <a:endParaRPr lang="zh-CN" altLang="en-US" sz="2000" b="1" dirty="0"/>
                    </a:p>
                  </a:txBody>
                  <a:tcPr anchor="ctr">
                    <a:lnL w="12700" cap="flat" cmpd="sng">
                      <a:solidFill>
                        <a:schemeClr val="bg1"/>
                      </a:solidFill>
                      <a:prstDash val="solid"/>
                      <a:headEnd type="none" w="med" len="med"/>
                      <a:tailEnd type="none" w="med" len="med"/>
                    </a:lnL>
                    <a:lnR cap="flat">
                      <a:noFill/>
                    </a:lnR>
                    <a:lnT w="12700" cap="flat" cmpd="sng">
                      <a:solidFill>
                        <a:schemeClr val="bg1"/>
                      </a:solidFill>
                      <a:prstDash val="solid"/>
                      <a:headEnd type="none" w="med" len="med"/>
                      <a:tailEnd type="none" w="med" len="med"/>
                    </a:lnT>
                    <a:lnB w="12700" cap="flat" cmpd="sng">
                      <a:solidFill>
                        <a:schemeClr val="bg1"/>
                      </a:solidFill>
                      <a:prstDash val="solid"/>
                      <a:headEnd type="none" w="med" len="med"/>
                      <a:tailEnd type="none" w="med" len="med"/>
                    </a:lnB>
                    <a:lnTlToBr>
                      <a:noFill/>
                    </a:lnTlToBr>
                    <a:lnBlToTr>
                      <a:noFill/>
                    </a:lnBlToTr>
                    <a:solidFill>
                      <a:schemeClr val="accent1"/>
                    </a:solidFill>
                  </a:tcPr>
                </a:tc>
              </a:tr>
              <a:tr h="415925">
                <a:tc>
                  <a:txBody>
                    <a:bodyPr/>
                    <a:lstStyle>
                      <a:lvl1pPr marL="342900" lvl="0" indent="-342900" algn="l" defTabSz="914400" eaLnBrk="1" fontAlgn="base" latinLnBrk="0" hangingPunct="1">
                        <a:lnSpc>
                          <a:spcPct val="100000"/>
                        </a:lnSpc>
                        <a:spcBef>
                          <a:spcPct val="20000"/>
                        </a:spcBef>
                        <a:spcAft>
                          <a:spcPct val="0"/>
                        </a:spcAft>
                        <a:buChar char="•"/>
                        <a:defRPr sz="2800" b="0" i="0" u="none" kern="1200" baseline="0">
                          <a:solidFill>
                            <a:schemeClr val="tx1"/>
                          </a:solidFill>
                          <a:latin typeface="Arial" panose="020B0604020202020204" pitchFamily="34" charset="0"/>
                          <a:ea typeface="宋体" panose="02010600030101010101" pitchFamily="2" charset="-122"/>
                        </a:defRPr>
                      </a:lvl1pPr>
                      <a:lvl2pPr marL="742950" lvl="1" indent="-285750">
                        <a:defRPr sz="2400" kern="1200"/>
                      </a:lvl2pPr>
                      <a:lvl3pPr marL="1143000" lvl="2" indent="-228600">
                        <a:defRPr sz="2000" kern="1200"/>
                      </a:lvl3pPr>
                      <a:lvl4pPr marL="1600200" lvl="3" indent="-228600">
                        <a:defRPr sz="1800" kern="1200"/>
                      </a:lvl4pPr>
                      <a:lvl5pPr marL="2057400" lvl="4" indent="-228600">
                        <a:defRPr sz="1800" kern="1200"/>
                      </a:lvl5pPr>
                    </a:lstStyle>
                    <a:p>
                      <a:pPr marL="0" lvl="0" indent="0" algn="ctr">
                        <a:buNone/>
                      </a:pPr>
                      <a:r>
                        <a:rPr lang="en-US" altLang="zh-CN" sz="2000" b="1"/>
                        <a:t>9000</a:t>
                      </a:r>
                      <a:endParaRPr lang="zh-CN" altLang="en-US" sz="2000" b="1"/>
                    </a:p>
                  </a:txBody>
                  <a:tcPr anchor="ctr">
                    <a:lnL w="12700" cap="flat" cmpd="sng">
                      <a:solidFill>
                        <a:schemeClr val="bg1"/>
                      </a:solidFill>
                      <a:prstDash val="solid"/>
                      <a:headEnd type="none" w="med" len="med"/>
                      <a:tailEnd type="none" w="med" len="med"/>
                    </a:lnL>
                    <a:lnR w="12700" cap="flat" cmpd="sng">
                      <a:solidFill>
                        <a:schemeClr val="bg1"/>
                      </a:solidFill>
                      <a:prstDash val="solid"/>
                      <a:headEnd type="none" w="med" len="med"/>
                      <a:tailEnd type="none" w="med" len="med"/>
                    </a:lnR>
                    <a:lnT w="12700" cap="flat" cmpd="sng">
                      <a:solidFill>
                        <a:schemeClr val="bg1"/>
                      </a:solidFill>
                      <a:prstDash val="solid"/>
                      <a:headEnd type="none" w="med" len="med"/>
                      <a:tailEnd type="none" w="med" len="med"/>
                    </a:lnT>
                    <a:lnB w="12700" cap="flat" cmpd="sng">
                      <a:solidFill>
                        <a:schemeClr val="bg1"/>
                      </a:solidFill>
                      <a:prstDash val="solid"/>
                      <a:headEnd type="none" w="med" len="med"/>
                      <a:tailEnd type="none" w="med" len="med"/>
                    </a:lnB>
                    <a:lnTlToBr>
                      <a:noFill/>
                    </a:lnTlToBr>
                    <a:lnBlToTr>
                      <a:noFill/>
                    </a:lnBlToTr>
                    <a:solidFill>
                      <a:schemeClr val="accent1"/>
                    </a:solidFill>
                  </a:tcPr>
                </a:tc>
                <a:tc>
                  <a:txBody>
                    <a:bodyPr/>
                    <a:lstStyle>
                      <a:lvl1pPr marL="342900" lvl="0" indent="-342900" algn="l" defTabSz="914400" eaLnBrk="1" fontAlgn="base" latinLnBrk="0" hangingPunct="1">
                        <a:lnSpc>
                          <a:spcPct val="100000"/>
                        </a:lnSpc>
                        <a:spcBef>
                          <a:spcPct val="20000"/>
                        </a:spcBef>
                        <a:spcAft>
                          <a:spcPct val="0"/>
                        </a:spcAft>
                        <a:buChar char="•"/>
                        <a:defRPr sz="2800" b="0" i="0" u="none" kern="1200" baseline="0">
                          <a:solidFill>
                            <a:schemeClr val="tx1"/>
                          </a:solidFill>
                          <a:latin typeface="Arial" panose="020B0604020202020204" pitchFamily="34" charset="0"/>
                          <a:ea typeface="宋体" panose="02010600030101010101" pitchFamily="2" charset="-122"/>
                        </a:defRPr>
                      </a:lvl1pPr>
                      <a:lvl2pPr marL="742950" lvl="1" indent="-285750">
                        <a:defRPr sz="2400" kern="1200"/>
                      </a:lvl2pPr>
                      <a:lvl3pPr marL="1143000" lvl="2" indent="-228600">
                        <a:defRPr sz="2000" kern="1200"/>
                      </a:lvl3pPr>
                      <a:lvl4pPr marL="1600200" lvl="3" indent="-228600">
                        <a:defRPr sz="1800" kern="1200"/>
                      </a:lvl4pPr>
                      <a:lvl5pPr marL="2057400" lvl="4" indent="-228600">
                        <a:defRPr sz="1800" kern="1200"/>
                      </a:lvl5pPr>
                    </a:lstStyle>
                    <a:p>
                      <a:pPr marL="0" lvl="0" indent="0" algn="ctr">
                        <a:buNone/>
                      </a:pPr>
                      <a:r>
                        <a:rPr lang="en-US" altLang="zh-CN" sz="2000" b="1"/>
                        <a:t>8073</a:t>
                      </a:r>
                      <a:endParaRPr lang="zh-CN" altLang="en-US" sz="2000" b="1"/>
                    </a:p>
                  </a:txBody>
                  <a:tcPr anchor="ctr">
                    <a:lnL w="12700" cap="flat" cmpd="sng">
                      <a:solidFill>
                        <a:schemeClr val="bg1"/>
                      </a:solidFill>
                      <a:prstDash val="solid"/>
                      <a:headEnd type="none" w="med" len="med"/>
                      <a:tailEnd type="none" w="med" len="med"/>
                    </a:lnL>
                    <a:lnR w="12700" cap="flat" cmpd="sng">
                      <a:solidFill>
                        <a:schemeClr val="bg1"/>
                      </a:solidFill>
                      <a:prstDash val="solid"/>
                      <a:headEnd type="none" w="med" len="med"/>
                      <a:tailEnd type="none" w="med" len="med"/>
                    </a:lnR>
                    <a:lnT w="12700" cap="flat" cmpd="sng">
                      <a:solidFill>
                        <a:schemeClr val="bg1"/>
                      </a:solidFill>
                      <a:prstDash val="solid"/>
                      <a:headEnd type="none" w="med" len="med"/>
                      <a:tailEnd type="none" w="med" len="med"/>
                    </a:lnT>
                    <a:lnB w="12700" cap="flat" cmpd="sng">
                      <a:solidFill>
                        <a:schemeClr val="bg1"/>
                      </a:solidFill>
                      <a:prstDash val="solid"/>
                      <a:headEnd type="none" w="med" len="med"/>
                      <a:tailEnd type="none" w="med" len="med"/>
                    </a:lnB>
                    <a:lnTlToBr>
                      <a:noFill/>
                    </a:lnTlToBr>
                    <a:lnBlToTr>
                      <a:noFill/>
                    </a:lnBlToTr>
                    <a:solidFill>
                      <a:schemeClr val="accent1"/>
                    </a:solidFill>
                  </a:tcPr>
                </a:tc>
                <a:tc>
                  <a:txBody>
                    <a:bodyPr/>
                    <a:lstStyle>
                      <a:lvl1pPr marL="342900" lvl="0" indent="-342900" algn="l" defTabSz="914400" eaLnBrk="1" fontAlgn="base" latinLnBrk="0" hangingPunct="1">
                        <a:lnSpc>
                          <a:spcPct val="100000"/>
                        </a:lnSpc>
                        <a:spcBef>
                          <a:spcPct val="20000"/>
                        </a:spcBef>
                        <a:spcAft>
                          <a:spcPct val="0"/>
                        </a:spcAft>
                        <a:buChar char="•"/>
                        <a:defRPr sz="2800" b="0" i="0" u="none" kern="1200" baseline="0">
                          <a:solidFill>
                            <a:schemeClr val="tx1"/>
                          </a:solidFill>
                          <a:latin typeface="Arial" panose="020B0604020202020204" pitchFamily="34" charset="0"/>
                          <a:ea typeface="宋体" panose="02010600030101010101" pitchFamily="2" charset="-122"/>
                        </a:defRPr>
                      </a:lvl1pPr>
                      <a:lvl2pPr marL="742950" lvl="1" indent="-285750">
                        <a:defRPr sz="2400" kern="1200"/>
                      </a:lvl2pPr>
                      <a:lvl3pPr marL="1143000" lvl="2" indent="-228600">
                        <a:defRPr sz="2000" kern="1200"/>
                      </a:lvl3pPr>
                      <a:lvl4pPr marL="1600200" lvl="3" indent="-228600">
                        <a:defRPr sz="1800" kern="1200"/>
                      </a:lvl4pPr>
                      <a:lvl5pPr marL="2057400" lvl="4" indent="-228600">
                        <a:defRPr sz="1800" kern="1200"/>
                      </a:lvl5pPr>
                    </a:lstStyle>
                    <a:p>
                      <a:pPr marL="0" lvl="0" indent="0" algn="ctr">
                        <a:buNone/>
                      </a:pPr>
                      <a:endParaRPr lang="zh-CN" altLang="en-US" sz="2000" b="1" dirty="0"/>
                    </a:p>
                  </a:txBody>
                  <a:tcPr anchor="ctr">
                    <a:lnL w="12700" cap="flat" cmpd="sng">
                      <a:solidFill>
                        <a:schemeClr val="bg1"/>
                      </a:solidFill>
                      <a:prstDash val="solid"/>
                      <a:headEnd type="none" w="med" len="med"/>
                      <a:tailEnd type="none" w="med" len="med"/>
                    </a:lnL>
                    <a:lnR cap="flat">
                      <a:noFill/>
                    </a:lnR>
                    <a:lnT w="12700" cap="flat" cmpd="sng">
                      <a:solidFill>
                        <a:schemeClr val="bg1"/>
                      </a:solidFill>
                      <a:prstDash val="solid"/>
                      <a:headEnd type="none" w="med" len="med"/>
                      <a:tailEnd type="none" w="med" len="med"/>
                    </a:lnT>
                    <a:lnB w="12700" cap="flat" cmpd="sng">
                      <a:solidFill>
                        <a:schemeClr val="bg1"/>
                      </a:solidFill>
                      <a:prstDash val="solid"/>
                      <a:headEnd type="none" w="med" len="med"/>
                      <a:tailEnd type="none" w="med" len="med"/>
                    </a:lnB>
                    <a:lnTlToBr>
                      <a:noFill/>
                    </a:lnTlToBr>
                    <a:lnBlToTr>
                      <a:noFill/>
                    </a:lnBlToTr>
                    <a:solidFill>
                      <a:schemeClr val="accent1"/>
                    </a:solidFill>
                  </a:tcPr>
                </a:tc>
              </a:tr>
              <a:tr h="414337">
                <a:tc>
                  <a:txBody>
                    <a:bodyPr/>
                    <a:lstStyle>
                      <a:lvl1pPr marL="342900" lvl="0" indent="-342900" algn="l" defTabSz="914400" eaLnBrk="1" fontAlgn="base" latinLnBrk="0" hangingPunct="1">
                        <a:lnSpc>
                          <a:spcPct val="100000"/>
                        </a:lnSpc>
                        <a:spcBef>
                          <a:spcPct val="20000"/>
                        </a:spcBef>
                        <a:spcAft>
                          <a:spcPct val="0"/>
                        </a:spcAft>
                        <a:buChar char="•"/>
                        <a:defRPr sz="2800" b="0" i="0" u="none" kern="1200" baseline="0">
                          <a:solidFill>
                            <a:schemeClr val="tx1"/>
                          </a:solidFill>
                          <a:latin typeface="Arial" panose="020B0604020202020204" pitchFamily="34" charset="0"/>
                          <a:ea typeface="宋体" panose="02010600030101010101" pitchFamily="2" charset="-122"/>
                        </a:defRPr>
                      </a:lvl1pPr>
                      <a:lvl2pPr marL="742950" lvl="1" indent="-285750">
                        <a:defRPr sz="2400" kern="1200"/>
                      </a:lvl2pPr>
                      <a:lvl3pPr marL="1143000" lvl="2" indent="-228600">
                        <a:defRPr sz="2000" kern="1200"/>
                      </a:lvl3pPr>
                      <a:lvl4pPr marL="1600200" lvl="3" indent="-228600">
                        <a:defRPr sz="1800" kern="1200"/>
                      </a:lvl4pPr>
                      <a:lvl5pPr marL="2057400" lvl="4" indent="-228600">
                        <a:defRPr sz="1800" kern="1200"/>
                      </a:lvl5pPr>
                    </a:lstStyle>
                    <a:p>
                      <a:pPr marL="0" lvl="0" indent="0" algn="ctr">
                        <a:buNone/>
                      </a:pPr>
                      <a:r>
                        <a:rPr lang="en-US" altLang="zh-CN" sz="2000" b="1"/>
                        <a:t>14000</a:t>
                      </a:r>
                      <a:endParaRPr lang="zh-CN" altLang="en-US" sz="2000" b="1"/>
                    </a:p>
                  </a:txBody>
                  <a:tcPr anchor="ctr">
                    <a:lnL w="12700" cap="flat" cmpd="sng">
                      <a:solidFill>
                        <a:schemeClr val="bg1"/>
                      </a:solidFill>
                      <a:prstDash val="solid"/>
                      <a:headEnd type="none" w="med" len="med"/>
                      <a:tailEnd type="none" w="med" len="med"/>
                    </a:lnL>
                    <a:lnR w="12700" cap="flat" cmpd="sng">
                      <a:solidFill>
                        <a:schemeClr val="bg1"/>
                      </a:solidFill>
                      <a:prstDash val="solid"/>
                      <a:headEnd type="none" w="med" len="med"/>
                      <a:tailEnd type="none" w="med" len="med"/>
                    </a:lnR>
                    <a:lnT w="12700" cap="flat" cmpd="sng">
                      <a:solidFill>
                        <a:schemeClr val="bg1"/>
                      </a:solidFill>
                      <a:prstDash val="solid"/>
                      <a:headEnd type="none" w="med" len="med"/>
                      <a:tailEnd type="none" w="med" len="med"/>
                    </a:lnT>
                    <a:lnB w="12700" cap="flat" cmpd="sng">
                      <a:solidFill>
                        <a:schemeClr val="bg1"/>
                      </a:solidFill>
                      <a:prstDash val="solid"/>
                      <a:headEnd type="none" w="med" len="med"/>
                      <a:tailEnd type="none" w="med" len="med"/>
                    </a:lnB>
                    <a:lnTlToBr>
                      <a:noFill/>
                    </a:lnTlToBr>
                    <a:lnBlToTr>
                      <a:noFill/>
                    </a:lnBlToTr>
                    <a:solidFill>
                      <a:schemeClr val="accent1"/>
                    </a:solidFill>
                  </a:tcPr>
                </a:tc>
                <a:tc>
                  <a:txBody>
                    <a:bodyPr/>
                    <a:lstStyle>
                      <a:lvl1pPr marL="342900" lvl="0" indent="-342900" algn="l" defTabSz="914400" eaLnBrk="1" fontAlgn="base" latinLnBrk="0" hangingPunct="1">
                        <a:lnSpc>
                          <a:spcPct val="100000"/>
                        </a:lnSpc>
                        <a:spcBef>
                          <a:spcPct val="20000"/>
                        </a:spcBef>
                        <a:spcAft>
                          <a:spcPct val="0"/>
                        </a:spcAft>
                        <a:buChar char="•"/>
                        <a:defRPr sz="2800" b="0" i="0" u="none" kern="1200" baseline="0">
                          <a:solidFill>
                            <a:schemeClr val="tx1"/>
                          </a:solidFill>
                          <a:latin typeface="Arial" panose="020B0604020202020204" pitchFamily="34" charset="0"/>
                          <a:ea typeface="宋体" panose="02010600030101010101" pitchFamily="2" charset="-122"/>
                        </a:defRPr>
                      </a:lvl1pPr>
                      <a:lvl2pPr marL="742950" lvl="1" indent="-285750">
                        <a:defRPr sz="2400" kern="1200"/>
                      </a:lvl2pPr>
                      <a:lvl3pPr marL="1143000" lvl="2" indent="-228600">
                        <a:defRPr sz="2000" kern="1200"/>
                      </a:lvl3pPr>
                      <a:lvl4pPr marL="1600200" lvl="3" indent="-228600">
                        <a:defRPr sz="1800" kern="1200"/>
                      </a:lvl4pPr>
                      <a:lvl5pPr marL="2057400" lvl="4" indent="-228600">
                        <a:defRPr sz="1800" kern="1200"/>
                      </a:lvl5pPr>
                    </a:lstStyle>
                    <a:p>
                      <a:pPr marL="0" lvl="0" indent="0" algn="ctr">
                        <a:buNone/>
                      </a:pPr>
                      <a:r>
                        <a:rPr lang="en-US" altLang="zh-CN" sz="2000" b="1"/>
                        <a:t>12628</a:t>
                      </a:r>
                      <a:endParaRPr lang="zh-CN" altLang="en-US" sz="2000" b="1"/>
                    </a:p>
                  </a:txBody>
                  <a:tcPr anchor="ctr">
                    <a:lnL w="12700" cap="flat" cmpd="sng">
                      <a:solidFill>
                        <a:schemeClr val="bg1"/>
                      </a:solidFill>
                      <a:prstDash val="solid"/>
                      <a:headEnd type="none" w="med" len="med"/>
                      <a:tailEnd type="none" w="med" len="med"/>
                    </a:lnL>
                    <a:lnR w="12700" cap="flat" cmpd="sng">
                      <a:solidFill>
                        <a:schemeClr val="bg1"/>
                      </a:solidFill>
                      <a:prstDash val="solid"/>
                      <a:headEnd type="none" w="med" len="med"/>
                      <a:tailEnd type="none" w="med" len="med"/>
                    </a:lnR>
                    <a:lnT w="12700" cap="flat" cmpd="sng">
                      <a:solidFill>
                        <a:schemeClr val="bg1"/>
                      </a:solidFill>
                      <a:prstDash val="solid"/>
                      <a:headEnd type="none" w="med" len="med"/>
                      <a:tailEnd type="none" w="med" len="med"/>
                    </a:lnT>
                    <a:lnB w="12700" cap="flat" cmpd="sng">
                      <a:solidFill>
                        <a:schemeClr val="bg1"/>
                      </a:solidFill>
                      <a:prstDash val="solid"/>
                      <a:headEnd type="none" w="med" len="med"/>
                      <a:tailEnd type="none" w="med" len="med"/>
                    </a:lnB>
                    <a:lnTlToBr>
                      <a:noFill/>
                    </a:lnTlToBr>
                    <a:lnBlToTr>
                      <a:noFill/>
                    </a:lnBlToTr>
                    <a:solidFill>
                      <a:schemeClr val="accent1"/>
                    </a:solidFill>
                  </a:tcPr>
                </a:tc>
                <a:tc>
                  <a:txBody>
                    <a:bodyPr/>
                    <a:lstStyle>
                      <a:lvl1pPr marL="342900" lvl="0" indent="-342900" algn="l" defTabSz="914400" eaLnBrk="1" fontAlgn="base" latinLnBrk="0" hangingPunct="1">
                        <a:lnSpc>
                          <a:spcPct val="100000"/>
                        </a:lnSpc>
                        <a:spcBef>
                          <a:spcPct val="20000"/>
                        </a:spcBef>
                        <a:spcAft>
                          <a:spcPct val="0"/>
                        </a:spcAft>
                        <a:buChar char="•"/>
                        <a:defRPr sz="2800" b="0" i="0" u="none" kern="1200" baseline="0">
                          <a:solidFill>
                            <a:schemeClr val="tx1"/>
                          </a:solidFill>
                          <a:latin typeface="Arial" panose="020B0604020202020204" pitchFamily="34" charset="0"/>
                          <a:ea typeface="宋体" panose="02010600030101010101" pitchFamily="2" charset="-122"/>
                        </a:defRPr>
                      </a:lvl1pPr>
                      <a:lvl2pPr marL="742950" lvl="1" indent="-285750">
                        <a:defRPr sz="2400" kern="1200"/>
                      </a:lvl2pPr>
                      <a:lvl3pPr marL="1143000" lvl="2" indent="-228600">
                        <a:defRPr sz="2000" kern="1200"/>
                      </a:lvl3pPr>
                      <a:lvl4pPr marL="1600200" lvl="3" indent="-228600">
                        <a:defRPr sz="1800" kern="1200"/>
                      </a:lvl4pPr>
                      <a:lvl5pPr marL="2057400" lvl="4" indent="-228600">
                        <a:defRPr sz="1800" kern="1200"/>
                      </a:lvl5pPr>
                    </a:lstStyle>
                    <a:p>
                      <a:pPr marL="0" lvl="0" indent="0" algn="ctr">
                        <a:buNone/>
                      </a:pPr>
                      <a:r>
                        <a:rPr lang="en-US" altLang="zh-CN" sz="2000" b="1"/>
                        <a:t>0.902</a:t>
                      </a:r>
                      <a:endParaRPr lang="zh-CN" altLang="en-US" sz="2000" b="1"/>
                    </a:p>
                  </a:txBody>
                  <a:tcPr anchor="ctr">
                    <a:lnL w="12700" cap="flat" cmpd="sng">
                      <a:solidFill>
                        <a:schemeClr val="bg1"/>
                      </a:solidFill>
                      <a:prstDash val="solid"/>
                      <a:headEnd type="none" w="med" len="med"/>
                      <a:tailEnd type="none" w="med" len="med"/>
                    </a:lnL>
                    <a:lnR cap="flat">
                      <a:noFill/>
                    </a:lnR>
                    <a:lnT w="12700" cap="flat" cmpd="sng">
                      <a:solidFill>
                        <a:schemeClr val="bg1"/>
                      </a:solidFill>
                      <a:prstDash val="solid"/>
                      <a:headEnd type="none" w="med" len="med"/>
                      <a:tailEnd type="none" w="med" len="med"/>
                    </a:lnT>
                    <a:lnB w="12700" cap="flat" cmpd="sng">
                      <a:solidFill>
                        <a:schemeClr val="bg1"/>
                      </a:solidFill>
                      <a:prstDash val="solid"/>
                      <a:headEnd type="none" w="med" len="med"/>
                      <a:tailEnd type="none" w="med" len="med"/>
                    </a:lnB>
                    <a:lnTlToBr>
                      <a:noFill/>
                    </a:lnTlToBr>
                    <a:lnBlToTr>
                      <a:noFill/>
                    </a:lnBlToTr>
                    <a:solidFill>
                      <a:schemeClr val="accent1"/>
                    </a:solidFill>
                  </a:tcPr>
                </a:tc>
              </a:tr>
            </a:tbl>
          </a:graphicData>
        </a:graphic>
      </p:graphicFrame>
      <p:sp>
        <p:nvSpPr>
          <p:cNvPr id="20548" name="文本框 29773"/>
          <p:cNvSpPr txBox="1"/>
          <p:nvPr/>
        </p:nvSpPr>
        <p:spPr>
          <a:xfrm>
            <a:off x="6443663" y="2852738"/>
            <a:ext cx="677862" cy="396875"/>
          </a:xfrm>
          <a:prstGeom prst="rect">
            <a:avLst/>
          </a:prstGeom>
          <a:noFill/>
          <a:ln w="9525">
            <a:noFill/>
          </a:ln>
        </p:spPr>
        <p:txBody>
          <a:bodyPr wrap="none" anchor="t">
            <a:spAutoFit/>
          </a:bodyPr>
          <a:p>
            <a:r>
              <a:rPr lang="en-US" altLang="zh-CN" sz="2000" b="1">
                <a:solidFill>
                  <a:srgbClr val="FF5050"/>
                </a:solidFill>
                <a:latin typeface="Arial" panose="020B0604020202020204" pitchFamily="34" charset="0"/>
                <a:ea typeface="宋体" panose="02010600030101010101" pitchFamily="2" charset="-122"/>
              </a:rPr>
              <a:t>0.94</a:t>
            </a:r>
            <a:endParaRPr lang="en-US" altLang="zh-CN" sz="2000" b="1">
              <a:solidFill>
                <a:srgbClr val="FF5050"/>
              </a:solidFill>
              <a:latin typeface="Arial" panose="020B0604020202020204" pitchFamily="34" charset="0"/>
              <a:ea typeface="宋体" panose="02010600030101010101" pitchFamily="2" charset="-122"/>
            </a:endParaRPr>
          </a:p>
        </p:txBody>
      </p:sp>
      <p:sp>
        <p:nvSpPr>
          <p:cNvPr id="20549" name="文本框 29774"/>
          <p:cNvSpPr txBox="1"/>
          <p:nvPr/>
        </p:nvSpPr>
        <p:spPr>
          <a:xfrm>
            <a:off x="6443663" y="3644900"/>
            <a:ext cx="819150" cy="396875"/>
          </a:xfrm>
          <a:prstGeom prst="rect">
            <a:avLst/>
          </a:prstGeom>
          <a:noFill/>
          <a:ln w="9525">
            <a:noFill/>
          </a:ln>
        </p:spPr>
        <p:txBody>
          <a:bodyPr wrap="none" anchor="t">
            <a:spAutoFit/>
          </a:bodyPr>
          <a:p>
            <a:r>
              <a:rPr lang="en-US" altLang="zh-CN" sz="2000" b="1">
                <a:solidFill>
                  <a:srgbClr val="FF5050"/>
                </a:solidFill>
                <a:latin typeface="Arial" panose="020B0604020202020204" pitchFamily="34" charset="0"/>
                <a:ea typeface="宋体" panose="02010600030101010101" pitchFamily="2" charset="-122"/>
              </a:rPr>
              <a:t>0.923</a:t>
            </a:r>
            <a:endParaRPr lang="en-US" altLang="zh-CN" sz="2000" b="1">
              <a:solidFill>
                <a:srgbClr val="FF5050"/>
              </a:solidFill>
              <a:latin typeface="Arial" panose="020B0604020202020204" pitchFamily="34" charset="0"/>
              <a:ea typeface="宋体" panose="02010600030101010101" pitchFamily="2" charset="-122"/>
            </a:endParaRPr>
          </a:p>
        </p:txBody>
      </p:sp>
      <p:sp>
        <p:nvSpPr>
          <p:cNvPr id="20550" name="文本框 29775"/>
          <p:cNvSpPr txBox="1"/>
          <p:nvPr/>
        </p:nvSpPr>
        <p:spPr>
          <a:xfrm>
            <a:off x="6459538" y="4076700"/>
            <a:ext cx="819150" cy="396875"/>
          </a:xfrm>
          <a:prstGeom prst="rect">
            <a:avLst/>
          </a:prstGeom>
          <a:noFill/>
          <a:ln w="9525">
            <a:noFill/>
          </a:ln>
        </p:spPr>
        <p:txBody>
          <a:bodyPr wrap="none" anchor="t">
            <a:spAutoFit/>
          </a:bodyPr>
          <a:p>
            <a:r>
              <a:rPr lang="en-US" altLang="zh-CN" sz="2000" b="1">
                <a:solidFill>
                  <a:srgbClr val="FF5050"/>
                </a:solidFill>
                <a:latin typeface="Arial" panose="020B0604020202020204" pitchFamily="34" charset="0"/>
                <a:ea typeface="宋体" panose="02010600030101010101" pitchFamily="2" charset="-122"/>
              </a:rPr>
              <a:t>0.883</a:t>
            </a:r>
            <a:endParaRPr lang="en-US" altLang="zh-CN" sz="2000" b="1">
              <a:solidFill>
                <a:srgbClr val="FF5050"/>
              </a:solidFill>
              <a:latin typeface="Arial" panose="020B0604020202020204" pitchFamily="34" charset="0"/>
              <a:ea typeface="宋体" panose="02010600030101010101" pitchFamily="2" charset="-122"/>
            </a:endParaRPr>
          </a:p>
        </p:txBody>
      </p:sp>
      <p:sp>
        <p:nvSpPr>
          <p:cNvPr id="20551" name="文本框 29776"/>
          <p:cNvSpPr txBox="1"/>
          <p:nvPr/>
        </p:nvSpPr>
        <p:spPr>
          <a:xfrm>
            <a:off x="6443663" y="5324475"/>
            <a:ext cx="819150" cy="396875"/>
          </a:xfrm>
          <a:prstGeom prst="rect">
            <a:avLst/>
          </a:prstGeom>
          <a:noFill/>
          <a:ln w="9525">
            <a:noFill/>
          </a:ln>
        </p:spPr>
        <p:txBody>
          <a:bodyPr wrap="none" anchor="t">
            <a:spAutoFit/>
          </a:bodyPr>
          <a:p>
            <a:r>
              <a:rPr lang="en-US" altLang="zh-CN" sz="2000" b="1">
                <a:solidFill>
                  <a:srgbClr val="FF5050"/>
                </a:solidFill>
                <a:latin typeface="Arial" panose="020B0604020202020204" pitchFamily="34" charset="0"/>
                <a:ea typeface="宋体" panose="02010600030101010101" pitchFamily="2" charset="-122"/>
              </a:rPr>
              <a:t>0.905</a:t>
            </a:r>
            <a:endParaRPr lang="en-US" altLang="zh-CN" sz="2000" b="1">
              <a:solidFill>
                <a:srgbClr val="FF5050"/>
              </a:solidFill>
              <a:latin typeface="Arial" panose="020B0604020202020204" pitchFamily="34" charset="0"/>
              <a:ea typeface="宋体" panose="02010600030101010101" pitchFamily="2" charset="-122"/>
            </a:endParaRPr>
          </a:p>
        </p:txBody>
      </p:sp>
      <p:sp>
        <p:nvSpPr>
          <p:cNvPr id="20552" name="文本框 29777"/>
          <p:cNvSpPr txBox="1"/>
          <p:nvPr/>
        </p:nvSpPr>
        <p:spPr>
          <a:xfrm>
            <a:off x="6443663" y="5734050"/>
            <a:ext cx="819150" cy="396875"/>
          </a:xfrm>
          <a:prstGeom prst="rect">
            <a:avLst/>
          </a:prstGeom>
          <a:noFill/>
          <a:ln w="9525">
            <a:noFill/>
          </a:ln>
        </p:spPr>
        <p:txBody>
          <a:bodyPr wrap="none" anchor="t">
            <a:spAutoFit/>
          </a:bodyPr>
          <a:p>
            <a:r>
              <a:rPr lang="en-US" altLang="zh-CN" sz="2000" b="1">
                <a:solidFill>
                  <a:srgbClr val="FF5050"/>
                </a:solidFill>
                <a:latin typeface="Arial" panose="020B0604020202020204" pitchFamily="34" charset="0"/>
                <a:ea typeface="宋体" panose="02010600030101010101" pitchFamily="2" charset="-122"/>
              </a:rPr>
              <a:t>0.897</a:t>
            </a:r>
            <a:endParaRPr lang="en-US" altLang="zh-CN" sz="2000" b="1">
              <a:solidFill>
                <a:srgbClr val="FF5050"/>
              </a:solidFill>
              <a:latin typeface="Arial" panose="020B0604020202020204" pitchFamily="34" charset="0"/>
              <a:ea typeface="宋体" panose="02010600030101010101" pitchFamily="2" charset="-122"/>
            </a:endParaRPr>
          </a:p>
        </p:txBody>
      </p:sp>
      <p:sp>
        <p:nvSpPr>
          <p:cNvPr id="20553" name="椭圆 29778"/>
          <p:cNvSpPr/>
          <p:nvPr/>
        </p:nvSpPr>
        <p:spPr>
          <a:xfrm>
            <a:off x="6213475" y="2363788"/>
            <a:ext cx="1152525" cy="4292600"/>
          </a:xfrm>
          <a:prstGeom prst="ellipse">
            <a:avLst/>
          </a:prstGeom>
          <a:solidFill>
            <a:schemeClr val="accent1">
              <a:alpha val="0"/>
            </a:schemeClr>
          </a:solidFill>
          <a:ln w="28575" cap="flat" cmpd="sng">
            <a:solidFill>
              <a:srgbClr val="008000"/>
            </a:solidFill>
            <a:prstDash val="solid"/>
            <a:round/>
            <a:headEnd type="none" w="med" len="med"/>
            <a:tailEnd type="none" w="med" len="med"/>
          </a:ln>
        </p:spPr>
        <p:txBody>
          <a:bodyPr anchor="t"/>
          <a:p>
            <a:endParaRPr lang="zh-CN" altLang="en-US">
              <a:latin typeface="Arial" panose="020B0604020202020204" pitchFamily="34" charset="0"/>
              <a:ea typeface="宋体" panose="02010600030101010101" pitchFamily="2" charset="-122"/>
            </a:endParaRPr>
          </a:p>
        </p:txBody>
      </p:sp>
      <p:sp>
        <p:nvSpPr>
          <p:cNvPr id="29780" name="矩形标注 29779"/>
          <p:cNvSpPr/>
          <p:nvPr/>
        </p:nvSpPr>
        <p:spPr>
          <a:xfrm>
            <a:off x="1187450" y="2924175"/>
            <a:ext cx="6911975" cy="1512888"/>
          </a:xfrm>
          <a:prstGeom prst="wedgeRectCallout">
            <a:avLst>
              <a:gd name="adj1" fmla="val 5718"/>
              <a:gd name="adj2" fmla="val -118625"/>
            </a:avLst>
          </a:prstGeom>
          <a:solidFill>
            <a:srgbClr val="339966"/>
          </a:solidFill>
          <a:ln w="9525" cap="flat" cmpd="sng">
            <a:solidFill>
              <a:schemeClr val="tx1"/>
            </a:solidFill>
            <a:prstDash val="solid"/>
            <a:miter/>
            <a:headEnd type="none" w="med" len="med"/>
            <a:tailEnd type="none" w="med" len="med"/>
          </a:ln>
        </p:spPr>
        <p:txBody>
          <a:bodyPr anchor="t"/>
          <a:p>
            <a:pPr algn="ctr">
              <a:buClrTx/>
            </a:pPr>
            <a:endParaRPr sz="2400" dirty="0">
              <a:latin typeface="Tahoma" panose="020B0604030504040204" pitchFamily="34" charset="0"/>
              <a:ea typeface="宋体" panose="02010600030101010101" pitchFamily="2" charset="-122"/>
            </a:endParaRPr>
          </a:p>
        </p:txBody>
      </p:sp>
      <p:sp>
        <p:nvSpPr>
          <p:cNvPr id="29781" name="文本框 29780"/>
          <p:cNvSpPr txBox="1"/>
          <p:nvPr/>
        </p:nvSpPr>
        <p:spPr>
          <a:xfrm>
            <a:off x="1427163" y="2995613"/>
            <a:ext cx="6457950" cy="396875"/>
          </a:xfrm>
          <a:prstGeom prst="rect">
            <a:avLst/>
          </a:prstGeom>
          <a:noFill/>
          <a:ln w="9525">
            <a:noFill/>
          </a:ln>
        </p:spPr>
        <p:txBody>
          <a:bodyPr wrap="none" anchor="t">
            <a:spAutoFit/>
          </a:bodyPr>
          <a:p>
            <a:pPr algn="ctr"/>
            <a:r>
              <a:rPr lang="en-US" altLang="zh-CN" sz="2000" b="1" dirty="0">
                <a:solidFill>
                  <a:schemeClr val="bg1"/>
                </a:solidFill>
                <a:latin typeface="楷体_GB2312" pitchFamily="49" charset="-122"/>
                <a:ea typeface="楷体_GB2312" pitchFamily="49" charset="-122"/>
              </a:rPr>
              <a:t>1.</a:t>
            </a:r>
            <a:r>
              <a:rPr lang="zh-CN" altLang="en-US" sz="2000" b="1" dirty="0">
                <a:solidFill>
                  <a:schemeClr val="bg1"/>
                </a:solidFill>
                <a:latin typeface="楷体_GB2312" pitchFamily="49" charset="-122"/>
                <a:ea typeface="楷体_GB2312" pitchFamily="49" charset="-122"/>
              </a:rPr>
              <a:t>林业部门种植了该幼树</a:t>
            </a:r>
            <a:r>
              <a:rPr lang="en-US" altLang="zh-CN" sz="2000" b="1" dirty="0">
                <a:solidFill>
                  <a:schemeClr val="bg1"/>
                </a:solidFill>
                <a:latin typeface="楷体_GB2312" pitchFamily="49" charset="-122"/>
                <a:ea typeface="楷体_GB2312" pitchFamily="49" charset="-122"/>
              </a:rPr>
              <a:t>1000</a:t>
            </a:r>
            <a:r>
              <a:rPr lang="zh-CN" altLang="en-US" sz="2000" b="1" dirty="0">
                <a:solidFill>
                  <a:schemeClr val="bg1"/>
                </a:solidFill>
                <a:latin typeface="楷体_GB2312" pitchFamily="49" charset="-122"/>
                <a:ea typeface="楷体_GB2312" pitchFamily="49" charset="-122"/>
              </a:rPr>
              <a:t>棵</a:t>
            </a:r>
            <a:r>
              <a:rPr lang="en-US" altLang="zh-CN" sz="2000" b="1" dirty="0">
                <a:solidFill>
                  <a:schemeClr val="bg1"/>
                </a:solidFill>
                <a:latin typeface="楷体_GB2312" pitchFamily="49" charset="-122"/>
                <a:ea typeface="楷体_GB2312" pitchFamily="49" charset="-122"/>
              </a:rPr>
              <a:t>,</a:t>
            </a:r>
            <a:r>
              <a:rPr lang="zh-CN" altLang="en-US" sz="2000" b="1" dirty="0">
                <a:solidFill>
                  <a:schemeClr val="bg1"/>
                </a:solidFill>
                <a:latin typeface="楷体_GB2312" pitchFamily="49" charset="-122"/>
                <a:ea typeface="楷体_GB2312" pitchFamily="49" charset="-122"/>
              </a:rPr>
              <a:t>估计能成活</a:t>
            </a:r>
            <a:r>
              <a:rPr lang="en-US" altLang="zh-CN" sz="2000" b="1">
                <a:solidFill>
                  <a:schemeClr val="bg1"/>
                </a:solidFill>
                <a:latin typeface="宋体" panose="02010600030101010101" pitchFamily="2" charset="-122"/>
                <a:ea typeface="宋体" panose="02010600030101010101" pitchFamily="2" charset="-122"/>
              </a:rPr>
              <a:t>_______</a:t>
            </a:r>
            <a:r>
              <a:rPr lang="zh-CN" altLang="en-US" sz="2000" b="1" dirty="0">
                <a:solidFill>
                  <a:schemeClr val="bg1"/>
                </a:solidFill>
                <a:latin typeface="楷体_GB2312" pitchFamily="49" charset="-122"/>
                <a:ea typeface="楷体_GB2312" pitchFamily="49" charset="-122"/>
              </a:rPr>
              <a:t>棵</a:t>
            </a:r>
            <a:r>
              <a:rPr lang="en-US" altLang="zh-CN" sz="2000" b="1">
                <a:solidFill>
                  <a:schemeClr val="bg1"/>
                </a:solidFill>
                <a:latin typeface="楷体_GB2312" pitchFamily="49" charset="-122"/>
                <a:ea typeface="楷体_GB2312" pitchFamily="49" charset="-122"/>
              </a:rPr>
              <a:t>.</a:t>
            </a:r>
            <a:endParaRPr lang="en-US" altLang="zh-CN" sz="2000" b="1">
              <a:solidFill>
                <a:schemeClr val="bg1"/>
              </a:solidFill>
              <a:latin typeface="楷体_GB2312" pitchFamily="49" charset="-122"/>
              <a:ea typeface="楷体_GB2312" pitchFamily="49" charset="-122"/>
            </a:endParaRPr>
          </a:p>
        </p:txBody>
      </p:sp>
      <p:sp>
        <p:nvSpPr>
          <p:cNvPr id="29782" name="文本框 29781"/>
          <p:cNvSpPr txBox="1"/>
          <p:nvPr/>
        </p:nvSpPr>
        <p:spPr>
          <a:xfrm>
            <a:off x="-1044575" y="3467100"/>
            <a:ext cx="9001125" cy="823913"/>
          </a:xfrm>
          <a:prstGeom prst="rect">
            <a:avLst/>
          </a:prstGeom>
          <a:noFill/>
          <a:ln w="9525">
            <a:noFill/>
          </a:ln>
        </p:spPr>
        <p:txBody>
          <a:bodyPr anchor="t">
            <a:spAutoFit/>
          </a:bodyPr>
          <a:p>
            <a:pPr algn="ctr">
              <a:spcBef>
                <a:spcPct val="40000"/>
              </a:spcBef>
            </a:pPr>
            <a:r>
              <a:rPr lang="en-US" altLang="zh-CN" sz="2000" b="1" dirty="0">
                <a:solidFill>
                  <a:schemeClr val="bg1"/>
                </a:solidFill>
                <a:latin typeface="楷体_GB2312" pitchFamily="49" charset="-122"/>
                <a:ea typeface="楷体_GB2312" pitchFamily="49" charset="-122"/>
              </a:rPr>
              <a:t>                  2.</a:t>
            </a:r>
            <a:r>
              <a:rPr lang="zh-CN" altLang="en-US" sz="2000" b="1" dirty="0">
                <a:solidFill>
                  <a:schemeClr val="bg1"/>
                </a:solidFill>
                <a:latin typeface="楷体_GB2312" pitchFamily="49" charset="-122"/>
                <a:ea typeface="楷体_GB2312" pitchFamily="49" charset="-122"/>
              </a:rPr>
              <a:t>我们学校需种植这样的树苗</a:t>
            </a:r>
            <a:r>
              <a:rPr lang="en-US" altLang="zh-CN" sz="2000" b="1" dirty="0">
                <a:solidFill>
                  <a:schemeClr val="bg1"/>
                </a:solidFill>
                <a:latin typeface="楷体_GB2312" pitchFamily="49" charset="-122"/>
                <a:ea typeface="楷体_GB2312" pitchFamily="49" charset="-122"/>
              </a:rPr>
              <a:t>500</a:t>
            </a:r>
            <a:r>
              <a:rPr lang="zh-CN" altLang="en-US" sz="2000" b="1" dirty="0">
                <a:solidFill>
                  <a:schemeClr val="bg1"/>
                </a:solidFill>
                <a:latin typeface="楷体_GB2312" pitchFamily="49" charset="-122"/>
                <a:ea typeface="楷体_GB2312" pitchFamily="49" charset="-122"/>
              </a:rPr>
              <a:t>棵来绿化校园</a:t>
            </a:r>
            <a:r>
              <a:rPr lang="en-US" altLang="zh-CN" sz="2000" b="1" dirty="0">
                <a:solidFill>
                  <a:schemeClr val="bg1"/>
                </a:solidFill>
                <a:latin typeface="楷体_GB2312" pitchFamily="49" charset="-122"/>
                <a:ea typeface="楷体_GB2312" pitchFamily="49" charset="-122"/>
              </a:rPr>
              <a:t>,</a:t>
            </a:r>
            <a:r>
              <a:rPr lang="zh-CN" altLang="en-US" sz="2000" b="1" dirty="0">
                <a:solidFill>
                  <a:schemeClr val="bg1"/>
                </a:solidFill>
                <a:latin typeface="楷体_GB2312" pitchFamily="49" charset="-122"/>
                <a:ea typeface="楷体_GB2312" pitchFamily="49" charset="-122"/>
              </a:rPr>
              <a:t>则至少</a:t>
            </a:r>
            <a:endParaRPr lang="zh-CN" altLang="en-US" sz="2000" b="1" dirty="0">
              <a:solidFill>
                <a:schemeClr val="bg1"/>
              </a:solidFill>
              <a:latin typeface="楷体_GB2312" pitchFamily="49" charset="-122"/>
              <a:ea typeface="楷体_GB2312" pitchFamily="49" charset="-122"/>
            </a:endParaRPr>
          </a:p>
          <a:p>
            <a:pPr algn="ctr">
              <a:spcBef>
                <a:spcPct val="40000"/>
              </a:spcBef>
            </a:pPr>
            <a:r>
              <a:rPr lang="zh-CN" altLang="en-US" sz="2000" b="1" dirty="0">
                <a:solidFill>
                  <a:schemeClr val="bg1"/>
                </a:solidFill>
                <a:latin typeface="楷体_GB2312" pitchFamily="49" charset="-122"/>
                <a:ea typeface="楷体_GB2312" pitchFamily="49" charset="-122"/>
              </a:rPr>
              <a:t>向林业部门购买约</a:t>
            </a:r>
            <a:r>
              <a:rPr lang="en-US" altLang="zh-CN" sz="2000" b="1">
                <a:solidFill>
                  <a:schemeClr val="bg1"/>
                </a:solidFill>
                <a:latin typeface="宋体" panose="02010600030101010101" pitchFamily="2" charset="-122"/>
                <a:ea typeface="宋体" panose="02010600030101010101" pitchFamily="2" charset="-122"/>
              </a:rPr>
              <a:t>_______</a:t>
            </a:r>
            <a:r>
              <a:rPr lang="zh-CN" altLang="en-US" sz="2000" b="1" dirty="0">
                <a:solidFill>
                  <a:schemeClr val="bg1"/>
                </a:solidFill>
                <a:latin typeface="楷体_GB2312" pitchFamily="49" charset="-122"/>
                <a:ea typeface="楷体_GB2312" pitchFamily="49" charset="-122"/>
              </a:rPr>
              <a:t>棵</a:t>
            </a:r>
            <a:r>
              <a:rPr lang="en-US" altLang="zh-CN" sz="2000" b="1">
                <a:solidFill>
                  <a:schemeClr val="bg1"/>
                </a:solidFill>
                <a:latin typeface="楷体_GB2312" pitchFamily="49" charset="-122"/>
                <a:ea typeface="楷体_GB2312" pitchFamily="49" charset="-122"/>
              </a:rPr>
              <a:t>.</a:t>
            </a:r>
            <a:endParaRPr lang="en-US" altLang="zh-CN" sz="2000" b="1">
              <a:solidFill>
                <a:schemeClr val="bg1"/>
              </a:solidFill>
              <a:latin typeface="楷体_GB2312" pitchFamily="49" charset="-122"/>
              <a:ea typeface="楷体_GB2312" pitchFamily="49" charset="-122"/>
            </a:endParaRPr>
          </a:p>
        </p:txBody>
      </p:sp>
      <p:sp>
        <p:nvSpPr>
          <p:cNvPr id="29783" name="文本框 29782"/>
          <p:cNvSpPr txBox="1"/>
          <p:nvPr/>
        </p:nvSpPr>
        <p:spPr>
          <a:xfrm>
            <a:off x="6588125" y="2938463"/>
            <a:ext cx="693738" cy="457200"/>
          </a:xfrm>
          <a:prstGeom prst="rect">
            <a:avLst/>
          </a:prstGeom>
          <a:noFill/>
          <a:ln w="9525">
            <a:noFill/>
          </a:ln>
        </p:spPr>
        <p:txBody>
          <a:bodyPr wrap="none" anchor="t">
            <a:spAutoFit/>
          </a:bodyPr>
          <a:p>
            <a:r>
              <a:rPr lang="en-US" altLang="zh-CN" sz="2400" b="1">
                <a:solidFill>
                  <a:srgbClr val="FF5050"/>
                </a:solidFill>
                <a:latin typeface="Arial" panose="020B0604020202020204" pitchFamily="34" charset="0"/>
                <a:ea typeface="宋体" panose="02010600030101010101" pitchFamily="2" charset="-122"/>
              </a:rPr>
              <a:t>900</a:t>
            </a:r>
            <a:endParaRPr lang="en-US" altLang="zh-CN" sz="2400" b="1">
              <a:solidFill>
                <a:srgbClr val="FF5050"/>
              </a:solidFill>
              <a:latin typeface="Arial" panose="020B0604020202020204" pitchFamily="34" charset="0"/>
              <a:ea typeface="宋体" panose="02010600030101010101" pitchFamily="2" charset="-122"/>
            </a:endParaRPr>
          </a:p>
        </p:txBody>
      </p:sp>
      <p:sp>
        <p:nvSpPr>
          <p:cNvPr id="29784" name="文本框 29783"/>
          <p:cNvSpPr txBox="1"/>
          <p:nvPr/>
        </p:nvSpPr>
        <p:spPr>
          <a:xfrm>
            <a:off x="3924300" y="3835400"/>
            <a:ext cx="693738" cy="457200"/>
          </a:xfrm>
          <a:prstGeom prst="rect">
            <a:avLst/>
          </a:prstGeom>
          <a:noFill/>
          <a:ln w="9525">
            <a:noFill/>
          </a:ln>
        </p:spPr>
        <p:txBody>
          <a:bodyPr wrap="none" anchor="t">
            <a:spAutoFit/>
          </a:bodyPr>
          <a:p>
            <a:r>
              <a:rPr lang="en-US" altLang="zh-CN" sz="2400" b="1">
                <a:solidFill>
                  <a:srgbClr val="FF5050"/>
                </a:solidFill>
                <a:latin typeface="Arial" panose="020B0604020202020204" pitchFamily="34" charset="0"/>
                <a:ea typeface="宋体" panose="02010600030101010101" pitchFamily="2" charset="-122"/>
              </a:rPr>
              <a:t>556</a:t>
            </a:r>
            <a:endParaRPr lang="en-US" altLang="zh-CN" sz="2400" b="1">
              <a:solidFill>
                <a:srgbClr val="FF5050"/>
              </a:solidFill>
              <a:latin typeface="Arial" panose="020B0604020202020204" pitchFamily="34" charset="0"/>
              <a:ea typeface="宋体" panose="02010600030101010101" pitchFamily="2" charset="-122"/>
            </a:endParaRPr>
          </a:p>
        </p:txBody>
      </p:sp>
      <p:grpSp>
        <p:nvGrpSpPr>
          <p:cNvPr id="20559" name="组合 29784"/>
          <p:cNvGrpSpPr/>
          <p:nvPr/>
        </p:nvGrpSpPr>
        <p:grpSpPr>
          <a:xfrm>
            <a:off x="101600" y="176213"/>
            <a:ext cx="5322888" cy="609600"/>
            <a:chOff x="64" y="111"/>
            <a:chExt cx="3353" cy="384"/>
          </a:xfrm>
        </p:grpSpPr>
        <p:sp>
          <p:nvSpPr>
            <p:cNvPr id="20560" name="文本框 29785"/>
            <p:cNvSpPr txBox="1"/>
            <p:nvPr/>
          </p:nvSpPr>
          <p:spPr>
            <a:xfrm>
              <a:off x="423" y="111"/>
              <a:ext cx="2994" cy="365"/>
            </a:xfrm>
            <a:prstGeom prst="rect">
              <a:avLst/>
            </a:prstGeom>
            <a:noFill/>
            <a:ln w="9525">
              <a:noFill/>
            </a:ln>
          </p:spPr>
          <p:txBody>
            <a:bodyPr anchor="t">
              <a:spAutoFit/>
            </a:bodyPr>
            <a:p>
              <a:r>
                <a:rPr lang="zh-CN" altLang="en-US" sz="3200" b="1" dirty="0">
                  <a:solidFill>
                    <a:srgbClr val="3366FF"/>
                  </a:solidFill>
                  <a:latin typeface="Arial" panose="020B0604020202020204" pitchFamily="34" charset="0"/>
                  <a:ea typeface="华文行楷" pitchFamily="2" charset="-122"/>
                </a:rPr>
                <a:t>估计移植成活率</a:t>
              </a:r>
              <a:endParaRPr lang="zh-CN" altLang="en-US" sz="3200" b="1" dirty="0">
                <a:solidFill>
                  <a:srgbClr val="3366FF"/>
                </a:solidFill>
                <a:latin typeface="Arial" panose="020B0604020202020204" pitchFamily="34" charset="0"/>
                <a:ea typeface="华文行楷" pitchFamily="2" charset="-122"/>
              </a:endParaRPr>
            </a:p>
          </p:txBody>
        </p:sp>
        <p:pic>
          <p:nvPicPr>
            <p:cNvPr id="20561" name="图片 29786" descr="地球5"/>
            <p:cNvPicPr>
              <a:picLocks noChangeAspect="1"/>
            </p:cNvPicPr>
            <p:nvPr/>
          </p:nvPicPr>
          <p:blipFill>
            <a:blip r:embed="rId3"/>
            <a:stretch>
              <a:fillRect/>
            </a:stretch>
          </p:blipFill>
          <p:spPr>
            <a:xfrm>
              <a:off x="64" y="132"/>
              <a:ext cx="356" cy="363"/>
            </a:xfrm>
            <a:prstGeom prst="rect">
              <a:avLst/>
            </a:prstGeom>
            <a:noFill/>
            <a:ln w="9525">
              <a:noFill/>
            </a:ln>
          </p:spPr>
        </p:pic>
      </p:grpSp>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29780"/>
                                        </p:tgtEl>
                                        <p:attrNameLst>
                                          <p:attrName>style.visibility</p:attrName>
                                        </p:attrNameLst>
                                      </p:cBhvr>
                                      <p:to>
                                        <p:strVal val="visible"/>
                                      </p:to>
                                    </p:set>
                                    <p:animEffect transition="in" filter="wipe(up)">
                                      <p:cBhvr>
                                        <p:cTn id="7" dur="500"/>
                                        <p:tgtEl>
                                          <p:spTgt spid="29780"/>
                                        </p:tgtEl>
                                      </p:cBhvr>
                                    </p:animEffect>
                                  </p:childTnLst>
                                </p:cTn>
                              </p:par>
                            </p:childTnLst>
                          </p:cTn>
                        </p:par>
                        <p:par>
                          <p:cTn id="8" fill="hold">
                            <p:stCondLst>
                              <p:cond delay="500"/>
                            </p:stCondLst>
                            <p:childTnLst>
                              <p:par>
                                <p:cTn id="9" presetID="14" presetClass="entr" presetSubtype="10" fill="hold" grpId="0" nodeType="afterEffect">
                                  <p:stCondLst>
                                    <p:cond delay="0"/>
                                  </p:stCondLst>
                                  <p:childTnLst>
                                    <p:set>
                                      <p:cBhvr>
                                        <p:cTn id="10" dur="1" fill="hold">
                                          <p:stCondLst>
                                            <p:cond delay="0"/>
                                          </p:stCondLst>
                                        </p:cTn>
                                        <p:tgtEl>
                                          <p:spTgt spid="29781"/>
                                        </p:tgtEl>
                                        <p:attrNameLst>
                                          <p:attrName>style.visibility</p:attrName>
                                        </p:attrNameLst>
                                      </p:cBhvr>
                                      <p:to>
                                        <p:strVal val="visible"/>
                                      </p:to>
                                    </p:set>
                                    <p:animEffect transition="in" filter="randombar(horizontal)">
                                      <p:cBhvr>
                                        <p:cTn id="11" dur="500"/>
                                        <p:tgtEl>
                                          <p:spTgt spid="29781"/>
                                        </p:tgtEl>
                                      </p:cBhvr>
                                    </p:animEffect>
                                  </p:childTnLst>
                                </p:cTn>
                              </p:par>
                            </p:childTnLst>
                          </p:cTn>
                        </p:par>
                      </p:childTnLst>
                    </p:cTn>
                  </p:par>
                  <p:par>
                    <p:cTn id="12" fill="hold">
                      <p:stCondLst>
                        <p:cond delay="indefinite"/>
                      </p:stCondLst>
                      <p:childTnLst>
                        <p:par>
                          <p:cTn id="13" fill="hold">
                            <p:stCondLst>
                              <p:cond delay="0"/>
                            </p:stCondLst>
                            <p:childTnLst>
                              <p:par>
                                <p:cTn id="14" presetID="22" presetClass="entr" presetSubtype="8" fill="hold" grpId="0" nodeType="clickEffect">
                                  <p:stCondLst>
                                    <p:cond delay="0"/>
                                  </p:stCondLst>
                                  <p:childTnLst>
                                    <p:set>
                                      <p:cBhvr>
                                        <p:cTn id="15" dur="1" fill="hold">
                                          <p:stCondLst>
                                            <p:cond delay="0"/>
                                          </p:stCondLst>
                                        </p:cTn>
                                        <p:tgtEl>
                                          <p:spTgt spid="29783"/>
                                        </p:tgtEl>
                                        <p:attrNameLst>
                                          <p:attrName>style.visibility</p:attrName>
                                        </p:attrNameLst>
                                      </p:cBhvr>
                                      <p:to>
                                        <p:strVal val="visible"/>
                                      </p:to>
                                    </p:set>
                                    <p:animEffect transition="in" filter="wipe(left)">
                                      <p:cBhvr>
                                        <p:cTn id="16" dur="500"/>
                                        <p:tgtEl>
                                          <p:spTgt spid="29783"/>
                                        </p:tgtEl>
                                      </p:cBhvr>
                                    </p:animEffect>
                                  </p:childTnLst>
                                </p:cTn>
                              </p:par>
                            </p:childTnLst>
                          </p:cTn>
                        </p:par>
                      </p:childTnLst>
                    </p:cTn>
                  </p:par>
                  <p:par>
                    <p:cTn id="17" fill="hold">
                      <p:stCondLst>
                        <p:cond delay="indefinite"/>
                      </p:stCondLst>
                      <p:childTnLst>
                        <p:par>
                          <p:cTn id="18" fill="hold">
                            <p:stCondLst>
                              <p:cond delay="0"/>
                            </p:stCondLst>
                            <p:childTnLst>
                              <p:par>
                                <p:cTn id="19" presetID="22" presetClass="entr" presetSubtype="1" fill="hold" grpId="0" nodeType="clickEffect">
                                  <p:stCondLst>
                                    <p:cond delay="0"/>
                                  </p:stCondLst>
                                  <p:childTnLst>
                                    <p:set>
                                      <p:cBhvr>
                                        <p:cTn id="20" dur="1" fill="hold">
                                          <p:stCondLst>
                                            <p:cond delay="0"/>
                                          </p:stCondLst>
                                        </p:cTn>
                                        <p:tgtEl>
                                          <p:spTgt spid="29782"/>
                                        </p:tgtEl>
                                        <p:attrNameLst>
                                          <p:attrName>style.visibility</p:attrName>
                                        </p:attrNameLst>
                                      </p:cBhvr>
                                      <p:to>
                                        <p:strVal val="visible"/>
                                      </p:to>
                                    </p:set>
                                    <p:animEffect transition="in" filter="wipe(up)">
                                      <p:cBhvr>
                                        <p:cTn id="21" dur="500"/>
                                        <p:tgtEl>
                                          <p:spTgt spid="29782"/>
                                        </p:tgtEl>
                                      </p:cBhvr>
                                    </p:animEffect>
                                  </p:childTnLst>
                                </p:cTn>
                              </p:par>
                            </p:childTnLst>
                          </p:cTn>
                        </p:par>
                      </p:childTnLst>
                    </p:cTn>
                  </p:par>
                  <p:par>
                    <p:cTn id="22" fill="hold">
                      <p:stCondLst>
                        <p:cond delay="indefinite"/>
                      </p:stCondLst>
                      <p:childTnLst>
                        <p:par>
                          <p:cTn id="23" fill="hold">
                            <p:stCondLst>
                              <p:cond delay="0"/>
                            </p:stCondLst>
                            <p:childTnLst>
                              <p:par>
                                <p:cTn id="24" presetID="22" presetClass="entr" presetSubtype="8" fill="hold" grpId="0" nodeType="clickEffect">
                                  <p:stCondLst>
                                    <p:cond delay="0"/>
                                  </p:stCondLst>
                                  <p:childTnLst>
                                    <p:set>
                                      <p:cBhvr>
                                        <p:cTn id="25" dur="1" fill="hold">
                                          <p:stCondLst>
                                            <p:cond delay="0"/>
                                          </p:stCondLst>
                                        </p:cTn>
                                        <p:tgtEl>
                                          <p:spTgt spid="29784"/>
                                        </p:tgtEl>
                                        <p:attrNameLst>
                                          <p:attrName>style.visibility</p:attrName>
                                        </p:attrNameLst>
                                      </p:cBhvr>
                                      <p:to>
                                        <p:strVal val="visible"/>
                                      </p:to>
                                    </p:set>
                                    <p:animEffect transition="in" filter="wipe(left)">
                                      <p:cBhvr>
                                        <p:cTn id="26" dur="500"/>
                                        <p:tgtEl>
                                          <p:spTgt spid="2978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780" grpId="0" animBg="1"/>
      <p:bldP spid="29781" grpId="0"/>
      <p:bldP spid="29782" grpId="0"/>
      <p:bldP spid="29783" grpId="0"/>
      <p:bldP spid="29784"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21505" name="组合 30721"/>
          <p:cNvGrpSpPr/>
          <p:nvPr/>
        </p:nvGrpSpPr>
        <p:grpSpPr>
          <a:xfrm>
            <a:off x="101600" y="176213"/>
            <a:ext cx="5322888" cy="641350"/>
            <a:chOff x="64" y="111"/>
            <a:chExt cx="3353" cy="404"/>
          </a:xfrm>
        </p:grpSpPr>
        <p:sp>
          <p:nvSpPr>
            <p:cNvPr id="21506" name="文本框 30722">
              <a:hlinkClick r:id="rId1" action="ppaction://hlinksldjump"/>
            </p:cNvPr>
            <p:cNvSpPr txBox="1"/>
            <p:nvPr/>
          </p:nvSpPr>
          <p:spPr>
            <a:xfrm>
              <a:off x="423" y="111"/>
              <a:ext cx="2994" cy="404"/>
            </a:xfrm>
            <a:prstGeom prst="rect">
              <a:avLst/>
            </a:prstGeom>
            <a:noFill/>
            <a:ln w="9525">
              <a:noFill/>
            </a:ln>
          </p:spPr>
          <p:txBody>
            <a:bodyPr anchor="t">
              <a:spAutoFit/>
            </a:bodyPr>
            <a:p>
              <a:r>
                <a:rPr lang="zh-CN" altLang="en-US" sz="3600" b="1" dirty="0">
                  <a:solidFill>
                    <a:srgbClr val="3366FF"/>
                  </a:solidFill>
                  <a:latin typeface="Arial" panose="020B0604020202020204" pitchFamily="34" charset="0"/>
                  <a:ea typeface="华文行楷" pitchFamily="2" charset="-122"/>
                </a:rPr>
                <a:t>共同练习</a:t>
              </a:r>
              <a:endParaRPr lang="zh-CN" altLang="en-US" sz="3600" b="1" dirty="0">
                <a:solidFill>
                  <a:srgbClr val="3366FF"/>
                </a:solidFill>
                <a:latin typeface="Arial" panose="020B0604020202020204" pitchFamily="34" charset="0"/>
                <a:ea typeface="华文行楷" pitchFamily="2" charset="-122"/>
              </a:endParaRPr>
            </a:p>
          </p:txBody>
        </p:sp>
        <p:pic>
          <p:nvPicPr>
            <p:cNvPr id="21507" name="图片 30723" descr="地球5"/>
            <p:cNvPicPr>
              <a:picLocks noChangeAspect="1"/>
            </p:cNvPicPr>
            <p:nvPr/>
          </p:nvPicPr>
          <p:blipFill>
            <a:blip r:embed="rId2"/>
            <a:stretch>
              <a:fillRect/>
            </a:stretch>
          </p:blipFill>
          <p:spPr>
            <a:xfrm>
              <a:off x="64" y="132"/>
              <a:ext cx="356" cy="363"/>
            </a:xfrm>
            <a:prstGeom prst="rect">
              <a:avLst/>
            </a:prstGeom>
            <a:noFill/>
            <a:ln w="9525">
              <a:noFill/>
            </a:ln>
          </p:spPr>
        </p:pic>
      </p:grpSp>
      <p:grpSp>
        <p:nvGrpSpPr>
          <p:cNvPr id="21508" name="组合 30724"/>
          <p:cNvGrpSpPr/>
          <p:nvPr/>
        </p:nvGrpSpPr>
        <p:grpSpPr>
          <a:xfrm>
            <a:off x="142875" y="1125538"/>
            <a:ext cx="8893175" cy="4391025"/>
            <a:chOff x="90" y="1344"/>
            <a:chExt cx="5602" cy="2766"/>
          </a:xfrm>
        </p:grpSpPr>
        <p:sp>
          <p:nvSpPr>
            <p:cNvPr id="21509" name="矩形 30725"/>
            <p:cNvSpPr/>
            <p:nvPr/>
          </p:nvSpPr>
          <p:spPr>
            <a:xfrm>
              <a:off x="3832" y="3861"/>
              <a:ext cx="1860" cy="249"/>
            </a:xfrm>
            <a:prstGeom prst="rect">
              <a:avLst/>
            </a:prstGeom>
            <a:solidFill>
              <a:schemeClr val="accent1"/>
            </a:solidFill>
            <a:ln w="9525">
              <a:noFill/>
            </a:ln>
          </p:spPr>
          <p:txBody>
            <a:bodyPr anchor="ctr"/>
            <a:p>
              <a:pPr algn="ctr">
                <a:spcBef>
                  <a:spcPct val="20000"/>
                </a:spcBef>
              </a:pPr>
              <a:endParaRPr sz="2000" b="1" dirty="0">
                <a:latin typeface="Arial" panose="020B0604020202020204" pitchFamily="34" charset="0"/>
                <a:ea typeface="宋体" panose="02010600030101010101" pitchFamily="2" charset="-122"/>
              </a:endParaRPr>
            </a:p>
          </p:txBody>
        </p:sp>
        <p:sp>
          <p:nvSpPr>
            <p:cNvPr id="21510" name="矩形 30726"/>
            <p:cNvSpPr/>
            <p:nvPr/>
          </p:nvSpPr>
          <p:spPr>
            <a:xfrm>
              <a:off x="1911" y="3861"/>
              <a:ext cx="1921" cy="249"/>
            </a:xfrm>
            <a:prstGeom prst="rect">
              <a:avLst/>
            </a:prstGeom>
            <a:solidFill>
              <a:schemeClr val="accent1"/>
            </a:solidFill>
            <a:ln w="9525">
              <a:noFill/>
            </a:ln>
          </p:spPr>
          <p:txBody>
            <a:bodyPr anchor="ctr"/>
            <a:p>
              <a:pPr algn="ctr">
                <a:spcBef>
                  <a:spcPct val="20000"/>
                </a:spcBef>
              </a:pPr>
              <a:r>
                <a:rPr lang="en-US" altLang="zh-CN" sz="2000" b="1">
                  <a:latin typeface="Arial" panose="020B0604020202020204" pitchFamily="34" charset="0"/>
                  <a:ea typeface="宋体" panose="02010600030101010101" pitchFamily="2" charset="-122"/>
                </a:rPr>
                <a:t>51.54</a:t>
              </a:r>
              <a:endParaRPr lang="en-US" altLang="zh-CN" sz="2000" b="1">
                <a:latin typeface="Arial" panose="020B0604020202020204" pitchFamily="34" charset="0"/>
                <a:ea typeface="宋体" panose="02010600030101010101" pitchFamily="2" charset="-122"/>
              </a:endParaRPr>
            </a:p>
          </p:txBody>
        </p:sp>
        <p:sp>
          <p:nvSpPr>
            <p:cNvPr id="21511" name="矩形 30727"/>
            <p:cNvSpPr/>
            <p:nvPr/>
          </p:nvSpPr>
          <p:spPr>
            <a:xfrm>
              <a:off x="90" y="3861"/>
              <a:ext cx="1821" cy="249"/>
            </a:xfrm>
            <a:prstGeom prst="rect">
              <a:avLst/>
            </a:prstGeom>
            <a:solidFill>
              <a:schemeClr val="accent1"/>
            </a:solidFill>
            <a:ln w="9525">
              <a:noFill/>
            </a:ln>
          </p:spPr>
          <p:txBody>
            <a:bodyPr anchor="ctr"/>
            <a:p>
              <a:pPr algn="ctr">
                <a:spcBef>
                  <a:spcPct val="20000"/>
                </a:spcBef>
              </a:pPr>
              <a:r>
                <a:rPr lang="en-US" altLang="zh-CN" sz="2000" b="1">
                  <a:latin typeface="Arial" panose="020B0604020202020204" pitchFamily="34" charset="0"/>
                  <a:ea typeface="宋体" panose="02010600030101010101" pitchFamily="2" charset="-122"/>
                </a:rPr>
                <a:t>500</a:t>
              </a:r>
              <a:endParaRPr lang="en-US" altLang="zh-CN" sz="2000" b="1">
                <a:latin typeface="Arial" panose="020B0604020202020204" pitchFamily="34" charset="0"/>
                <a:ea typeface="宋体" panose="02010600030101010101" pitchFamily="2" charset="-122"/>
              </a:endParaRPr>
            </a:p>
          </p:txBody>
        </p:sp>
        <p:sp>
          <p:nvSpPr>
            <p:cNvPr id="21512" name="矩形 30728"/>
            <p:cNvSpPr/>
            <p:nvPr/>
          </p:nvSpPr>
          <p:spPr>
            <a:xfrm>
              <a:off x="3832" y="3612"/>
              <a:ext cx="1860" cy="249"/>
            </a:xfrm>
            <a:prstGeom prst="rect">
              <a:avLst/>
            </a:prstGeom>
            <a:solidFill>
              <a:schemeClr val="accent1"/>
            </a:solidFill>
            <a:ln w="9525">
              <a:noFill/>
            </a:ln>
          </p:spPr>
          <p:txBody>
            <a:bodyPr anchor="ctr"/>
            <a:p>
              <a:pPr algn="ctr">
                <a:spcBef>
                  <a:spcPct val="20000"/>
                </a:spcBef>
              </a:pPr>
              <a:endParaRPr sz="2000" b="1" dirty="0">
                <a:latin typeface="Arial" panose="020B0604020202020204" pitchFamily="34" charset="0"/>
                <a:ea typeface="宋体" panose="02010600030101010101" pitchFamily="2" charset="-122"/>
              </a:endParaRPr>
            </a:p>
          </p:txBody>
        </p:sp>
        <p:sp>
          <p:nvSpPr>
            <p:cNvPr id="21513" name="矩形 30729"/>
            <p:cNvSpPr/>
            <p:nvPr/>
          </p:nvSpPr>
          <p:spPr>
            <a:xfrm>
              <a:off x="1911" y="3612"/>
              <a:ext cx="1921" cy="249"/>
            </a:xfrm>
            <a:prstGeom prst="rect">
              <a:avLst/>
            </a:prstGeom>
            <a:solidFill>
              <a:schemeClr val="accent1"/>
            </a:solidFill>
            <a:ln w="9525">
              <a:noFill/>
            </a:ln>
          </p:spPr>
          <p:txBody>
            <a:bodyPr anchor="ctr"/>
            <a:p>
              <a:pPr algn="ctr">
                <a:spcBef>
                  <a:spcPct val="20000"/>
                </a:spcBef>
              </a:pPr>
              <a:r>
                <a:rPr lang="en-US" altLang="zh-CN" sz="2000" b="1">
                  <a:latin typeface="Arial" panose="020B0604020202020204" pitchFamily="34" charset="0"/>
                  <a:ea typeface="宋体" panose="02010600030101010101" pitchFamily="2" charset="-122"/>
                </a:rPr>
                <a:t>44.57</a:t>
              </a:r>
              <a:endParaRPr lang="en-US" altLang="zh-CN" sz="2000" b="1">
                <a:latin typeface="Arial" panose="020B0604020202020204" pitchFamily="34" charset="0"/>
                <a:ea typeface="宋体" panose="02010600030101010101" pitchFamily="2" charset="-122"/>
              </a:endParaRPr>
            </a:p>
          </p:txBody>
        </p:sp>
        <p:sp>
          <p:nvSpPr>
            <p:cNvPr id="21514" name="矩形 30730"/>
            <p:cNvSpPr/>
            <p:nvPr/>
          </p:nvSpPr>
          <p:spPr>
            <a:xfrm>
              <a:off x="90" y="3612"/>
              <a:ext cx="1821" cy="249"/>
            </a:xfrm>
            <a:prstGeom prst="rect">
              <a:avLst/>
            </a:prstGeom>
            <a:solidFill>
              <a:schemeClr val="accent1"/>
            </a:solidFill>
            <a:ln w="9525">
              <a:noFill/>
            </a:ln>
          </p:spPr>
          <p:txBody>
            <a:bodyPr anchor="ctr"/>
            <a:p>
              <a:pPr algn="ctr">
                <a:spcBef>
                  <a:spcPct val="20000"/>
                </a:spcBef>
              </a:pPr>
              <a:r>
                <a:rPr lang="en-US" altLang="zh-CN" sz="2000" b="1">
                  <a:latin typeface="Arial" panose="020B0604020202020204" pitchFamily="34" charset="0"/>
                  <a:ea typeface="宋体" panose="02010600030101010101" pitchFamily="2" charset="-122"/>
                </a:rPr>
                <a:t>450</a:t>
              </a:r>
              <a:endParaRPr lang="en-US" altLang="zh-CN" sz="2000" b="1">
                <a:latin typeface="Arial" panose="020B0604020202020204" pitchFamily="34" charset="0"/>
                <a:ea typeface="宋体" panose="02010600030101010101" pitchFamily="2" charset="-122"/>
              </a:endParaRPr>
            </a:p>
          </p:txBody>
        </p:sp>
        <p:sp>
          <p:nvSpPr>
            <p:cNvPr id="21515" name="矩形 30731"/>
            <p:cNvSpPr/>
            <p:nvPr/>
          </p:nvSpPr>
          <p:spPr>
            <a:xfrm>
              <a:off x="3832" y="3363"/>
              <a:ext cx="1860" cy="249"/>
            </a:xfrm>
            <a:prstGeom prst="rect">
              <a:avLst/>
            </a:prstGeom>
            <a:solidFill>
              <a:schemeClr val="accent1"/>
            </a:solidFill>
            <a:ln w="9525">
              <a:noFill/>
            </a:ln>
          </p:spPr>
          <p:txBody>
            <a:bodyPr anchor="ctr"/>
            <a:p>
              <a:pPr algn="ctr">
                <a:spcBef>
                  <a:spcPct val="20000"/>
                </a:spcBef>
              </a:pPr>
              <a:endParaRPr sz="2000" b="1" dirty="0">
                <a:latin typeface="Arial" panose="020B0604020202020204" pitchFamily="34" charset="0"/>
                <a:ea typeface="宋体" panose="02010600030101010101" pitchFamily="2" charset="-122"/>
              </a:endParaRPr>
            </a:p>
          </p:txBody>
        </p:sp>
        <p:sp>
          <p:nvSpPr>
            <p:cNvPr id="21516" name="矩形 30732"/>
            <p:cNvSpPr/>
            <p:nvPr/>
          </p:nvSpPr>
          <p:spPr>
            <a:xfrm>
              <a:off x="1911" y="3363"/>
              <a:ext cx="1921" cy="249"/>
            </a:xfrm>
            <a:prstGeom prst="rect">
              <a:avLst/>
            </a:prstGeom>
            <a:solidFill>
              <a:schemeClr val="accent1"/>
            </a:solidFill>
            <a:ln w="9525">
              <a:noFill/>
            </a:ln>
          </p:spPr>
          <p:txBody>
            <a:bodyPr anchor="ctr"/>
            <a:p>
              <a:pPr algn="ctr">
                <a:spcBef>
                  <a:spcPct val="20000"/>
                </a:spcBef>
              </a:pPr>
              <a:r>
                <a:rPr lang="en-US" altLang="zh-CN" sz="2000" b="1">
                  <a:latin typeface="Arial" panose="020B0604020202020204" pitchFamily="34" charset="0"/>
                  <a:ea typeface="宋体" panose="02010600030101010101" pitchFamily="2" charset="-122"/>
                </a:rPr>
                <a:t>39.24</a:t>
              </a:r>
              <a:endParaRPr lang="en-US" altLang="zh-CN" sz="2000" b="1">
                <a:latin typeface="Arial" panose="020B0604020202020204" pitchFamily="34" charset="0"/>
                <a:ea typeface="宋体" panose="02010600030101010101" pitchFamily="2" charset="-122"/>
              </a:endParaRPr>
            </a:p>
          </p:txBody>
        </p:sp>
        <p:sp>
          <p:nvSpPr>
            <p:cNvPr id="21517" name="矩形 30733"/>
            <p:cNvSpPr/>
            <p:nvPr/>
          </p:nvSpPr>
          <p:spPr>
            <a:xfrm>
              <a:off x="90" y="3363"/>
              <a:ext cx="1821" cy="249"/>
            </a:xfrm>
            <a:prstGeom prst="rect">
              <a:avLst/>
            </a:prstGeom>
            <a:solidFill>
              <a:schemeClr val="accent1"/>
            </a:solidFill>
            <a:ln w="9525">
              <a:noFill/>
            </a:ln>
          </p:spPr>
          <p:txBody>
            <a:bodyPr anchor="ctr"/>
            <a:p>
              <a:pPr algn="ctr">
                <a:spcBef>
                  <a:spcPct val="20000"/>
                </a:spcBef>
              </a:pPr>
              <a:r>
                <a:rPr lang="en-US" altLang="zh-CN" sz="2000" b="1">
                  <a:latin typeface="Arial" panose="020B0604020202020204" pitchFamily="34" charset="0"/>
                  <a:ea typeface="宋体" panose="02010600030101010101" pitchFamily="2" charset="-122"/>
                </a:rPr>
                <a:t>400</a:t>
              </a:r>
              <a:endParaRPr lang="en-US" altLang="zh-CN" sz="2000" b="1">
                <a:latin typeface="Arial" panose="020B0604020202020204" pitchFamily="34" charset="0"/>
                <a:ea typeface="宋体" panose="02010600030101010101" pitchFamily="2" charset="-122"/>
              </a:endParaRPr>
            </a:p>
          </p:txBody>
        </p:sp>
        <p:sp>
          <p:nvSpPr>
            <p:cNvPr id="21518" name="矩形 30734"/>
            <p:cNvSpPr/>
            <p:nvPr/>
          </p:nvSpPr>
          <p:spPr>
            <a:xfrm>
              <a:off x="3832" y="3114"/>
              <a:ext cx="1860" cy="249"/>
            </a:xfrm>
            <a:prstGeom prst="rect">
              <a:avLst/>
            </a:prstGeom>
            <a:solidFill>
              <a:schemeClr val="accent1"/>
            </a:solidFill>
            <a:ln w="9525">
              <a:noFill/>
            </a:ln>
          </p:spPr>
          <p:txBody>
            <a:bodyPr anchor="ctr"/>
            <a:p>
              <a:pPr algn="ctr">
                <a:spcBef>
                  <a:spcPct val="20000"/>
                </a:spcBef>
              </a:pPr>
              <a:endParaRPr sz="2000" b="1" dirty="0">
                <a:latin typeface="Arial" panose="020B0604020202020204" pitchFamily="34" charset="0"/>
                <a:ea typeface="宋体" panose="02010600030101010101" pitchFamily="2" charset="-122"/>
              </a:endParaRPr>
            </a:p>
          </p:txBody>
        </p:sp>
        <p:sp>
          <p:nvSpPr>
            <p:cNvPr id="21519" name="矩形 30735"/>
            <p:cNvSpPr/>
            <p:nvPr/>
          </p:nvSpPr>
          <p:spPr>
            <a:xfrm>
              <a:off x="1911" y="3114"/>
              <a:ext cx="1921" cy="249"/>
            </a:xfrm>
            <a:prstGeom prst="rect">
              <a:avLst/>
            </a:prstGeom>
            <a:solidFill>
              <a:schemeClr val="accent1"/>
            </a:solidFill>
            <a:ln w="9525">
              <a:noFill/>
            </a:ln>
          </p:spPr>
          <p:txBody>
            <a:bodyPr anchor="ctr"/>
            <a:p>
              <a:pPr algn="ctr">
                <a:spcBef>
                  <a:spcPct val="20000"/>
                </a:spcBef>
              </a:pPr>
              <a:r>
                <a:rPr lang="en-US" altLang="zh-CN" sz="2000" b="1">
                  <a:latin typeface="Arial" panose="020B0604020202020204" pitchFamily="34" charset="0"/>
                  <a:ea typeface="宋体" panose="02010600030101010101" pitchFamily="2" charset="-122"/>
                </a:rPr>
                <a:t>35.32</a:t>
              </a:r>
              <a:endParaRPr lang="en-US" altLang="zh-CN" sz="2000" b="1">
                <a:latin typeface="Arial" panose="020B0604020202020204" pitchFamily="34" charset="0"/>
                <a:ea typeface="宋体" panose="02010600030101010101" pitchFamily="2" charset="-122"/>
              </a:endParaRPr>
            </a:p>
          </p:txBody>
        </p:sp>
        <p:sp>
          <p:nvSpPr>
            <p:cNvPr id="21520" name="矩形 30736"/>
            <p:cNvSpPr/>
            <p:nvPr/>
          </p:nvSpPr>
          <p:spPr>
            <a:xfrm>
              <a:off x="90" y="3114"/>
              <a:ext cx="1821" cy="249"/>
            </a:xfrm>
            <a:prstGeom prst="rect">
              <a:avLst/>
            </a:prstGeom>
            <a:solidFill>
              <a:schemeClr val="accent1"/>
            </a:solidFill>
            <a:ln w="9525">
              <a:noFill/>
            </a:ln>
          </p:spPr>
          <p:txBody>
            <a:bodyPr anchor="ctr"/>
            <a:p>
              <a:pPr algn="ctr">
                <a:spcBef>
                  <a:spcPct val="20000"/>
                </a:spcBef>
              </a:pPr>
              <a:r>
                <a:rPr lang="en-US" altLang="zh-CN" sz="2000" b="1">
                  <a:latin typeface="Arial" panose="020B0604020202020204" pitchFamily="34" charset="0"/>
                  <a:ea typeface="宋体" panose="02010600030101010101" pitchFamily="2" charset="-122"/>
                </a:rPr>
                <a:t>350</a:t>
              </a:r>
              <a:endParaRPr lang="en-US" altLang="zh-CN" sz="2000" b="1">
                <a:latin typeface="Arial" panose="020B0604020202020204" pitchFamily="34" charset="0"/>
                <a:ea typeface="宋体" panose="02010600030101010101" pitchFamily="2" charset="-122"/>
              </a:endParaRPr>
            </a:p>
          </p:txBody>
        </p:sp>
        <p:sp>
          <p:nvSpPr>
            <p:cNvPr id="21521" name="矩形 30737"/>
            <p:cNvSpPr/>
            <p:nvPr/>
          </p:nvSpPr>
          <p:spPr>
            <a:xfrm>
              <a:off x="3832" y="2865"/>
              <a:ext cx="1860" cy="249"/>
            </a:xfrm>
            <a:prstGeom prst="rect">
              <a:avLst/>
            </a:prstGeom>
            <a:solidFill>
              <a:schemeClr val="accent1"/>
            </a:solidFill>
            <a:ln w="9525">
              <a:noFill/>
            </a:ln>
          </p:spPr>
          <p:txBody>
            <a:bodyPr anchor="ctr"/>
            <a:p>
              <a:pPr algn="ctr">
                <a:spcBef>
                  <a:spcPct val="20000"/>
                </a:spcBef>
              </a:pPr>
              <a:endParaRPr sz="2000" b="1" dirty="0">
                <a:latin typeface="Arial" panose="020B0604020202020204" pitchFamily="34" charset="0"/>
                <a:ea typeface="宋体" panose="02010600030101010101" pitchFamily="2" charset="-122"/>
              </a:endParaRPr>
            </a:p>
          </p:txBody>
        </p:sp>
        <p:sp>
          <p:nvSpPr>
            <p:cNvPr id="21522" name="矩形 30738"/>
            <p:cNvSpPr/>
            <p:nvPr/>
          </p:nvSpPr>
          <p:spPr>
            <a:xfrm>
              <a:off x="1911" y="2865"/>
              <a:ext cx="1921" cy="249"/>
            </a:xfrm>
            <a:prstGeom prst="rect">
              <a:avLst/>
            </a:prstGeom>
            <a:solidFill>
              <a:schemeClr val="accent1"/>
            </a:solidFill>
            <a:ln w="9525">
              <a:noFill/>
            </a:ln>
          </p:spPr>
          <p:txBody>
            <a:bodyPr anchor="ctr"/>
            <a:p>
              <a:pPr algn="ctr">
                <a:spcBef>
                  <a:spcPct val="20000"/>
                </a:spcBef>
              </a:pPr>
              <a:r>
                <a:rPr lang="en-US" altLang="zh-CN" sz="2000" b="1">
                  <a:latin typeface="Arial" panose="020B0604020202020204" pitchFamily="34" charset="0"/>
                  <a:ea typeface="宋体" panose="02010600030101010101" pitchFamily="2" charset="-122"/>
                </a:rPr>
                <a:t>30.93</a:t>
              </a:r>
              <a:endParaRPr lang="en-US" altLang="zh-CN" sz="2000" b="1">
                <a:latin typeface="Arial" panose="020B0604020202020204" pitchFamily="34" charset="0"/>
                <a:ea typeface="宋体" panose="02010600030101010101" pitchFamily="2" charset="-122"/>
              </a:endParaRPr>
            </a:p>
          </p:txBody>
        </p:sp>
        <p:sp>
          <p:nvSpPr>
            <p:cNvPr id="21523" name="矩形 30739"/>
            <p:cNvSpPr/>
            <p:nvPr/>
          </p:nvSpPr>
          <p:spPr>
            <a:xfrm>
              <a:off x="90" y="2865"/>
              <a:ext cx="1821" cy="249"/>
            </a:xfrm>
            <a:prstGeom prst="rect">
              <a:avLst/>
            </a:prstGeom>
            <a:solidFill>
              <a:schemeClr val="accent1"/>
            </a:solidFill>
            <a:ln w="9525">
              <a:noFill/>
            </a:ln>
          </p:spPr>
          <p:txBody>
            <a:bodyPr anchor="ctr"/>
            <a:p>
              <a:pPr algn="ctr">
                <a:spcBef>
                  <a:spcPct val="20000"/>
                </a:spcBef>
              </a:pPr>
              <a:r>
                <a:rPr lang="en-US" altLang="zh-CN" sz="2000" b="1">
                  <a:latin typeface="Arial" panose="020B0604020202020204" pitchFamily="34" charset="0"/>
                  <a:ea typeface="宋体" panose="02010600030101010101" pitchFamily="2" charset="-122"/>
                </a:rPr>
                <a:t>300</a:t>
              </a:r>
              <a:endParaRPr lang="en-US" altLang="zh-CN" sz="2000" b="1">
                <a:latin typeface="Arial" panose="020B0604020202020204" pitchFamily="34" charset="0"/>
                <a:ea typeface="宋体" panose="02010600030101010101" pitchFamily="2" charset="-122"/>
              </a:endParaRPr>
            </a:p>
          </p:txBody>
        </p:sp>
        <p:sp>
          <p:nvSpPr>
            <p:cNvPr id="21524" name="矩形 30740"/>
            <p:cNvSpPr/>
            <p:nvPr/>
          </p:nvSpPr>
          <p:spPr>
            <a:xfrm>
              <a:off x="3832" y="2616"/>
              <a:ext cx="1860" cy="249"/>
            </a:xfrm>
            <a:prstGeom prst="rect">
              <a:avLst/>
            </a:prstGeom>
            <a:solidFill>
              <a:schemeClr val="accent1"/>
            </a:solidFill>
            <a:ln w="9525">
              <a:noFill/>
            </a:ln>
          </p:spPr>
          <p:txBody>
            <a:bodyPr anchor="ctr"/>
            <a:p>
              <a:pPr algn="ctr">
                <a:spcBef>
                  <a:spcPct val="20000"/>
                </a:spcBef>
              </a:pPr>
              <a:endParaRPr sz="2000" b="1" dirty="0">
                <a:latin typeface="Arial" panose="020B0604020202020204" pitchFamily="34" charset="0"/>
                <a:ea typeface="宋体" panose="02010600030101010101" pitchFamily="2" charset="-122"/>
              </a:endParaRPr>
            </a:p>
          </p:txBody>
        </p:sp>
        <p:sp>
          <p:nvSpPr>
            <p:cNvPr id="21525" name="矩形 30741"/>
            <p:cNvSpPr/>
            <p:nvPr/>
          </p:nvSpPr>
          <p:spPr>
            <a:xfrm>
              <a:off x="1911" y="2616"/>
              <a:ext cx="1921" cy="249"/>
            </a:xfrm>
            <a:prstGeom prst="rect">
              <a:avLst/>
            </a:prstGeom>
            <a:solidFill>
              <a:schemeClr val="accent1"/>
            </a:solidFill>
            <a:ln w="9525">
              <a:noFill/>
            </a:ln>
          </p:spPr>
          <p:txBody>
            <a:bodyPr anchor="ctr"/>
            <a:p>
              <a:pPr algn="ctr">
                <a:spcBef>
                  <a:spcPct val="20000"/>
                </a:spcBef>
              </a:pPr>
              <a:r>
                <a:rPr lang="en-US" altLang="zh-CN" sz="2000" b="1">
                  <a:latin typeface="Arial" panose="020B0604020202020204" pitchFamily="34" charset="0"/>
                  <a:ea typeface="宋体" panose="02010600030101010101" pitchFamily="2" charset="-122"/>
                </a:rPr>
                <a:t>24.25</a:t>
              </a:r>
              <a:endParaRPr lang="en-US" altLang="zh-CN" sz="2000" b="1">
                <a:latin typeface="Arial" panose="020B0604020202020204" pitchFamily="34" charset="0"/>
                <a:ea typeface="宋体" panose="02010600030101010101" pitchFamily="2" charset="-122"/>
              </a:endParaRPr>
            </a:p>
          </p:txBody>
        </p:sp>
        <p:sp>
          <p:nvSpPr>
            <p:cNvPr id="21526" name="矩形 30742"/>
            <p:cNvSpPr/>
            <p:nvPr/>
          </p:nvSpPr>
          <p:spPr>
            <a:xfrm>
              <a:off x="90" y="2616"/>
              <a:ext cx="1821" cy="249"/>
            </a:xfrm>
            <a:prstGeom prst="rect">
              <a:avLst/>
            </a:prstGeom>
            <a:solidFill>
              <a:schemeClr val="accent1"/>
            </a:solidFill>
            <a:ln w="9525">
              <a:noFill/>
            </a:ln>
          </p:spPr>
          <p:txBody>
            <a:bodyPr anchor="ctr"/>
            <a:p>
              <a:pPr algn="ctr">
                <a:spcBef>
                  <a:spcPct val="20000"/>
                </a:spcBef>
              </a:pPr>
              <a:r>
                <a:rPr lang="en-US" altLang="zh-CN" sz="2000" b="1">
                  <a:latin typeface="Arial" panose="020B0604020202020204" pitchFamily="34" charset="0"/>
                  <a:ea typeface="宋体" panose="02010600030101010101" pitchFamily="2" charset="-122"/>
                </a:rPr>
                <a:t>250</a:t>
              </a:r>
              <a:endParaRPr lang="en-US" altLang="zh-CN" sz="2000" b="1">
                <a:latin typeface="Arial" panose="020B0604020202020204" pitchFamily="34" charset="0"/>
                <a:ea typeface="宋体" panose="02010600030101010101" pitchFamily="2" charset="-122"/>
              </a:endParaRPr>
            </a:p>
          </p:txBody>
        </p:sp>
        <p:sp>
          <p:nvSpPr>
            <p:cNvPr id="21527" name="矩形 30743"/>
            <p:cNvSpPr/>
            <p:nvPr/>
          </p:nvSpPr>
          <p:spPr>
            <a:xfrm>
              <a:off x="3832" y="2367"/>
              <a:ext cx="1860" cy="249"/>
            </a:xfrm>
            <a:prstGeom prst="rect">
              <a:avLst/>
            </a:prstGeom>
            <a:solidFill>
              <a:schemeClr val="accent1"/>
            </a:solidFill>
            <a:ln w="9525">
              <a:noFill/>
            </a:ln>
          </p:spPr>
          <p:txBody>
            <a:bodyPr anchor="ctr"/>
            <a:p>
              <a:pPr algn="ctr">
                <a:spcBef>
                  <a:spcPct val="20000"/>
                </a:spcBef>
              </a:pPr>
              <a:endParaRPr sz="2000" b="1" dirty="0">
                <a:latin typeface="Arial" panose="020B0604020202020204" pitchFamily="34" charset="0"/>
                <a:ea typeface="宋体" panose="02010600030101010101" pitchFamily="2" charset="-122"/>
              </a:endParaRPr>
            </a:p>
          </p:txBody>
        </p:sp>
        <p:sp>
          <p:nvSpPr>
            <p:cNvPr id="21528" name="矩形 30744"/>
            <p:cNvSpPr/>
            <p:nvPr/>
          </p:nvSpPr>
          <p:spPr>
            <a:xfrm>
              <a:off x="1911" y="2367"/>
              <a:ext cx="1921" cy="249"/>
            </a:xfrm>
            <a:prstGeom prst="rect">
              <a:avLst/>
            </a:prstGeom>
            <a:solidFill>
              <a:schemeClr val="accent1"/>
            </a:solidFill>
            <a:ln w="9525">
              <a:noFill/>
            </a:ln>
          </p:spPr>
          <p:txBody>
            <a:bodyPr anchor="ctr"/>
            <a:p>
              <a:pPr algn="ctr">
                <a:spcBef>
                  <a:spcPct val="20000"/>
                </a:spcBef>
              </a:pPr>
              <a:r>
                <a:rPr lang="en-US" altLang="zh-CN" sz="2000" b="1">
                  <a:latin typeface="Arial" panose="020B0604020202020204" pitchFamily="34" charset="0"/>
                  <a:ea typeface="宋体" panose="02010600030101010101" pitchFamily="2" charset="-122"/>
                </a:rPr>
                <a:t>19.42</a:t>
              </a:r>
              <a:endParaRPr lang="en-US" altLang="zh-CN" sz="2000" b="1">
                <a:latin typeface="Arial" panose="020B0604020202020204" pitchFamily="34" charset="0"/>
                <a:ea typeface="宋体" panose="02010600030101010101" pitchFamily="2" charset="-122"/>
              </a:endParaRPr>
            </a:p>
          </p:txBody>
        </p:sp>
        <p:sp>
          <p:nvSpPr>
            <p:cNvPr id="21529" name="矩形 30745"/>
            <p:cNvSpPr/>
            <p:nvPr/>
          </p:nvSpPr>
          <p:spPr>
            <a:xfrm>
              <a:off x="90" y="2367"/>
              <a:ext cx="1821" cy="249"/>
            </a:xfrm>
            <a:prstGeom prst="rect">
              <a:avLst/>
            </a:prstGeom>
            <a:solidFill>
              <a:schemeClr val="accent1"/>
            </a:solidFill>
            <a:ln w="9525">
              <a:noFill/>
            </a:ln>
          </p:spPr>
          <p:txBody>
            <a:bodyPr anchor="ctr"/>
            <a:p>
              <a:pPr algn="ctr">
                <a:spcBef>
                  <a:spcPct val="20000"/>
                </a:spcBef>
              </a:pPr>
              <a:r>
                <a:rPr lang="en-US" altLang="zh-CN" sz="2000" b="1">
                  <a:latin typeface="Arial" panose="020B0604020202020204" pitchFamily="34" charset="0"/>
                  <a:ea typeface="宋体" panose="02010600030101010101" pitchFamily="2" charset="-122"/>
                </a:rPr>
                <a:t>200</a:t>
              </a:r>
              <a:endParaRPr lang="en-US" altLang="zh-CN" sz="2000" b="1">
                <a:latin typeface="Arial" panose="020B0604020202020204" pitchFamily="34" charset="0"/>
                <a:ea typeface="宋体" panose="02010600030101010101" pitchFamily="2" charset="-122"/>
              </a:endParaRPr>
            </a:p>
          </p:txBody>
        </p:sp>
        <p:sp>
          <p:nvSpPr>
            <p:cNvPr id="21530" name="矩形 30746"/>
            <p:cNvSpPr/>
            <p:nvPr/>
          </p:nvSpPr>
          <p:spPr>
            <a:xfrm>
              <a:off x="3832" y="2118"/>
              <a:ext cx="1860" cy="249"/>
            </a:xfrm>
            <a:prstGeom prst="rect">
              <a:avLst/>
            </a:prstGeom>
            <a:solidFill>
              <a:schemeClr val="accent1"/>
            </a:solidFill>
            <a:ln w="9525">
              <a:noFill/>
            </a:ln>
          </p:spPr>
          <p:txBody>
            <a:bodyPr anchor="ctr"/>
            <a:p>
              <a:pPr algn="ctr">
                <a:spcBef>
                  <a:spcPct val="20000"/>
                </a:spcBef>
              </a:pPr>
              <a:endParaRPr sz="2000" b="1" dirty="0">
                <a:latin typeface="Arial" panose="020B0604020202020204" pitchFamily="34" charset="0"/>
                <a:ea typeface="宋体" panose="02010600030101010101" pitchFamily="2" charset="-122"/>
              </a:endParaRPr>
            </a:p>
          </p:txBody>
        </p:sp>
        <p:sp>
          <p:nvSpPr>
            <p:cNvPr id="21531" name="矩形 30747"/>
            <p:cNvSpPr/>
            <p:nvPr/>
          </p:nvSpPr>
          <p:spPr>
            <a:xfrm>
              <a:off x="1911" y="2118"/>
              <a:ext cx="1921" cy="249"/>
            </a:xfrm>
            <a:prstGeom prst="rect">
              <a:avLst/>
            </a:prstGeom>
            <a:solidFill>
              <a:schemeClr val="accent1"/>
            </a:solidFill>
            <a:ln w="9525">
              <a:noFill/>
            </a:ln>
          </p:spPr>
          <p:txBody>
            <a:bodyPr anchor="ctr"/>
            <a:p>
              <a:pPr algn="ctr">
                <a:spcBef>
                  <a:spcPct val="20000"/>
                </a:spcBef>
              </a:pPr>
              <a:r>
                <a:rPr lang="en-US" altLang="zh-CN" sz="2000" b="1">
                  <a:latin typeface="Arial" panose="020B0604020202020204" pitchFamily="34" charset="0"/>
                  <a:ea typeface="宋体" panose="02010600030101010101" pitchFamily="2" charset="-122"/>
                </a:rPr>
                <a:t>15.15</a:t>
              </a:r>
              <a:endParaRPr lang="en-US" altLang="zh-CN" sz="2000" b="1">
                <a:latin typeface="Arial" panose="020B0604020202020204" pitchFamily="34" charset="0"/>
                <a:ea typeface="宋体" panose="02010600030101010101" pitchFamily="2" charset="-122"/>
              </a:endParaRPr>
            </a:p>
          </p:txBody>
        </p:sp>
        <p:sp>
          <p:nvSpPr>
            <p:cNvPr id="21532" name="矩形 30748"/>
            <p:cNvSpPr/>
            <p:nvPr/>
          </p:nvSpPr>
          <p:spPr>
            <a:xfrm>
              <a:off x="90" y="2118"/>
              <a:ext cx="1821" cy="249"/>
            </a:xfrm>
            <a:prstGeom prst="rect">
              <a:avLst/>
            </a:prstGeom>
            <a:solidFill>
              <a:schemeClr val="accent1"/>
            </a:solidFill>
            <a:ln w="9525">
              <a:noFill/>
            </a:ln>
          </p:spPr>
          <p:txBody>
            <a:bodyPr anchor="ctr"/>
            <a:p>
              <a:pPr algn="ctr">
                <a:spcBef>
                  <a:spcPct val="20000"/>
                </a:spcBef>
              </a:pPr>
              <a:r>
                <a:rPr lang="en-US" altLang="zh-CN" sz="2000" b="1">
                  <a:latin typeface="Arial" panose="020B0604020202020204" pitchFamily="34" charset="0"/>
                  <a:ea typeface="宋体" panose="02010600030101010101" pitchFamily="2" charset="-122"/>
                </a:rPr>
                <a:t>150</a:t>
              </a:r>
              <a:endParaRPr lang="en-US" altLang="zh-CN" sz="2000" b="1">
                <a:latin typeface="Arial" panose="020B0604020202020204" pitchFamily="34" charset="0"/>
                <a:ea typeface="宋体" panose="02010600030101010101" pitchFamily="2" charset="-122"/>
              </a:endParaRPr>
            </a:p>
          </p:txBody>
        </p:sp>
        <p:sp>
          <p:nvSpPr>
            <p:cNvPr id="21533" name="矩形 30749"/>
            <p:cNvSpPr/>
            <p:nvPr/>
          </p:nvSpPr>
          <p:spPr>
            <a:xfrm>
              <a:off x="3832" y="1869"/>
              <a:ext cx="1860" cy="249"/>
            </a:xfrm>
            <a:prstGeom prst="rect">
              <a:avLst/>
            </a:prstGeom>
            <a:solidFill>
              <a:schemeClr val="accent1"/>
            </a:solidFill>
            <a:ln w="9525">
              <a:noFill/>
            </a:ln>
          </p:spPr>
          <p:txBody>
            <a:bodyPr anchor="ctr"/>
            <a:p>
              <a:pPr algn="ctr">
                <a:spcBef>
                  <a:spcPct val="20000"/>
                </a:spcBef>
              </a:pPr>
              <a:r>
                <a:rPr lang="en-US" altLang="zh-CN" sz="2000" b="1">
                  <a:latin typeface="Arial" panose="020B0604020202020204" pitchFamily="34" charset="0"/>
                  <a:ea typeface="宋体" panose="02010600030101010101" pitchFamily="2" charset="-122"/>
                </a:rPr>
                <a:t>0.105</a:t>
              </a:r>
              <a:endParaRPr lang="en-US" altLang="zh-CN" sz="2000" b="1">
                <a:latin typeface="Arial" panose="020B0604020202020204" pitchFamily="34" charset="0"/>
                <a:ea typeface="宋体" panose="02010600030101010101" pitchFamily="2" charset="-122"/>
              </a:endParaRPr>
            </a:p>
          </p:txBody>
        </p:sp>
        <p:sp>
          <p:nvSpPr>
            <p:cNvPr id="21534" name="矩形 30750"/>
            <p:cNvSpPr/>
            <p:nvPr/>
          </p:nvSpPr>
          <p:spPr>
            <a:xfrm>
              <a:off x="1911" y="1869"/>
              <a:ext cx="1921" cy="249"/>
            </a:xfrm>
            <a:prstGeom prst="rect">
              <a:avLst/>
            </a:prstGeom>
            <a:solidFill>
              <a:schemeClr val="accent1"/>
            </a:solidFill>
            <a:ln w="9525">
              <a:noFill/>
            </a:ln>
          </p:spPr>
          <p:txBody>
            <a:bodyPr anchor="ctr"/>
            <a:p>
              <a:pPr algn="ctr">
                <a:spcBef>
                  <a:spcPct val="20000"/>
                </a:spcBef>
              </a:pPr>
              <a:r>
                <a:rPr lang="en-US" altLang="zh-CN" sz="2000" b="1">
                  <a:latin typeface="Arial" panose="020B0604020202020204" pitchFamily="34" charset="0"/>
                  <a:ea typeface="宋体" panose="02010600030101010101" pitchFamily="2" charset="-122"/>
                </a:rPr>
                <a:t>10.5</a:t>
              </a:r>
              <a:endParaRPr lang="en-US" altLang="zh-CN" sz="2000" b="1">
                <a:latin typeface="Arial" panose="020B0604020202020204" pitchFamily="34" charset="0"/>
                <a:ea typeface="宋体" panose="02010600030101010101" pitchFamily="2" charset="-122"/>
              </a:endParaRPr>
            </a:p>
          </p:txBody>
        </p:sp>
        <p:sp>
          <p:nvSpPr>
            <p:cNvPr id="21535" name="矩形 30751"/>
            <p:cNvSpPr/>
            <p:nvPr/>
          </p:nvSpPr>
          <p:spPr>
            <a:xfrm>
              <a:off x="90" y="1869"/>
              <a:ext cx="1821" cy="249"/>
            </a:xfrm>
            <a:prstGeom prst="rect">
              <a:avLst/>
            </a:prstGeom>
            <a:solidFill>
              <a:schemeClr val="accent1"/>
            </a:solidFill>
            <a:ln w="9525">
              <a:noFill/>
            </a:ln>
          </p:spPr>
          <p:txBody>
            <a:bodyPr anchor="ctr"/>
            <a:p>
              <a:pPr algn="ctr">
                <a:spcBef>
                  <a:spcPct val="20000"/>
                </a:spcBef>
              </a:pPr>
              <a:r>
                <a:rPr lang="en-US" altLang="zh-CN" sz="2000" b="1">
                  <a:latin typeface="Arial" panose="020B0604020202020204" pitchFamily="34" charset="0"/>
                  <a:ea typeface="宋体" panose="02010600030101010101" pitchFamily="2" charset="-122"/>
                </a:rPr>
                <a:t>100</a:t>
              </a:r>
              <a:endParaRPr lang="en-US" altLang="zh-CN" sz="2000" b="1">
                <a:latin typeface="Arial" panose="020B0604020202020204" pitchFamily="34" charset="0"/>
                <a:ea typeface="宋体" panose="02010600030101010101" pitchFamily="2" charset="-122"/>
              </a:endParaRPr>
            </a:p>
          </p:txBody>
        </p:sp>
        <p:sp>
          <p:nvSpPr>
            <p:cNvPr id="21536" name="矩形 30752"/>
            <p:cNvSpPr/>
            <p:nvPr/>
          </p:nvSpPr>
          <p:spPr>
            <a:xfrm>
              <a:off x="3832" y="1620"/>
              <a:ext cx="1860" cy="249"/>
            </a:xfrm>
            <a:prstGeom prst="rect">
              <a:avLst/>
            </a:prstGeom>
            <a:solidFill>
              <a:schemeClr val="accent1"/>
            </a:solidFill>
            <a:ln w="9525">
              <a:noFill/>
            </a:ln>
          </p:spPr>
          <p:txBody>
            <a:bodyPr anchor="ctr"/>
            <a:p>
              <a:pPr algn="ctr">
                <a:spcBef>
                  <a:spcPct val="20000"/>
                </a:spcBef>
              </a:pPr>
              <a:r>
                <a:rPr lang="en-US" altLang="zh-CN" sz="2000" b="1">
                  <a:latin typeface="Arial" panose="020B0604020202020204" pitchFamily="34" charset="0"/>
                  <a:ea typeface="宋体" panose="02010600030101010101" pitchFamily="2" charset="-122"/>
                </a:rPr>
                <a:t>0.110</a:t>
              </a:r>
              <a:endParaRPr lang="en-US" altLang="zh-CN" sz="2000" b="1">
                <a:latin typeface="Arial" panose="020B0604020202020204" pitchFamily="34" charset="0"/>
                <a:ea typeface="宋体" panose="02010600030101010101" pitchFamily="2" charset="-122"/>
              </a:endParaRPr>
            </a:p>
          </p:txBody>
        </p:sp>
        <p:sp>
          <p:nvSpPr>
            <p:cNvPr id="21537" name="矩形 30753"/>
            <p:cNvSpPr/>
            <p:nvPr/>
          </p:nvSpPr>
          <p:spPr>
            <a:xfrm>
              <a:off x="1911" y="1620"/>
              <a:ext cx="1921" cy="249"/>
            </a:xfrm>
            <a:prstGeom prst="rect">
              <a:avLst/>
            </a:prstGeom>
            <a:solidFill>
              <a:schemeClr val="accent1"/>
            </a:solidFill>
            <a:ln w="9525">
              <a:noFill/>
            </a:ln>
          </p:spPr>
          <p:txBody>
            <a:bodyPr anchor="ctr"/>
            <a:p>
              <a:pPr algn="ctr">
                <a:spcBef>
                  <a:spcPct val="20000"/>
                </a:spcBef>
              </a:pPr>
              <a:r>
                <a:rPr lang="en-US" altLang="zh-CN" sz="2000" b="1">
                  <a:latin typeface="Arial" panose="020B0604020202020204" pitchFamily="34" charset="0"/>
                  <a:ea typeface="宋体" panose="02010600030101010101" pitchFamily="2" charset="-122"/>
                </a:rPr>
                <a:t>5.50</a:t>
              </a:r>
              <a:endParaRPr lang="en-US" altLang="zh-CN" sz="2000" b="1">
                <a:latin typeface="Arial" panose="020B0604020202020204" pitchFamily="34" charset="0"/>
                <a:ea typeface="宋体" panose="02010600030101010101" pitchFamily="2" charset="-122"/>
              </a:endParaRPr>
            </a:p>
          </p:txBody>
        </p:sp>
        <p:sp>
          <p:nvSpPr>
            <p:cNvPr id="21538" name="矩形 30754"/>
            <p:cNvSpPr/>
            <p:nvPr/>
          </p:nvSpPr>
          <p:spPr>
            <a:xfrm>
              <a:off x="90" y="1620"/>
              <a:ext cx="1821" cy="249"/>
            </a:xfrm>
            <a:prstGeom prst="rect">
              <a:avLst/>
            </a:prstGeom>
            <a:solidFill>
              <a:schemeClr val="accent1"/>
            </a:solidFill>
            <a:ln w="9525">
              <a:noFill/>
            </a:ln>
          </p:spPr>
          <p:txBody>
            <a:bodyPr anchor="ctr"/>
            <a:p>
              <a:pPr algn="ctr">
                <a:spcBef>
                  <a:spcPct val="20000"/>
                </a:spcBef>
              </a:pPr>
              <a:r>
                <a:rPr lang="en-US" altLang="zh-CN" sz="2000" b="1">
                  <a:latin typeface="Arial" panose="020B0604020202020204" pitchFamily="34" charset="0"/>
                  <a:ea typeface="宋体" panose="02010600030101010101" pitchFamily="2" charset="-122"/>
                </a:rPr>
                <a:t>50</a:t>
              </a:r>
              <a:endParaRPr lang="en-US" altLang="zh-CN" sz="2000" b="1">
                <a:latin typeface="Arial" panose="020B0604020202020204" pitchFamily="34" charset="0"/>
                <a:ea typeface="宋体" panose="02010600030101010101" pitchFamily="2" charset="-122"/>
              </a:endParaRPr>
            </a:p>
          </p:txBody>
        </p:sp>
        <p:sp>
          <p:nvSpPr>
            <p:cNvPr id="21539" name="矩形 30755"/>
            <p:cNvSpPr/>
            <p:nvPr/>
          </p:nvSpPr>
          <p:spPr>
            <a:xfrm>
              <a:off x="3832" y="1371"/>
              <a:ext cx="1860" cy="249"/>
            </a:xfrm>
            <a:prstGeom prst="rect">
              <a:avLst/>
            </a:prstGeom>
            <a:solidFill>
              <a:srgbClr val="B2B2B2"/>
            </a:solidFill>
            <a:ln w="9525">
              <a:noFill/>
            </a:ln>
          </p:spPr>
          <p:txBody>
            <a:bodyPr anchor="ctr"/>
            <a:p>
              <a:pPr algn="ctr">
                <a:spcBef>
                  <a:spcPct val="20000"/>
                </a:spcBef>
              </a:pPr>
              <a:r>
                <a:rPr lang="zh-CN" altLang="en-US" sz="2000" b="1" dirty="0">
                  <a:latin typeface="Arial" panose="020B0604020202020204" pitchFamily="34" charset="0"/>
                  <a:ea typeface="宋体" panose="02010600030101010101" pitchFamily="2" charset="-122"/>
                </a:rPr>
                <a:t>柑橘损坏的频率（    ）</a:t>
              </a:r>
              <a:endParaRPr lang="zh-CN" altLang="en-US" sz="2000" b="1" dirty="0">
                <a:latin typeface="Arial" panose="020B0604020202020204" pitchFamily="34" charset="0"/>
                <a:ea typeface="宋体" panose="02010600030101010101" pitchFamily="2" charset="-122"/>
              </a:endParaRPr>
            </a:p>
          </p:txBody>
        </p:sp>
        <p:sp>
          <p:nvSpPr>
            <p:cNvPr id="21540" name="矩形 30756"/>
            <p:cNvSpPr/>
            <p:nvPr/>
          </p:nvSpPr>
          <p:spPr>
            <a:xfrm>
              <a:off x="1911" y="1371"/>
              <a:ext cx="1921" cy="249"/>
            </a:xfrm>
            <a:prstGeom prst="rect">
              <a:avLst/>
            </a:prstGeom>
            <a:solidFill>
              <a:srgbClr val="B2B2B2"/>
            </a:solidFill>
            <a:ln w="9525">
              <a:noFill/>
            </a:ln>
          </p:spPr>
          <p:txBody>
            <a:bodyPr anchor="ctr"/>
            <a:p>
              <a:pPr algn="ctr">
                <a:spcBef>
                  <a:spcPct val="20000"/>
                </a:spcBef>
              </a:pPr>
              <a:r>
                <a:rPr lang="zh-CN" altLang="en-US" sz="2000" b="1" dirty="0">
                  <a:latin typeface="Arial" panose="020B0604020202020204" pitchFamily="34" charset="0"/>
                  <a:ea typeface="宋体" panose="02010600030101010101" pitchFamily="2" charset="-122"/>
                </a:rPr>
                <a:t>损坏柑橘质量（</a:t>
              </a:r>
              <a:r>
                <a:rPr lang="en-US" altLang="zh-CN" sz="2000" b="1" i="1">
                  <a:solidFill>
                    <a:srgbClr val="FF0000"/>
                  </a:solidFill>
                  <a:latin typeface="Arial" panose="020B0604020202020204" pitchFamily="34" charset="0"/>
                  <a:ea typeface="宋体" panose="02010600030101010101" pitchFamily="2" charset="-122"/>
                </a:rPr>
                <a:t>m</a:t>
              </a:r>
              <a:r>
                <a:rPr lang="zh-CN" altLang="en-US" sz="2000" b="1" dirty="0">
                  <a:latin typeface="Arial" panose="020B0604020202020204" pitchFamily="34" charset="0"/>
                  <a:ea typeface="宋体" panose="02010600030101010101" pitchFamily="2" charset="-122"/>
                </a:rPr>
                <a:t>）</a:t>
              </a:r>
              <a:r>
                <a:rPr lang="en-US" altLang="zh-CN" sz="2000" b="1" dirty="0">
                  <a:latin typeface="Arial" panose="020B0604020202020204" pitchFamily="34" charset="0"/>
                  <a:ea typeface="宋体" panose="02010600030101010101" pitchFamily="2" charset="-122"/>
                </a:rPr>
                <a:t>/</a:t>
              </a:r>
              <a:r>
                <a:rPr lang="zh-CN" altLang="en-US" sz="2000" b="1" dirty="0">
                  <a:latin typeface="Arial" panose="020B0604020202020204" pitchFamily="34" charset="0"/>
                  <a:ea typeface="宋体" panose="02010600030101010101" pitchFamily="2" charset="-122"/>
                </a:rPr>
                <a:t>千克</a:t>
              </a:r>
              <a:endParaRPr lang="zh-CN" altLang="en-US" sz="2000" b="1" dirty="0">
                <a:latin typeface="Arial" panose="020B0604020202020204" pitchFamily="34" charset="0"/>
                <a:ea typeface="宋体" panose="02010600030101010101" pitchFamily="2" charset="-122"/>
              </a:endParaRPr>
            </a:p>
          </p:txBody>
        </p:sp>
        <p:sp>
          <p:nvSpPr>
            <p:cNvPr id="21541" name="矩形 30757"/>
            <p:cNvSpPr/>
            <p:nvPr/>
          </p:nvSpPr>
          <p:spPr>
            <a:xfrm>
              <a:off x="90" y="1371"/>
              <a:ext cx="1821" cy="249"/>
            </a:xfrm>
            <a:prstGeom prst="rect">
              <a:avLst/>
            </a:prstGeom>
            <a:solidFill>
              <a:srgbClr val="B2B2B2"/>
            </a:solidFill>
            <a:ln w="9525">
              <a:noFill/>
            </a:ln>
          </p:spPr>
          <p:txBody>
            <a:bodyPr anchor="ctr"/>
            <a:p>
              <a:pPr algn="ctr">
                <a:spcBef>
                  <a:spcPct val="20000"/>
                </a:spcBef>
              </a:pPr>
              <a:r>
                <a:rPr lang="zh-CN" altLang="en-US" sz="2000" b="1" dirty="0">
                  <a:latin typeface="Arial" panose="020B0604020202020204" pitchFamily="34" charset="0"/>
                  <a:ea typeface="宋体" panose="02010600030101010101" pitchFamily="2" charset="-122"/>
                </a:rPr>
                <a:t>柑橘总质量（</a:t>
              </a:r>
              <a:r>
                <a:rPr lang="en-US" altLang="zh-CN" sz="2000" b="1" i="1">
                  <a:solidFill>
                    <a:srgbClr val="FF0000"/>
                  </a:solidFill>
                  <a:latin typeface="Arial" panose="020B0604020202020204" pitchFamily="34" charset="0"/>
                  <a:ea typeface="宋体" panose="02010600030101010101" pitchFamily="2" charset="-122"/>
                </a:rPr>
                <a:t>n</a:t>
              </a:r>
              <a:r>
                <a:rPr lang="zh-CN" altLang="en-US" sz="2000" b="1" dirty="0">
                  <a:latin typeface="Arial" panose="020B0604020202020204" pitchFamily="34" charset="0"/>
                  <a:ea typeface="宋体" panose="02010600030101010101" pitchFamily="2" charset="-122"/>
                </a:rPr>
                <a:t>）</a:t>
              </a:r>
              <a:r>
                <a:rPr lang="en-US" altLang="zh-CN" sz="2000" b="1" dirty="0">
                  <a:latin typeface="Arial" panose="020B0604020202020204" pitchFamily="34" charset="0"/>
                  <a:ea typeface="宋体" panose="02010600030101010101" pitchFamily="2" charset="-122"/>
                </a:rPr>
                <a:t>/</a:t>
              </a:r>
              <a:r>
                <a:rPr lang="zh-CN" altLang="en-US" sz="2000" b="1" dirty="0">
                  <a:latin typeface="Arial" panose="020B0604020202020204" pitchFamily="34" charset="0"/>
                  <a:ea typeface="宋体" panose="02010600030101010101" pitchFamily="2" charset="-122"/>
                </a:rPr>
                <a:t>千克</a:t>
              </a:r>
              <a:endParaRPr lang="zh-CN" altLang="en-US" sz="2000" b="1" dirty="0">
                <a:latin typeface="Arial" panose="020B0604020202020204" pitchFamily="34" charset="0"/>
                <a:ea typeface="宋体" panose="02010600030101010101" pitchFamily="2" charset="-122"/>
              </a:endParaRPr>
            </a:p>
          </p:txBody>
        </p:sp>
        <p:sp>
          <p:nvSpPr>
            <p:cNvPr id="21542" name="直接连接符 30758"/>
            <p:cNvSpPr/>
            <p:nvPr/>
          </p:nvSpPr>
          <p:spPr>
            <a:xfrm>
              <a:off x="90" y="1371"/>
              <a:ext cx="5602" cy="0"/>
            </a:xfrm>
            <a:prstGeom prst="line">
              <a:avLst/>
            </a:prstGeom>
            <a:ln w="12700" cap="sq" cmpd="sng">
              <a:solidFill>
                <a:schemeClr val="bg1"/>
              </a:solidFill>
              <a:prstDash val="solid"/>
              <a:round/>
              <a:headEnd type="none" w="med" len="med"/>
              <a:tailEnd type="none" w="med" len="med"/>
            </a:ln>
          </p:spPr>
        </p:sp>
        <p:sp>
          <p:nvSpPr>
            <p:cNvPr id="21543" name="直接连接符 30759"/>
            <p:cNvSpPr/>
            <p:nvPr/>
          </p:nvSpPr>
          <p:spPr>
            <a:xfrm>
              <a:off x="90" y="1620"/>
              <a:ext cx="5602" cy="0"/>
            </a:xfrm>
            <a:prstGeom prst="line">
              <a:avLst/>
            </a:prstGeom>
            <a:ln w="12700" cap="flat" cmpd="sng">
              <a:solidFill>
                <a:schemeClr val="bg1"/>
              </a:solidFill>
              <a:prstDash val="solid"/>
              <a:round/>
              <a:headEnd type="none" w="med" len="med"/>
              <a:tailEnd type="none" w="med" len="med"/>
            </a:ln>
          </p:spPr>
        </p:sp>
        <p:sp>
          <p:nvSpPr>
            <p:cNvPr id="21544" name="直接连接符 30760"/>
            <p:cNvSpPr/>
            <p:nvPr/>
          </p:nvSpPr>
          <p:spPr>
            <a:xfrm>
              <a:off x="90" y="1869"/>
              <a:ext cx="5602" cy="0"/>
            </a:xfrm>
            <a:prstGeom prst="line">
              <a:avLst/>
            </a:prstGeom>
            <a:ln w="12700" cap="flat" cmpd="sng">
              <a:solidFill>
                <a:schemeClr val="bg1"/>
              </a:solidFill>
              <a:prstDash val="solid"/>
              <a:round/>
              <a:headEnd type="none" w="med" len="med"/>
              <a:tailEnd type="none" w="med" len="med"/>
            </a:ln>
          </p:spPr>
        </p:sp>
        <p:sp>
          <p:nvSpPr>
            <p:cNvPr id="21545" name="直接连接符 30761"/>
            <p:cNvSpPr/>
            <p:nvPr/>
          </p:nvSpPr>
          <p:spPr>
            <a:xfrm>
              <a:off x="90" y="2118"/>
              <a:ext cx="5602" cy="0"/>
            </a:xfrm>
            <a:prstGeom prst="line">
              <a:avLst/>
            </a:prstGeom>
            <a:ln w="12700" cap="flat" cmpd="sng">
              <a:solidFill>
                <a:schemeClr val="bg1"/>
              </a:solidFill>
              <a:prstDash val="solid"/>
              <a:round/>
              <a:headEnd type="none" w="med" len="med"/>
              <a:tailEnd type="none" w="med" len="med"/>
            </a:ln>
          </p:spPr>
        </p:sp>
        <p:sp>
          <p:nvSpPr>
            <p:cNvPr id="21546" name="直接连接符 30762"/>
            <p:cNvSpPr/>
            <p:nvPr/>
          </p:nvSpPr>
          <p:spPr>
            <a:xfrm>
              <a:off x="90" y="2367"/>
              <a:ext cx="5602" cy="0"/>
            </a:xfrm>
            <a:prstGeom prst="line">
              <a:avLst/>
            </a:prstGeom>
            <a:ln w="12700" cap="flat" cmpd="sng">
              <a:solidFill>
                <a:schemeClr val="bg1"/>
              </a:solidFill>
              <a:prstDash val="solid"/>
              <a:round/>
              <a:headEnd type="none" w="med" len="med"/>
              <a:tailEnd type="none" w="med" len="med"/>
            </a:ln>
          </p:spPr>
        </p:sp>
        <p:sp>
          <p:nvSpPr>
            <p:cNvPr id="21547" name="直接连接符 30763"/>
            <p:cNvSpPr/>
            <p:nvPr/>
          </p:nvSpPr>
          <p:spPr>
            <a:xfrm>
              <a:off x="90" y="2616"/>
              <a:ext cx="5602" cy="0"/>
            </a:xfrm>
            <a:prstGeom prst="line">
              <a:avLst/>
            </a:prstGeom>
            <a:ln w="12700" cap="flat" cmpd="sng">
              <a:solidFill>
                <a:schemeClr val="bg1"/>
              </a:solidFill>
              <a:prstDash val="solid"/>
              <a:round/>
              <a:headEnd type="none" w="med" len="med"/>
              <a:tailEnd type="none" w="med" len="med"/>
            </a:ln>
          </p:spPr>
        </p:sp>
        <p:sp>
          <p:nvSpPr>
            <p:cNvPr id="21548" name="直接连接符 30764"/>
            <p:cNvSpPr/>
            <p:nvPr/>
          </p:nvSpPr>
          <p:spPr>
            <a:xfrm>
              <a:off x="90" y="2865"/>
              <a:ext cx="5602" cy="0"/>
            </a:xfrm>
            <a:prstGeom prst="line">
              <a:avLst/>
            </a:prstGeom>
            <a:ln w="12700" cap="flat" cmpd="sng">
              <a:solidFill>
                <a:schemeClr val="bg1"/>
              </a:solidFill>
              <a:prstDash val="solid"/>
              <a:round/>
              <a:headEnd type="none" w="med" len="med"/>
              <a:tailEnd type="none" w="med" len="med"/>
            </a:ln>
          </p:spPr>
        </p:sp>
        <p:sp>
          <p:nvSpPr>
            <p:cNvPr id="21549" name="直接连接符 30765"/>
            <p:cNvSpPr/>
            <p:nvPr/>
          </p:nvSpPr>
          <p:spPr>
            <a:xfrm>
              <a:off x="90" y="3114"/>
              <a:ext cx="5602" cy="0"/>
            </a:xfrm>
            <a:prstGeom prst="line">
              <a:avLst/>
            </a:prstGeom>
            <a:ln w="12700" cap="flat" cmpd="sng">
              <a:solidFill>
                <a:schemeClr val="bg1"/>
              </a:solidFill>
              <a:prstDash val="solid"/>
              <a:round/>
              <a:headEnd type="none" w="med" len="med"/>
              <a:tailEnd type="none" w="med" len="med"/>
            </a:ln>
          </p:spPr>
        </p:sp>
        <p:sp>
          <p:nvSpPr>
            <p:cNvPr id="21550" name="直接连接符 30766"/>
            <p:cNvSpPr/>
            <p:nvPr/>
          </p:nvSpPr>
          <p:spPr>
            <a:xfrm>
              <a:off x="90" y="3363"/>
              <a:ext cx="5602" cy="0"/>
            </a:xfrm>
            <a:prstGeom prst="line">
              <a:avLst/>
            </a:prstGeom>
            <a:ln w="12700" cap="flat" cmpd="sng">
              <a:solidFill>
                <a:schemeClr val="bg1"/>
              </a:solidFill>
              <a:prstDash val="solid"/>
              <a:round/>
              <a:headEnd type="none" w="med" len="med"/>
              <a:tailEnd type="none" w="med" len="med"/>
            </a:ln>
          </p:spPr>
        </p:sp>
        <p:sp>
          <p:nvSpPr>
            <p:cNvPr id="21551" name="直接连接符 30767"/>
            <p:cNvSpPr/>
            <p:nvPr/>
          </p:nvSpPr>
          <p:spPr>
            <a:xfrm>
              <a:off x="90" y="3612"/>
              <a:ext cx="5602" cy="0"/>
            </a:xfrm>
            <a:prstGeom prst="line">
              <a:avLst/>
            </a:prstGeom>
            <a:ln w="12700" cap="flat" cmpd="sng">
              <a:solidFill>
                <a:schemeClr val="bg1"/>
              </a:solidFill>
              <a:prstDash val="solid"/>
              <a:round/>
              <a:headEnd type="none" w="med" len="med"/>
              <a:tailEnd type="none" w="med" len="med"/>
            </a:ln>
          </p:spPr>
        </p:sp>
        <p:sp>
          <p:nvSpPr>
            <p:cNvPr id="21552" name="直接连接符 30768"/>
            <p:cNvSpPr/>
            <p:nvPr/>
          </p:nvSpPr>
          <p:spPr>
            <a:xfrm>
              <a:off x="90" y="3861"/>
              <a:ext cx="5602" cy="0"/>
            </a:xfrm>
            <a:prstGeom prst="line">
              <a:avLst/>
            </a:prstGeom>
            <a:ln w="12700" cap="flat" cmpd="sng">
              <a:solidFill>
                <a:schemeClr val="bg1"/>
              </a:solidFill>
              <a:prstDash val="solid"/>
              <a:round/>
              <a:headEnd type="none" w="med" len="med"/>
              <a:tailEnd type="none" w="med" len="med"/>
            </a:ln>
          </p:spPr>
        </p:sp>
        <p:sp>
          <p:nvSpPr>
            <p:cNvPr id="21553" name="直接连接符 30769"/>
            <p:cNvSpPr/>
            <p:nvPr/>
          </p:nvSpPr>
          <p:spPr>
            <a:xfrm>
              <a:off x="90" y="4110"/>
              <a:ext cx="5602" cy="0"/>
            </a:xfrm>
            <a:prstGeom prst="line">
              <a:avLst/>
            </a:prstGeom>
            <a:ln w="12700" cap="sq" cmpd="sng">
              <a:solidFill>
                <a:schemeClr val="bg1"/>
              </a:solidFill>
              <a:prstDash val="solid"/>
              <a:round/>
              <a:headEnd type="none" w="med" len="med"/>
              <a:tailEnd type="none" w="med" len="med"/>
            </a:ln>
          </p:spPr>
        </p:sp>
        <p:sp>
          <p:nvSpPr>
            <p:cNvPr id="21554" name="直接连接符 30770"/>
            <p:cNvSpPr/>
            <p:nvPr/>
          </p:nvSpPr>
          <p:spPr>
            <a:xfrm>
              <a:off x="90" y="1371"/>
              <a:ext cx="0" cy="2739"/>
            </a:xfrm>
            <a:prstGeom prst="line">
              <a:avLst/>
            </a:prstGeom>
            <a:ln w="12700" cap="sq" cmpd="sng">
              <a:solidFill>
                <a:schemeClr val="bg1"/>
              </a:solidFill>
              <a:prstDash val="solid"/>
              <a:round/>
              <a:headEnd type="none" w="med" len="med"/>
              <a:tailEnd type="none" w="med" len="med"/>
            </a:ln>
          </p:spPr>
        </p:sp>
        <p:sp>
          <p:nvSpPr>
            <p:cNvPr id="21555" name="直接连接符 30771"/>
            <p:cNvSpPr/>
            <p:nvPr/>
          </p:nvSpPr>
          <p:spPr>
            <a:xfrm>
              <a:off x="1911" y="1371"/>
              <a:ext cx="0" cy="2739"/>
            </a:xfrm>
            <a:prstGeom prst="line">
              <a:avLst/>
            </a:prstGeom>
            <a:ln w="12700" cap="flat" cmpd="sng">
              <a:solidFill>
                <a:schemeClr val="bg1"/>
              </a:solidFill>
              <a:prstDash val="solid"/>
              <a:round/>
              <a:headEnd type="none" w="med" len="med"/>
              <a:tailEnd type="none" w="med" len="med"/>
            </a:ln>
          </p:spPr>
        </p:sp>
        <p:sp>
          <p:nvSpPr>
            <p:cNvPr id="21556" name="直接连接符 30772"/>
            <p:cNvSpPr/>
            <p:nvPr/>
          </p:nvSpPr>
          <p:spPr>
            <a:xfrm>
              <a:off x="3832" y="1371"/>
              <a:ext cx="0" cy="2739"/>
            </a:xfrm>
            <a:prstGeom prst="line">
              <a:avLst/>
            </a:prstGeom>
            <a:ln w="12700" cap="flat" cmpd="sng">
              <a:solidFill>
                <a:schemeClr val="bg1"/>
              </a:solidFill>
              <a:prstDash val="solid"/>
              <a:round/>
              <a:headEnd type="none" w="med" len="med"/>
              <a:tailEnd type="none" w="med" len="med"/>
            </a:ln>
          </p:spPr>
        </p:sp>
        <p:sp>
          <p:nvSpPr>
            <p:cNvPr id="21557" name="直接连接符 30773"/>
            <p:cNvSpPr/>
            <p:nvPr/>
          </p:nvSpPr>
          <p:spPr>
            <a:xfrm>
              <a:off x="5692" y="1371"/>
              <a:ext cx="0" cy="2739"/>
            </a:xfrm>
            <a:prstGeom prst="line">
              <a:avLst/>
            </a:prstGeom>
            <a:ln w="12700" cap="sq" cmpd="sng">
              <a:solidFill>
                <a:schemeClr val="bg1"/>
              </a:solidFill>
              <a:prstDash val="solid"/>
              <a:round/>
              <a:headEnd type="none" w="med" len="med"/>
              <a:tailEnd type="none" w="med" len="med"/>
            </a:ln>
          </p:spPr>
        </p:sp>
        <p:sp>
          <p:nvSpPr>
            <p:cNvPr id="21558" name="矩形 30774"/>
            <p:cNvSpPr>
              <a:spLocks noChangeAspect="1" noTextEdit="1"/>
            </p:cNvSpPr>
            <p:nvPr/>
          </p:nvSpPr>
          <p:spPr>
            <a:xfrm>
              <a:off x="5257" y="1344"/>
              <a:ext cx="136" cy="272"/>
            </a:xfrm>
            <a:prstGeom prst="rect">
              <a:avLst/>
            </a:prstGeom>
            <a:noFill/>
            <a:ln w="9525">
              <a:noFill/>
            </a:ln>
          </p:spPr>
          <p:txBody>
            <a:bodyPr anchor="t"/>
            <a:p>
              <a:endParaRPr lang="zh-CN" altLang="en-US">
                <a:latin typeface="Arial" panose="020B0604020202020204" pitchFamily="34" charset="0"/>
                <a:ea typeface="宋体" panose="02010600030101010101" pitchFamily="2" charset="-122"/>
              </a:endParaRPr>
            </a:p>
          </p:txBody>
        </p:sp>
        <p:sp>
          <p:nvSpPr>
            <p:cNvPr id="21559" name="直接连接符 30775"/>
            <p:cNvSpPr/>
            <p:nvPr/>
          </p:nvSpPr>
          <p:spPr>
            <a:xfrm>
              <a:off x="5275" y="1484"/>
              <a:ext cx="91" cy="1"/>
            </a:xfrm>
            <a:prstGeom prst="line">
              <a:avLst/>
            </a:prstGeom>
            <a:ln w="7938" cap="flat" cmpd="sng">
              <a:solidFill>
                <a:srgbClr val="000000"/>
              </a:solidFill>
              <a:prstDash val="solid"/>
              <a:round/>
              <a:headEnd type="none" w="med" len="med"/>
              <a:tailEnd type="none" w="med" len="med"/>
            </a:ln>
          </p:spPr>
        </p:sp>
        <p:sp>
          <p:nvSpPr>
            <p:cNvPr id="21560" name="矩形 30776"/>
            <p:cNvSpPr/>
            <p:nvPr/>
          </p:nvSpPr>
          <p:spPr>
            <a:xfrm>
              <a:off x="5294" y="1499"/>
              <a:ext cx="52" cy="125"/>
            </a:xfrm>
            <a:prstGeom prst="rect">
              <a:avLst/>
            </a:prstGeom>
            <a:noFill/>
            <a:ln w="9525">
              <a:noFill/>
            </a:ln>
          </p:spPr>
          <p:txBody>
            <a:bodyPr wrap="none" lIns="0" tIns="0" rIns="0" bIns="0" anchor="t">
              <a:spAutoFit/>
            </a:bodyPr>
            <a:p>
              <a:r>
                <a:rPr lang="en-US" altLang="zh-CN" sz="1300" i="1">
                  <a:solidFill>
                    <a:srgbClr val="FF0000"/>
                  </a:solidFill>
                  <a:latin typeface="Times New Roman" panose="02020603050405020304" pitchFamily="18" charset="0"/>
                  <a:ea typeface="宋体" panose="02010600030101010101" pitchFamily="2" charset="-122"/>
                </a:rPr>
                <a:t>n</a:t>
              </a:r>
              <a:endParaRPr lang="en-US" altLang="zh-CN" sz="2000">
                <a:solidFill>
                  <a:srgbClr val="FF0000"/>
                </a:solidFill>
                <a:latin typeface="Times New Roman" panose="02020603050405020304" pitchFamily="18" charset="0"/>
                <a:ea typeface="宋体" panose="02010600030101010101" pitchFamily="2" charset="-122"/>
              </a:endParaRPr>
            </a:p>
          </p:txBody>
        </p:sp>
        <p:sp>
          <p:nvSpPr>
            <p:cNvPr id="21561" name="矩形 30777"/>
            <p:cNvSpPr/>
            <p:nvPr/>
          </p:nvSpPr>
          <p:spPr>
            <a:xfrm>
              <a:off x="5283" y="1350"/>
              <a:ext cx="75" cy="125"/>
            </a:xfrm>
            <a:prstGeom prst="rect">
              <a:avLst/>
            </a:prstGeom>
            <a:noFill/>
            <a:ln w="9525">
              <a:noFill/>
            </a:ln>
          </p:spPr>
          <p:txBody>
            <a:bodyPr wrap="none" lIns="0" tIns="0" rIns="0" bIns="0" anchor="t">
              <a:spAutoFit/>
            </a:bodyPr>
            <a:p>
              <a:r>
                <a:rPr lang="en-US" altLang="zh-CN" sz="1300" i="1">
                  <a:solidFill>
                    <a:srgbClr val="FF0000"/>
                  </a:solidFill>
                  <a:latin typeface="Times New Roman" panose="02020603050405020304" pitchFamily="18" charset="0"/>
                  <a:ea typeface="宋体" panose="02010600030101010101" pitchFamily="2" charset="-122"/>
                </a:rPr>
                <a:t>m</a:t>
              </a:r>
              <a:endParaRPr lang="en-US" altLang="zh-CN" sz="2000">
                <a:solidFill>
                  <a:srgbClr val="FF0000"/>
                </a:solidFill>
                <a:latin typeface="Times New Roman" panose="02020603050405020304" pitchFamily="18" charset="0"/>
                <a:ea typeface="宋体" panose="02010600030101010101" pitchFamily="2" charset="-122"/>
              </a:endParaRPr>
            </a:p>
          </p:txBody>
        </p:sp>
      </p:grpSp>
      <p:sp>
        <p:nvSpPr>
          <p:cNvPr id="21562" name="文本框 30778"/>
          <p:cNvSpPr txBox="1"/>
          <p:nvPr/>
        </p:nvSpPr>
        <p:spPr>
          <a:xfrm>
            <a:off x="60325" y="669925"/>
            <a:ext cx="5329238" cy="457200"/>
          </a:xfrm>
          <a:prstGeom prst="rect">
            <a:avLst/>
          </a:prstGeom>
          <a:noFill/>
          <a:ln w="9525">
            <a:noFill/>
          </a:ln>
        </p:spPr>
        <p:txBody>
          <a:bodyPr anchor="t">
            <a:spAutoFit/>
          </a:bodyPr>
          <a:p>
            <a:r>
              <a:rPr lang="zh-CN" altLang="en-US" sz="2400" b="1" dirty="0">
                <a:latin typeface="楷体_GB2312" pitchFamily="49" charset="-122"/>
                <a:ea typeface="楷体_GB2312" pitchFamily="49" charset="-122"/>
              </a:rPr>
              <a:t>　　完成下表</a:t>
            </a:r>
            <a:r>
              <a:rPr lang="en-US" altLang="zh-CN" sz="2400" b="1">
                <a:latin typeface="楷体_GB2312" pitchFamily="49" charset="-122"/>
                <a:ea typeface="楷体_GB2312" pitchFamily="49" charset="-122"/>
              </a:rPr>
              <a:t>,</a:t>
            </a:r>
            <a:endParaRPr lang="en-US" altLang="zh-CN" sz="2400" b="1">
              <a:latin typeface="宋体" panose="02010600030101010101" pitchFamily="2" charset="-122"/>
              <a:ea typeface="楷体_GB2312" pitchFamily="49" charset="-122"/>
            </a:endParaRPr>
          </a:p>
        </p:txBody>
      </p:sp>
      <p:sp>
        <p:nvSpPr>
          <p:cNvPr id="30780" name="文本框 30779"/>
          <p:cNvSpPr txBox="1"/>
          <p:nvPr/>
        </p:nvSpPr>
        <p:spPr>
          <a:xfrm>
            <a:off x="7145338" y="2349500"/>
            <a:ext cx="819150" cy="396875"/>
          </a:xfrm>
          <a:prstGeom prst="rect">
            <a:avLst/>
          </a:prstGeom>
          <a:noFill/>
          <a:ln w="9525">
            <a:noFill/>
          </a:ln>
        </p:spPr>
        <p:txBody>
          <a:bodyPr wrap="none" anchor="t">
            <a:spAutoFit/>
          </a:bodyPr>
          <a:p>
            <a:r>
              <a:rPr lang="en-US" altLang="zh-CN" sz="2000" b="1">
                <a:solidFill>
                  <a:srgbClr val="FF5050"/>
                </a:solidFill>
                <a:latin typeface="Arial" panose="020B0604020202020204" pitchFamily="34" charset="0"/>
                <a:ea typeface="宋体" panose="02010600030101010101" pitchFamily="2" charset="-122"/>
              </a:rPr>
              <a:t>0.101</a:t>
            </a:r>
            <a:endParaRPr lang="en-US" altLang="zh-CN" sz="2000" b="1">
              <a:solidFill>
                <a:srgbClr val="FF5050"/>
              </a:solidFill>
              <a:latin typeface="Arial" panose="020B0604020202020204" pitchFamily="34" charset="0"/>
              <a:ea typeface="宋体" panose="02010600030101010101" pitchFamily="2" charset="-122"/>
            </a:endParaRPr>
          </a:p>
        </p:txBody>
      </p:sp>
      <p:sp>
        <p:nvSpPr>
          <p:cNvPr id="30781" name="文本框 30780"/>
          <p:cNvSpPr txBox="1"/>
          <p:nvPr/>
        </p:nvSpPr>
        <p:spPr>
          <a:xfrm>
            <a:off x="7145338" y="2762250"/>
            <a:ext cx="819150" cy="396875"/>
          </a:xfrm>
          <a:prstGeom prst="rect">
            <a:avLst/>
          </a:prstGeom>
          <a:noFill/>
          <a:ln w="9525">
            <a:noFill/>
          </a:ln>
        </p:spPr>
        <p:txBody>
          <a:bodyPr wrap="none" anchor="t">
            <a:spAutoFit/>
          </a:bodyPr>
          <a:p>
            <a:r>
              <a:rPr lang="en-US" altLang="zh-CN" sz="2000" b="1">
                <a:solidFill>
                  <a:srgbClr val="FF5050"/>
                </a:solidFill>
                <a:latin typeface="Arial" panose="020B0604020202020204" pitchFamily="34" charset="0"/>
                <a:ea typeface="宋体" panose="02010600030101010101" pitchFamily="2" charset="-122"/>
              </a:rPr>
              <a:t>0.097</a:t>
            </a:r>
            <a:endParaRPr lang="en-US" altLang="zh-CN" sz="2000" b="1">
              <a:solidFill>
                <a:srgbClr val="FF5050"/>
              </a:solidFill>
              <a:latin typeface="Arial" panose="020B0604020202020204" pitchFamily="34" charset="0"/>
              <a:ea typeface="宋体" panose="02010600030101010101" pitchFamily="2" charset="-122"/>
            </a:endParaRPr>
          </a:p>
        </p:txBody>
      </p:sp>
      <p:sp>
        <p:nvSpPr>
          <p:cNvPr id="30782" name="文本框 30781"/>
          <p:cNvSpPr txBox="1"/>
          <p:nvPr/>
        </p:nvSpPr>
        <p:spPr>
          <a:xfrm>
            <a:off x="7164388" y="3141663"/>
            <a:ext cx="819150" cy="396875"/>
          </a:xfrm>
          <a:prstGeom prst="rect">
            <a:avLst/>
          </a:prstGeom>
          <a:noFill/>
          <a:ln w="9525">
            <a:noFill/>
          </a:ln>
        </p:spPr>
        <p:txBody>
          <a:bodyPr wrap="none" anchor="t">
            <a:spAutoFit/>
          </a:bodyPr>
          <a:p>
            <a:r>
              <a:rPr lang="en-US" altLang="zh-CN" sz="2000" b="1">
                <a:solidFill>
                  <a:srgbClr val="FF5050"/>
                </a:solidFill>
                <a:latin typeface="Arial" panose="020B0604020202020204" pitchFamily="34" charset="0"/>
                <a:ea typeface="宋体" panose="02010600030101010101" pitchFamily="2" charset="-122"/>
              </a:rPr>
              <a:t>0.097</a:t>
            </a:r>
            <a:endParaRPr lang="en-US" altLang="zh-CN" sz="2000" b="1">
              <a:solidFill>
                <a:srgbClr val="FF5050"/>
              </a:solidFill>
              <a:latin typeface="Arial" panose="020B0604020202020204" pitchFamily="34" charset="0"/>
              <a:ea typeface="宋体" panose="02010600030101010101" pitchFamily="2" charset="-122"/>
            </a:endParaRPr>
          </a:p>
        </p:txBody>
      </p:sp>
      <p:sp>
        <p:nvSpPr>
          <p:cNvPr id="30783" name="文本框 30782"/>
          <p:cNvSpPr txBox="1"/>
          <p:nvPr/>
        </p:nvSpPr>
        <p:spPr>
          <a:xfrm>
            <a:off x="7164388" y="3573463"/>
            <a:ext cx="819150" cy="396875"/>
          </a:xfrm>
          <a:prstGeom prst="rect">
            <a:avLst/>
          </a:prstGeom>
          <a:noFill/>
          <a:ln w="9525">
            <a:noFill/>
          </a:ln>
        </p:spPr>
        <p:txBody>
          <a:bodyPr wrap="none" anchor="t">
            <a:spAutoFit/>
          </a:bodyPr>
          <a:p>
            <a:r>
              <a:rPr lang="en-US" altLang="zh-CN" sz="2000" b="1">
                <a:solidFill>
                  <a:srgbClr val="FF5050"/>
                </a:solidFill>
                <a:latin typeface="Arial" panose="020B0604020202020204" pitchFamily="34" charset="0"/>
                <a:ea typeface="宋体" panose="02010600030101010101" pitchFamily="2" charset="-122"/>
              </a:rPr>
              <a:t>0.103</a:t>
            </a:r>
            <a:endParaRPr lang="en-US" altLang="zh-CN" sz="2000" b="1">
              <a:solidFill>
                <a:srgbClr val="FF5050"/>
              </a:solidFill>
              <a:latin typeface="Arial" panose="020B0604020202020204" pitchFamily="34" charset="0"/>
              <a:ea typeface="宋体" panose="02010600030101010101" pitchFamily="2" charset="-122"/>
            </a:endParaRPr>
          </a:p>
        </p:txBody>
      </p:sp>
      <p:sp>
        <p:nvSpPr>
          <p:cNvPr id="30784" name="文本框 30783"/>
          <p:cNvSpPr txBox="1"/>
          <p:nvPr/>
        </p:nvSpPr>
        <p:spPr>
          <a:xfrm>
            <a:off x="7164388" y="3933825"/>
            <a:ext cx="819150" cy="396875"/>
          </a:xfrm>
          <a:prstGeom prst="rect">
            <a:avLst/>
          </a:prstGeom>
          <a:noFill/>
          <a:ln w="9525">
            <a:noFill/>
          </a:ln>
        </p:spPr>
        <p:txBody>
          <a:bodyPr wrap="none" anchor="t">
            <a:spAutoFit/>
          </a:bodyPr>
          <a:p>
            <a:r>
              <a:rPr lang="en-US" altLang="zh-CN" sz="2000" b="1">
                <a:solidFill>
                  <a:srgbClr val="FF5050"/>
                </a:solidFill>
                <a:latin typeface="Arial" panose="020B0604020202020204" pitchFamily="34" charset="0"/>
                <a:ea typeface="宋体" panose="02010600030101010101" pitchFamily="2" charset="-122"/>
              </a:rPr>
              <a:t>0.101</a:t>
            </a:r>
            <a:endParaRPr lang="en-US" altLang="zh-CN" sz="2000" b="1">
              <a:solidFill>
                <a:srgbClr val="FF5050"/>
              </a:solidFill>
              <a:latin typeface="Arial" panose="020B0604020202020204" pitchFamily="34" charset="0"/>
              <a:ea typeface="宋体" panose="02010600030101010101" pitchFamily="2" charset="-122"/>
            </a:endParaRPr>
          </a:p>
        </p:txBody>
      </p:sp>
      <p:sp>
        <p:nvSpPr>
          <p:cNvPr id="30785" name="文本框 30784"/>
          <p:cNvSpPr txBox="1"/>
          <p:nvPr/>
        </p:nvSpPr>
        <p:spPr>
          <a:xfrm>
            <a:off x="7164388" y="4316413"/>
            <a:ext cx="819150" cy="396875"/>
          </a:xfrm>
          <a:prstGeom prst="rect">
            <a:avLst/>
          </a:prstGeom>
          <a:noFill/>
          <a:ln w="9525">
            <a:noFill/>
          </a:ln>
        </p:spPr>
        <p:txBody>
          <a:bodyPr wrap="none" anchor="t">
            <a:spAutoFit/>
          </a:bodyPr>
          <a:p>
            <a:r>
              <a:rPr lang="en-US" altLang="zh-CN" sz="2000" b="1">
                <a:solidFill>
                  <a:srgbClr val="FF5050"/>
                </a:solidFill>
                <a:latin typeface="Arial" panose="020B0604020202020204" pitchFamily="34" charset="0"/>
                <a:ea typeface="宋体" panose="02010600030101010101" pitchFamily="2" charset="-122"/>
              </a:rPr>
              <a:t>0.098</a:t>
            </a:r>
            <a:endParaRPr lang="en-US" altLang="zh-CN" sz="2000" b="1">
              <a:solidFill>
                <a:srgbClr val="FF5050"/>
              </a:solidFill>
              <a:latin typeface="Arial" panose="020B0604020202020204" pitchFamily="34" charset="0"/>
              <a:ea typeface="宋体" panose="02010600030101010101" pitchFamily="2" charset="-122"/>
            </a:endParaRPr>
          </a:p>
        </p:txBody>
      </p:sp>
      <p:sp>
        <p:nvSpPr>
          <p:cNvPr id="30786" name="文本框 30785"/>
          <p:cNvSpPr txBox="1"/>
          <p:nvPr/>
        </p:nvSpPr>
        <p:spPr>
          <a:xfrm>
            <a:off x="7164388" y="4724400"/>
            <a:ext cx="819150" cy="396875"/>
          </a:xfrm>
          <a:prstGeom prst="rect">
            <a:avLst/>
          </a:prstGeom>
          <a:noFill/>
          <a:ln w="9525">
            <a:noFill/>
          </a:ln>
        </p:spPr>
        <p:txBody>
          <a:bodyPr wrap="none" anchor="t">
            <a:spAutoFit/>
          </a:bodyPr>
          <a:p>
            <a:r>
              <a:rPr lang="en-US" altLang="zh-CN" sz="2000" b="1">
                <a:solidFill>
                  <a:srgbClr val="FF5050"/>
                </a:solidFill>
                <a:latin typeface="Arial" panose="020B0604020202020204" pitchFamily="34" charset="0"/>
                <a:ea typeface="宋体" panose="02010600030101010101" pitchFamily="2" charset="-122"/>
              </a:rPr>
              <a:t>0.099</a:t>
            </a:r>
            <a:endParaRPr lang="en-US" altLang="zh-CN" sz="2000" b="1">
              <a:solidFill>
                <a:srgbClr val="FF5050"/>
              </a:solidFill>
              <a:latin typeface="Arial" panose="020B0604020202020204" pitchFamily="34" charset="0"/>
              <a:ea typeface="宋体" panose="02010600030101010101" pitchFamily="2" charset="-122"/>
            </a:endParaRPr>
          </a:p>
        </p:txBody>
      </p:sp>
      <p:sp>
        <p:nvSpPr>
          <p:cNvPr id="30787" name="文本框 30786"/>
          <p:cNvSpPr txBox="1"/>
          <p:nvPr/>
        </p:nvSpPr>
        <p:spPr>
          <a:xfrm>
            <a:off x="7164388" y="5122863"/>
            <a:ext cx="819150" cy="396875"/>
          </a:xfrm>
          <a:prstGeom prst="rect">
            <a:avLst/>
          </a:prstGeom>
          <a:noFill/>
          <a:ln w="9525">
            <a:noFill/>
          </a:ln>
        </p:spPr>
        <p:txBody>
          <a:bodyPr wrap="none" anchor="t">
            <a:spAutoFit/>
          </a:bodyPr>
          <a:p>
            <a:r>
              <a:rPr lang="en-US" altLang="zh-CN" sz="2000" b="1">
                <a:solidFill>
                  <a:srgbClr val="FF5050"/>
                </a:solidFill>
                <a:latin typeface="Arial" panose="020B0604020202020204" pitchFamily="34" charset="0"/>
                <a:ea typeface="宋体" panose="02010600030101010101" pitchFamily="2" charset="-122"/>
              </a:rPr>
              <a:t>0.103</a:t>
            </a:r>
            <a:endParaRPr lang="en-US" altLang="zh-CN" sz="2000" b="1">
              <a:solidFill>
                <a:srgbClr val="FF5050"/>
              </a:solidFill>
              <a:latin typeface="Arial" panose="020B0604020202020204" pitchFamily="34" charset="0"/>
              <a:ea typeface="宋体" panose="02010600030101010101" pitchFamily="2" charset="-122"/>
            </a:endParaRPr>
          </a:p>
        </p:txBody>
      </p:sp>
      <p:sp>
        <p:nvSpPr>
          <p:cNvPr id="21571" name="文本框 30787"/>
          <p:cNvSpPr txBox="1"/>
          <p:nvPr/>
        </p:nvSpPr>
        <p:spPr>
          <a:xfrm>
            <a:off x="0" y="5554663"/>
            <a:ext cx="9144000" cy="1187450"/>
          </a:xfrm>
          <a:prstGeom prst="rect">
            <a:avLst/>
          </a:prstGeom>
          <a:noFill/>
          <a:ln w="9525">
            <a:noFill/>
          </a:ln>
        </p:spPr>
        <p:txBody>
          <a:bodyPr anchor="t">
            <a:spAutoFit/>
          </a:bodyPr>
          <a:p>
            <a:r>
              <a:rPr lang="zh-CN" altLang="en-US" sz="2400" b="1" dirty="0">
                <a:latin typeface="楷体_GB2312" pitchFamily="49" charset="-122"/>
                <a:ea typeface="楷体_GB2312" pitchFamily="49" charset="-122"/>
              </a:rPr>
              <a:t>　　某水果公司以</a:t>
            </a:r>
            <a:r>
              <a:rPr lang="en-US" altLang="zh-CN" sz="2400" b="1" dirty="0">
                <a:latin typeface="楷体_GB2312" pitchFamily="49" charset="-122"/>
                <a:ea typeface="楷体_GB2312" pitchFamily="49" charset="-122"/>
              </a:rPr>
              <a:t>2</a:t>
            </a:r>
            <a:r>
              <a:rPr lang="zh-CN" altLang="en-US" sz="2400" b="1" dirty="0">
                <a:latin typeface="楷体_GB2312" pitchFamily="49" charset="-122"/>
                <a:ea typeface="楷体_GB2312" pitchFamily="49" charset="-122"/>
              </a:rPr>
              <a:t>元</a:t>
            </a:r>
            <a:r>
              <a:rPr lang="en-US" altLang="zh-CN" sz="2400" b="1" dirty="0">
                <a:latin typeface="楷体_GB2312" pitchFamily="49" charset="-122"/>
                <a:ea typeface="楷体_GB2312" pitchFamily="49" charset="-122"/>
              </a:rPr>
              <a:t>/</a:t>
            </a:r>
            <a:r>
              <a:rPr lang="zh-CN" altLang="en-US" sz="2400" b="1" dirty="0">
                <a:latin typeface="楷体_GB2312" pitchFamily="49" charset="-122"/>
                <a:ea typeface="楷体_GB2312" pitchFamily="49" charset="-122"/>
              </a:rPr>
              <a:t>千克的成本新进了</a:t>
            </a:r>
            <a:r>
              <a:rPr lang="en-US" altLang="zh-CN" sz="2400" b="1" dirty="0">
                <a:latin typeface="楷体_GB2312" pitchFamily="49" charset="-122"/>
                <a:ea typeface="楷体_GB2312" pitchFamily="49" charset="-122"/>
              </a:rPr>
              <a:t>10 000</a:t>
            </a:r>
            <a:r>
              <a:rPr lang="zh-CN" altLang="en-US" sz="2400" b="1" dirty="0">
                <a:latin typeface="楷体_GB2312" pitchFamily="49" charset="-122"/>
                <a:ea typeface="楷体_GB2312" pitchFamily="49" charset="-122"/>
              </a:rPr>
              <a:t>千克柑橘</a:t>
            </a:r>
            <a:r>
              <a:rPr lang="en-US" altLang="zh-CN" sz="2400" b="1" dirty="0">
                <a:latin typeface="楷体_GB2312" pitchFamily="49" charset="-122"/>
                <a:ea typeface="楷体_GB2312" pitchFamily="49" charset="-122"/>
              </a:rPr>
              <a:t>,</a:t>
            </a:r>
            <a:r>
              <a:rPr lang="zh-CN" altLang="en-US" sz="2400" b="1" dirty="0">
                <a:latin typeface="楷体_GB2312" pitchFamily="49" charset="-122"/>
                <a:ea typeface="楷体_GB2312" pitchFamily="49" charset="-122"/>
              </a:rPr>
              <a:t>如果公司希望这些柑橘能够获得利润</a:t>
            </a:r>
            <a:r>
              <a:rPr lang="en-US" altLang="zh-CN" sz="2400" b="1" dirty="0">
                <a:latin typeface="楷体_GB2312" pitchFamily="49" charset="-122"/>
                <a:ea typeface="楷体_GB2312" pitchFamily="49" charset="-122"/>
              </a:rPr>
              <a:t>5 000</a:t>
            </a:r>
            <a:r>
              <a:rPr lang="zh-CN" altLang="en-US" sz="2400" b="1" dirty="0">
                <a:latin typeface="楷体_GB2312" pitchFamily="49" charset="-122"/>
                <a:ea typeface="楷体_GB2312" pitchFamily="49" charset="-122"/>
              </a:rPr>
              <a:t>元</a:t>
            </a:r>
            <a:r>
              <a:rPr lang="en-US" altLang="zh-CN" sz="2400" b="1" dirty="0">
                <a:latin typeface="楷体_GB2312" pitchFamily="49" charset="-122"/>
                <a:ea typeface="楷体_GB2312" pitchFamily="49" charset="-122"/>
              </a:rPr>
              <a:t>,</a:t>
            </a:r>
            <a:r>
              <a:rPr lang="zh-CN" altLang="en-US" sz="2400" b="1" dirty="0">
                <a:latin typeface="楷体_GB2312" pitchFamily="49" charset="-122"/>
                <a:ea typeface="楷体_GB2312" pitchFamily="49" charset="-122"/>
              </a:rPr>
              <a:t>那么在出售柑橘</a:t>
            </a:r>
            <a:r>
              <a:rPr lang="en-US" altLang="zh-CN" sz="2400" b="1" dirty="0">
                <a:latin typeface="楷体_GB2312" pitchFamily="49" charset="-122"/>
                <a:ea typeface="楷体_GB2312" pitchFamily="49" charset="-122"/>
              </a:rPr>
              <a:t>(</a:t>
            </a:r>
            <a:r>
              <a:rPr lang="zh-CN" altLang="en-US" sz="2400" b="1" dirty="0">
                <a:latin typeface="楷体_GB2312" pitchFamily="49" charset="-122"/>
                <a:ea typeface="楷体_GB2312" pitchFamily="49" charset="-122"/>
              </a:rPr>
              <a:t>已去掉损坏的柑橘</a:t>
            </a:r>
            <a:r>
              <a:rPr lang="en-US" altLang="zh-CN" sz="2400" b="1" dirty="0">
                <a:latin typeface="楷体_GB2312" pitchFamily="49" charset="-122"/>
                <a:ea typeface="楷体_GB2312" pitchFamily="49" charset="-122"/>
              </a:rPr>
              <a:t>)</a:t>
            </a:r>
            <a:r>
              <a:rPr lang="zh-CN" altLang="en-US" sz="2400" b="1" dirty="0">
                <a:latin typeface="楷体_GB2312" pitchFamily="49" charset="-122"/>
                <a:ea typeface="楷体_GB2312" pitchFamily="49" charset="-122"/>
              </a:rPr>
              <a:t>时</a:t>
            </a:r>
            <a:r>
              <a:rPr lang="en-US" altLang="zh-CN" sz="2400" b="1" dirty="0">
                <a:latin typeface="楷体_GB2312" pitchFamily="49" charset="-122"/>
                <a:ea typeface="楷体_GB2312" pitchFamily="49" charset="-122"/>
              </a:rPr>
              <a:t>,</a:t>
            </a:r>
            <a:r>
              <a:rPr lang="zh-CN" altLang="en-US" sz="2400" b="1" dirty="0">
                <a:latin typeface="楷体_GB2312" pitchFamily="49" charset="-122"/>
                <a:ea typeface="楷体_GB2312" pitchFamily="49" charset="-122"/>
              </a:rPr>
              <a:t>每千克大约定价为多少元比较合适</a:t>
            </a:r>
            <a:r>
              <a:rPr lang="en-US" altLang="zh-CN" sz="2400" b="1">
                <a:latin typeface="楷体_GB2312" pitchFamily="49" charset="-122"/>
                <a:ea typeface="楷体_GB2312" pitchFamily="49" charset="-122"/>
              </a:rPr>
              <a:t>?</a:t>
            </a:r>
            <a:endParaRPr lang="en-US" altLang="zh-CN" sz="2400" b="1">
              <a:latin typeface="宋体" panose="02010600030101010101" pitchFamily="2" charset="-122"/>
              <a:ea typeface="楷体_GB2312" pitchFamily="49" charset="-122"/>
            </a:endParaRPr>
          </a:p>
        </p:txBody>
      </p:sp>
      <p:sp>
        <p:nvSpPr>
          <p:cNvPr id="21572" name="文本框 30788"/>
          <p:cNvSpPr txBox="1"/>
          <p:nvPr/>
        </p:nvSpPr>
        <p:spPr>
          <a:xfrm>
            <a:off x="1547813" y="668338"/>
            <a:ext cx="6048375" cy="457200"/>
          </a:xfrm>
          <a:prstGeom prst="rect">
            <a:avLst/>
          </a:prstGeom>
          <a:noFill/>
          <a:ln w="9525">
            <a:noFill/>
          </a:ln>
        </p:spPr>
        <p:txBody>
          <a:bodyPr anchor="t">
            <a:spAutoFit/>
          </a:bodyPr>
          <a:p>
            <a:r>
              <a:rPr lang="zh-CN" altLang="en-US" sz="2400" b="1" dirty="0">
                <a:latin typeface="楷体_GB2312" pitchFamily="49" charset="-122"/>
                <a:ea typeface="楷体_GB2312" pitchFamily="49" charset="-122"/>
              </a:rPr>
              <a:t>　　利用你得到的结论解答下列问题</a:t>
            </a:r>
            <a:r>
              <a:rPr lang="en-US" altLang="zh-CN" sz="2400" b="1">
                <a:latin typeface="楷体_GB2312" pitchFamily="49" charset="-122"/>
                <a:ea typeface="楷体_GB2312" pitchFamily="49" charset="-122"/>
              </a:rPr>
              <a:t>:</a:t>
            </a:r>
            <a:endParaRPr lang="en-US" altLang="zh-CN" sz="2400" b="1">
              <a:latin typeface="宋体" panose="02010600030101010101" pitchFamily="2" charset="-122"/>
              <a:ea typeface="楷体_GB2312" pitchFamily="49" charset="-122"/>
            </a:endParaRPr>
          </a:p>
        </p:txBody>
      </p:sp>
    </p:spTree>
  </p:cSld>
  <p:clrMapOvr>
    <a:masterClrMapping/>
  </p:clrMapOvr>
  <p:transition spd="slow">
    <p:newsfla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0780"/>
                                        </p:tgtEl>
                                        <p:attrNameLst>
                                          <p:attrName>style.visibility</p:attrName>
                                        </p:attrNameLst>
                                      </p:cBhvr>
                                      <p:to>
                                        <p:strVal val="visible"/>
                                      </p:to>
                                    </p:set>
                                    <p:animEffect transition="in" filter="wipe(left)">
                                      <p:cBhvr>
                                        <p:cTn id="7" dur="500"/>
                                        <p:tgtEl>
                                          <p:spTgt spid="30780"/>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grpId="0" nodeType="clickEffect">
                                  <p:stCondLst>
                                    <p:cond delay="0"/>
                                  </p:stCondLst>
                                  <p:childTnLst>
                                    <p:set>
                                      <p:cBhvr>
                                        <p:cTn id="11" dur="1" fill="hold">
                                          <p:stCondLst>
                                            <p:cond delay="0"/>
                                          </p:stCondLst>
                                        </p:cTn>
                                        <p:tgtEl>
                                          <p:spTgt spid="30781"/>
                                        </p:tgtEl>
                                        <p:attrNameLst>
                                          <p:attrName>style.visibility</p:attrName>
                                        </p:attrNameLst>
                                      </p:cBhvr>
                                      <p:to>
                                        <p:strVal val="visible"/>
                                      </p:to>
                                    </p:set>
                                    <p:animEffect transition="in" filter="wipe(up)">
                                      <p:cBhvr>
                                        <p:cTn id="12" dur="500"/>
                                        <p:tgtEl>
                                          <p:spTgt spid="30781"/>
                                        </p:tgtEl>
                                      </p:cBhvr>
                                    </p:animEffect>
                                  </p:childTnLst>
                                </p:cTn>
                              </p:par>
                            </p:childTnLst>
                          </p:cTn>
                        </p:par>
                        <p:par>
                          <p:cTn id="13" fill="hold">
                            <p:stCondLst>
                              <p:cond delay="500"/>
                            </p:stCondLst>
                            <p:childTnLst>
                              <p:par>
                                <p:cTn id="14" presetID="22" presetClass="entr" presetSubtype="1" fill="hold" grpId="0" nodeType="afterEffect">
                                  <p:stCondLst>
                                    <p:cond delay="0"/>
                                  </p:stCondLst>
                                  <p:childTnLst>
                                    <p:set>
                                      <p:cBhvr>
                                        <p:cTn id="15" dur="1" fill="hold">
                                          <p:stCondLst>
                                            <p:cond delay="0"/>
                                          </p:stCondLst>
                                        </p:cTn>
                                        <p:tgtEl>
                                          <p:spTgt spid="30782"/>
                                        </p:tgtEl>
                                        <p:attrNameLst>
                                          <p:attrName>style.visibility</p:attrName>
                                        </p:attrNameLst>
                                      </p:cBhvr>
                                      <p:to>
                                        <p:strVal val="visible"/>
                                      </p:to>
                                    </p:set>
                                    <p:animEffect transition="in" filter="wipe(up)">
                                      <p:cBhvr>
                                        <p:cTn id="16" dur="500"/>
                                        <p:tgtEl>
                                          <p:spTgt spid="30782"/>
                                        </p:tgtEl>
                                      </p:cBhvr>
                                    </p:animEffect>
                                  </p:childTnLst>
                                </p:cTn>
                              </p:par>
                            </p:childTnLst>
                          </p:cTn>
                        </p:par>
                        <p:par>
                          <p:cTn id="17" fill="hold">
                            <p:stCondLst>
                              <p:cond delay="1000"/>
                            </p:stCondLst>
                            <p:childTnLst>
                              <p:par>
                                <p:cTn id="18" presetID="22" presetClass="entr" presetSubtype="1" fill="hold" grpId="0" nodeType="afterEffect">
                                  <p:stCondLst>
                                    <p:cond delay="0"/>
                                  </p:stCondLst>
                                  <p:childTnLst>
                                    <p:set>
                                      <p:cBhvr>
                                        <p:cTn id="19" dur="1" fill="hold">
                                          <p:stCondLst>
                                            <p:cond delay="0"/>
                                          </p:stCondLst>
                                        </p:cTn>
                                        <p:tgtEl>
                                          <p:spTgt spid="30783"/>
                                        </p:tgtEl>
                                        <p:attrNameLst>
                                          <p:attrName>style.visibility</p:attrName>
                                        </p:attrNameLst>
                                      </p:cBhvr>
                                      <p:to>
                                        <p:strVal val="visible"/>
                                      </p:to>
                                    </p:set>
                                    <p:animEffect transition="in" filter="wipe(up)">
                                      <p:cBhvr>
                                        <p:cTn id="20" dur="500"/>
                                        <p:tgtEl>
                                          <p:spTgt spid="30783"/>
                                        </p:tgtEl>
                                      </p:cBhvr>
                                    </p:animEffect>
                                  </p:childTnLst>
                                </p:cTn>
                              </p:par>
                            </p:childTnLst>
                          </p:cTn>
                        </p:par>
                        <p:par>
                          <p:cTn id="21" fill="hold">
                            <p:stCondLst>
                              <p:cond delay="1500"/>
                            </p:stCondLst>
                            <p:childTnLst>
                              <p:par>
                                <p:cTn id="22" presetID="22" presetClass="entr" presetSubtype="1" fill="hold" grpId="0" nodeType="afterEffect">
                                  <p:stCondLst>
                                    <p:cond delay="0"/>
                                  </p:stCondLst>
                                  <p:childTnLst>
                                    <p:set>
                                      <p:cBhvr>
                                        <p:cTn id="23" dur="1" fill="hold">
                                          <p:stCondLst>
                                            <p:cond delay="0"/>
                                          </p:stCondLst>
                                        </p:cTn>
                                        <p:tgtEl>
                                          <p:spTgt spid="30784"/>
                                        </p:tgtEl>
                                        <p:attrNameLst>
                                          <p:attrName>style.visibility</p:attrName>
                                        </p:attrNameLst>
                                      </p:cBhvr>
                                      <p:to>
                                        <p:strVal val="visible"/>
                                      </p:to>
                                    </p:set>
                                    <p:animEffect transition="in" filter="wipe(up)">
                                      <p:cBhvr>
                                        <p:cTn id="24" dur="500"/>
                                        <p:tgtEl>
                                          <p:spTgt spid="30784"/>
                                        </p:tgtEl>
                                      </p:cBhvr>
                                    </p:animEffect>
                                  </p:childTnLst>
                                </p:cTn>
                              </p:par>
                            </p:childTnLst>
                          </p:cTn>
                        </p:par>
                        <p:par>
                          <p:cTn id="25" fill="hold">
                            <p:stCondLst>
                              <p:cond delay="2000"/>
                            </p:stCondLst>
                            <p:childTnLst>
                              <p:par>
                                <p:cTn id="26" presetID="22" presetClass="entr" presetSubtype="1" fill="hold" grpId="0" nodeType="afterEffect">
                                  <p:stCondLst>
                                    <p:cond delay="0"/>
                                  </p:stCondLst>
                                  <p:childTnLst>
                                    <p:set>
                                      <p:cBhvr>
                                        <p:cTn id="27" dur="1" fill="hold">
                                          <p:stCondLst>
                                            <p:cond delay="0"/>
                                          </p:stCondLst>
                                        </p:cTn>
                                        <p:tgtEl>
                                          <p:spTgt spid="30785"/>
                                        </p:tgtEl>
                                        <p:attrNameLst>
                                          <p:attrName>style.visibility</p:attrName>
                                        </p:attrNameLst>
                                      </p:cBhvr>
                                      <p:to>
                                        <p:strVal val="visible"/>
                                      </p:to>
                                    </p:set>
                                    <p:animEffect transition="in" filter="wipe(up)">
                                      <p:cBhvr>
                                        <p:cTn id="28" dur="500"/>
                                        <p:tgtEl>
                                          <p:spTgt spid="30785"/>
                                        </p:tgtEl>
                                      </p:cBhvr>
                                    </p:animEffect>
                                  </p:childTnLst>
                                </p:cTn>
                              </p:par>
                            </p:childTnLst>
                          </p:cTn>
                        </p:par>
                        <p:par>
                          <p:cTn id="29" fill="hold">
                            <p:stCondLst>
                              <p:cond delay="2500"/>
                            </p:stCondLst>
                            <p:childTnLst>
                              <p:par>
                                <p:cTn id="30" presetID="22" presetClass="entr" presetSubtype="1" fill="hold" grpId="0" nodeType="afterEffect">
                                  <p:stCondLst>
                                    <p:cond delay="0"/>
                                  </p:stCondLst>
                                  <p:childTnLst>
                                    <p:set>
                                      <p:cBhvr>
                                        <p:cTn id="31" dur="1" fill="hold">
                                          <p:stCondLst>
                                            <p:cond delay="0"/>
                                          </p:stCondLst>
                                        </p:cTn>
                                        <p:tgtEl>
                                          <p:spTgt spid="30786"/>
                                        </p:tgtEl>
                                        <p:attrNameLst>
                                          <p:attrName>style.visibility</p:attrName>
                                        </p:attrNameLst>
                                      </p:cBhvr>
                                      <p:to>
                                        <p:strVal val="visible"/>
                                      </p:to>
                                    </p:set>
                                    <p:animEffect transition="in" filter="wipe(up)">
                                      <p:cBhvr>
                                        <p:cTn id="32" dur="500"/>
                                        <p:tgtEl>
                                          <p:spTgt spid="30786"/>
                                        </p:tgtEl>
                                      </p:cBhvr>
                                    </p:animEffect>
                                  </p:childTnLst>
                                </p:cTn>
                              </p:par>
                            </p:childTnLst>
                          </p:cTn>
                        </p:par>
                        <p:par>
                          <p:cTn id="33" fill="hold">
                            <p:stCondLst>
                              <p:cond delay="3000"/>
                            </p:stCondLst>
                            <p:childTnLst>
                              <p:par>
                                <p:cTn id="34" presetID="22" presetClass="entr" presetSubtype="1" fill="hold" grpId="0" nodeType="afterEffect">
                                  <p:stCondLst>
                                    <p:cond delay="0"/>
                                  </p:stCondLst>
                                  <p:childTnLst>
                                    <p:set>
                                      <p:cBhvr>
                                        <p:cTn id="35" dur="1" fill="hold">
                                          <p:stCondLst>
                                            <p:cond delay="0"/>
                                          </p:stCondLst>
                                        </p:cTn>
                                        <p:tgtEl>
                                          <p:spTgt spid="30787"/>
                                        </p:tgtEl>
                                        <p:attrNameLst>
                                          <p:attrName>style.visibility</p:attrName>
                                        </p:attrNameLst>
                                      </p:cBhvr>
                                      <p:to>
                                        <p:strVal val="visible"/>
                                      </p:to>
                                    </p:set>
                                    <p:animEffect transition="in" filter="wipe(up)">
                                      <p:cBhvr>
                                        <p:cTn id="36" dur="1000"/>
                                        <p:tgtEl>
                                          <p:spTgt spid="30787"/>
                                        </p:tgtEl>
                                      </p:cBhvr>
                                    </p:animEffect>
                                  </p:childTnLst>
                                </p:cTn>
                              </p:par>
                            </p:childTnLst>
                          </p:cTn>
                        </p:par>
                      </p:childTnLst>
                    </p:cTn>
                  </p:par>
                  <p:par>
                    <p:cTn id="37" fill="hold">
                      <p:stCondLst>
                        <p:cond delay="indefinite"/>
                      </p:stCondLst>
                      <p:childTnLst>
                        <p:par>
                          <p:cTn id="38" fill="hold">
                            <p:stCondLst>
                              <p:cond delay="0"/>
                            </p:stCondLst>
                            <p:childTnLst>
                              <p:par>
                                <p:cTn id="39" presetID="7" presetClass="emph" presetSubtype="2" fill="hold" nodeType="clickEffect">
                                  <p:stCondLst>
                                    <p:cond delay="0"/>
                                  </p:stCondLst>
                                  <p:childTnLst>
                                    <p:animClr clrSpc="rgb" dir="cw">
                                      <p:cBhvr>
                                        <p:cTn id="40" dur="1000" fill="hold"/>
                                        <p:tgtEl>
                                          <p:spTgt spid="30787"/>
                                        </p:tgtEl>
                                        <p:attrNameLst>
                                          <p:attrName>stroke.color</p:attrName>
                                        </p:attrNameLst>
                                      </p:cBhvr>
                                      <p:to>
                                        <a:schemeClr val="accent2"/>
                                      </p:to>
                                    </p:animClr>
                                    <p:set>
                                      <p:cBhvr>
                                        <p:cTn id="41" dur="1000" fill="hold"/>
                                        <p:tgtEl>
                                          <p:spTgt spid="30787"/>
                                        </p:tgtEl>
                                        <p:attrNameLst>
                                          <p:attrName>stroke.on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80" grpId="0"/>
      <p:bldP spid="30781" grpId="0"/>
      <p:bldP spid="30782" grpId="0"/>
      <p:bldP spid="30783" grpId="0"/>
      <p:bldP spid="30784" grpId="0"/>
      <p:bldP spid="30785" grpId="0"/>
      <p:bldP spid="30786" grpId="0"/>
      <p:bldP spid="30787"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22529" name="组合 31745"/>
          <p:cNvGrpSpPr/>
          <p:nvPr/>
        </p:nvGrpSpPr>
        <p:grpSpPr>
          <a:xfrm>
            <a:off x="123825" y="836613"/>
            <a:ext cx="8893175" cy="4429125"/>
            <a:chOff x="22" y="618"/>
            <a:chExt cx="5602" cy="2790"/>
          </a:xfrm>
        </p:grpSpPr>
        <p:grpSp>
          <p:nvGrpSpPr>
            <p:cNvPr id="22530" name="组合 31746"/>
            <p:cNvGrpSpPr/>
            <p:nvPr/>
          </p:nvGrpSpPr>
          <p:grpSpPr>
            <a:xfrm>
              <a:off x="22" y="618"/>
              <a:ext cx="5602" cy="2766"/>
              <a:chOff x="90" y="1344"/>
              <a:chExt cx="5602" cy="2766"/>
            </a:xfrm>
          </p:grpSpPr>
          <p:sp>
            <p:nvSpPr>
              <p:cNvPr id="22531" name="矩形 31747"/>
              <p:cNvSpPr/>
              <p:nvPr/>
            </p:nvSpPr>
            <p:spPr>
              <a:xfrm>
                <a:off x="3832" y="3861"/>
                <a:ext cx="1860" cy="249"/>
              </a:xfrm>
              <a:prstGeom prst="rect">
                <a:avLst/>
              </a:prstGeom>
              <a:solidFill>
                <a:schemeClr val="accent1"/>
              </a:solidFill>
              <a:ln w="9525">
                <a:noFill/>
              </a:ln>
            </p:spPr>
            <p:txBody>
              <a:bodyPr anchor="ctr"/>
              <a:p>
                <a:pPr algn="ctr">
                  <a:spcBef>
                    <a:spcPct val="20000"/>
                  </a:spcBef>
                </a:pPr>
                <a:endParaRPr sz="2000" b="1" dirty="0">
                  <a:latin typeface="Arial" panose="020B0604020202020204" pitchFamily="34" charset="0"/>
                  <a:ea typeface="宋体" panose="02010600030101010101" pitchFamily="2" charset="-122"/>
                </a:endParaRPr>
              </a:p>
            </p:txBody>
          </p:sp>
          <p:sp>
            <p:nvSpPr>
              <p:cNvPr id="22532" name="矩形 31748"/>
              <p:cNvSpPr/>
              <p:nvPr/>
            </p:nvSpPr>
            <p:spPr>
              <a:xfrm>
                <a:off x="1911" y="3861"/>
                <a:ext cx="1921" cy="249"/>
              </a:xfrm>
              <a:prstGeom prst="rect">
                <a:avLst/>
              </a:prstGeom>
              <a:solidFill>
                <a:schemeClr val="accent1"/>
              </a:solidFill>
              <a:ln w="9525">
                <a:noFill/>
              </a:ln>
            </p:spPr>
            <p:txBody>
              <a:bodyPr anchor="ctr"/>
              <a:p>
                <a:pPr algn="ctr">
                  <a:spcBef>
                    <a:spcPct val="20000"/>
                  </a:spcBef>
                </a:pPr>
                <a:r>
                  <a:rPr lang="en-US" altLang="zh-CN" sz="2000" b="1">
                    <a:latin typeface="Arial" panose="020B0604020202020204" pitchFamily="34" charset="0"/>
                    <a:ea typeface="宋体" panose="02010600030101010101" pitchFamily="2" charset="-122"/>
                  </a:rPr>
                  <a:t>51.54</a:t>
                </a:r>
                <a:endParaRPr lang="en-US" altLang="zh-CN" sz="2000" b="1">
                  <a:latin typeface="Arial" panose="020B0604020202020204" pitchFamily="34" charset="0"/>
                  <a:ea typeface="宋体" panose="02010600030101010101" pitchFamily="2" charset="-122"/>
                </a:endParaRPr>
              </a:p>
            </p:txBody>
          </p:sp>
          <p:sp>
            <p:nvSpPr>
              <p:cNvPr id="22533" name="矩形 31749"/>
              <p:cNvSpPr/>
              <p:nvPr/>
            </p:nvSpPr>
            <p:spPr>
              <a:xfrm>
                <a:off x="90" y="3861"/>
                <a:ext cx="1821" cy="249"/>
              </a:xfrm>
              <a:prstGeom prst="rect">
                <a:avLst/>
              </a:prstGeom>
              <a:solidFill>
                <a:schemeClr val="accent1"/>
              </a:solidFill>
              <a:ln w="9525">
                <a:noFill/>
              </a:ln>
            </p:spPr>
            <p:txBody>
              <a:bodyPr anchor="ctr"/>
              <a:p>
                <a:pPr algn="ctr">
                  <a:spcBef>
                    <a:spcPct val="20000"/>
                  </a:spcBef>
                </a:pPr>
                <a:r>
                  <a:rPr lang="en-US" altLang="zh-CN" sz="2000" b="1">
                    <a:latin typeface="Arial" panose="020B0604020202020204" pitchFamily="34" charset="0"/>
                    <a:ea typeface="宋体" panose="02010600030101010101" pitchFamily="2" charset="-122"/>
                  </a:rPr>
                  <a:t>500</a:t>
                </a:r>
                <a:endParaRPr lang="en-US" altLang="zh-CN" sz="2000" b="1">
                  <a:latin typeface="Arial" panose="020B0604020202020204" pitchFamily="34" charset="0"/>
                  <a:ea typeface="宋体" panose="02010600030101010101" pitchFamily="2" charset="-122"/>
                </a:endParaRPr>
              </a:p>
            </p:txBody>
          </p:sp>
          <p:sp>
            <p:nvSpPr>
              <p:cNvPr id="22534" name="矩形 31750"/>
              <p:cNvSpPr/>
              <p:nvPr/>
            </p:nvSpPr>
            <p:spPr>
              <a:xfrm>
                <a:off x="3832" y="3612"/>
                <a:ext cx="1860" cy="249"/>
              </a:xfrm>
              <a:prstGeom prst="rect">
                <a:avLst/>
              </a:prstGeom>
              <a:solidFill>
                <a:schemeClr val="accent1"/>
              </a:solidFill>
              <a:ln w="9525">
                <a:noFill/>
              </a:ln>
            </p:spPr>
            <p:txBody>
              <a:bodyPr anchor="ctr"/>
              <a:p>
                <a:pPr algn="ctr">
                  <a:spcBef>
                    <a:spcPct val="20000"/>
                  </a:spcBef>
                </a:pPr>
                <a:endParaRPr sz="2000" b="1" dirty="0">
                  <a:latin typeface="Arial" panose="020B0604020202020204" pitchFamily="34" charset="0"/>
                  <a:ea typeface="宋体" panose="02010600030101010101" pitchFamily="2" charset="-122"/>
                </a:endParaRPr>
              </a:p>
            </p:txBody>
          </p:sp>
          <p:sp>
            <p:nvSpPr>
              <p:cNvPr id="22535" name="矩形 31751"/>
              <p:cNvSpPr/>
              <p:nvPr/>
            </p:nvSpPr>
            <p:spPr>
              <a:xfrm>
                <a:off x="1911" y="3612"/>
                <a:ext cx="1921" cy="249"/>
              </a:xfrm>
              <a:prstGeom prst="rect">
                <a:avLst/>
              </a:prstGeom>
              <a:solidFill>
                <a:schemeClr val="accent1"/>
              </a:solidFill>
              <a:ln w="9525">
                <a:noFill/>
              </a:ln>
            </p:spPr>
            <p:txBody>
              <a:bodyPr anchor="ctr"/>
              <a:p>
                <a:pPr algn="ctr">
                  <a:spcBef>
                    <a:spcPct val="20000"/>
                  </a:spcBef>
                </a:pPr>
                <a:r>
                  <a:rPr lang="en-US" altLang="zh-CN" sz="2000" b="1">
                    <a:latin typeface="Arial" panose="020B0604020202020204" pitchFamily="34" charset="0"/>
                    <a:ea typeface="宋体" panose="02010600030101010101" pitchFamily="2" charset="-122"/>
                  </a:rPr>
                  <a:t>44.57</a:t>
                </a:r>
                <a:endParaRPr lang="en-US" altLang="zh-CN" sz="2000" b="1">
                  <a:latin typeface="Arial" panose="020B0604020202020204" pitchFamily="34" charset="0"/>
                  <a:ea typeface="宋体" panose="02010600030101010101" pitchFamily="2" charset="-122"/>
                </a:endParaRPr>
              </a:p>
            </p:txBody>
          </p:sp>
          <p:sp>
            <p:nvSpPr>
              <p:cNvPr id="22536" name="矩形 31752"/>
              <p:cNvSpPr/>
              <p:nvPr/>
            </p:nvSpPr>
            <p:spPr>
              <a:xfrm>
                <a:off x="90" y="3612"/>
                <a:ext cx="1821" cy="249"/>
              </a:xfrm>
              <a:prstGeom prst="rect">
                <a:avLst/>
              </a:prstGeom>
              <a:solidFill>
                <a:schemeClr val="accent1"/>
              </a:solidFill>
              <a:ln w="9525">
                <a:noFill/>
              </a:ln>
            </p:spPr>
            <p:txBody>
              <a:bodyPr anchor="ctr"/>
              <a:p>
                <a:pPr algn="ctr">
                  <a:spcBef>
                    <a:spcPct val="20000"/>
                  </a:spcBef>
                </a:pPr>
                <a:r>
                  <a:rPr lang="en-US" altLang="zh-CN" sz="2000" b="1">
                    <a:latin typeface="Arial" panose="020B0604020202020204" pitchFamily="34" charset="0"/>
                    <a:ea typeface="宋体" panose="02010600030101010101" pitchFamily="2" charset="-122"/>
                  </a:rPr>
                  <a:t>450</a:t>
                </a:r>
                <a:endParaRPr lang="en-US" altLang="zh-CN" sz="2000" b="1">
                  <a:latin typeface="Arial" panose="020B0604020202020204" pitchFamily="34" charset="0"/>
                  <a:ea typeface="宋体" panose="02010600030101010101" pitchFamily="2" charset="-122"/>
                </a:endParaRPr>
              </a:p>
            </p:txBody>
          </p:sp>
          <p:sp>
            <p:nvSpPr>
              <p:cNvPr id="22537" name="矩形 31753"/>
              <p:cNvSpPr/>
              <p:nvPr/>
            </p:nvSpPr>
            <p:spPr>
              <a:xfrm>
                <a:off x="3832" y="3363"/>
                <a:ext cx="1860" cy="249"/>
              </a:xfrm>
              <a:prstGeom prst="rect">
                <a:avLst/>
              </a:prstGeom>
              <a:solidFill>
                <a:schemeClr val="accent1"/>
              </a:solidFill>
              <a:ln w="9525">
                <a:noFill/>
              </a:ln>
            </p:spPr>
            <p:txBody>
              <a:bodyPr anchor="ctr"/>
              <a:p>
                <a:pPr algn="ctr">
                  <a:spcBef>
                    <a:spcPct val="20000"/>
                  </a:spcBef>
                </a:pPr>
                <a:endParaRPr sz="2000" b="1" dirty="0">
                  <a:latin typeface="Arial" panose="020B0604020202020204" pitchFamily="34" charset="0"/>
                  <a:ea typeface="宋体" panose="02010600030101010101" pitchFamily="2" charset="-122"/>
                </a:endParaRPr>
              </a:p>
            </p:txBody>
          </p:sp>
          <p:sp>
            <p:nvSpPr>
              <p:cNvPr id="22538" name="矩形 31754"/>
              <p:cNvSpPr/>
              <p:nvPr/>
            </p:nvSpPr>
            <p:spPr>
              <a:xfrm>
                <a:off x="1911" y="3363"/>
                <a:ext cx="1921" cy="249"/>
              </a:xfrm>
              <a:prstGeom prst="rect">
                <a:avLst/>
              </a:prstGeom>
              <a:solidFill>
                <a:schemeClr val="accent1"/>
              </a:solidFill>
              <a:ln w="9525">
                <a:noFill/>
              </a:ln>
            </p:spPr>
            <p:txBody>
              <a:bodyPr anchor="ctr"/>
              <a:p>
                <a:pPr algn="ctr">
                  <a:spcBef>
                    <a:spcPct val="20000"/>
                  </a:spcBef>
                </a:pPr>
                <a:r>
                  <a:rPr lang="en-US" altLang="zh-CN" sz="2000" b="1">
                    <a:latin typeface="Arial" panose="020B0604020202020204" pitchFamily="34" charset="0"/>
                    <a:ea typeface="宋体" panose="02010600030101010101" pitchFamily="2" charset="-122"/>
                  </a:rPr>
                  <a:t>39.24</a:t>
                </a:r>
                <a:endParaRPr lang="en-US" altLang="zh-CN" sz="2000" b="1">
                  <a:latin typeface="Arial" panose="020B0604020202020204" pitchFamily="34" charset="0"/>
                  <a:ea typeface="宋体" panose="02010600030101010101" pitchFamily="2" charset="-122"/>
                </a:endParaRPr>
              </a:p>
            </p:txBody>
          </p:sp>
          <p:sp>
            <p:nvSpPr>
              <p:cNvPr id="22539" name="矩形 31755"/>
              <p:cNvSpPr/>
              <p:nvPr/>
            </p:nvSpPr>
            <p:spPr>
              <a:xfrm>
                <a:off x="90" y="3363"/>
                <a:ext cx="1821" cy="249"/>
              </a:xfrm>
              <a:prstGeom prst="rect">
                <a:avLst/>
              </a:prstGeom>
              <a:solidFill>
                <a:schemeClr val="accent1"/>
              </a:solidFill>
              <a:ln w="9525">
                <a:noFill/>
              </a:ln>
            </p:spPr>
            <p:txBody>
              <a:bodyPr anchor="ctr"/>
              <a:p>
                <a:pPr algn="ctr">
                  <a:spcBef>
                    <a:spcPct val="20000"/>
                  </a:spcBef>
                </a:pPr>
                <a:r>
                  <a:rPr lang="en-US" altLang="zh-CN" sz="2000" b="1">
                    <a:latin typeface="Arial" panose="020B0604020202020204" pitchFamily="34" charset="0"/>
                    <a:ea typeface="宋体" panose="02010600030101010101" pitchFamily="2" charset="-122"/>
                  </a:rPr>
                  <a:t>400</a:t>
                </a:r>
                <a:endParaRPr lang="en-US" altLang="zh-CN" sz="2000" b="1">
                  <a:latin typeface="Arial" panose="020B0604020202020204" pitchFamily="34" charset="0"/>
                  <a:ea typeface="宋体" panose="02010600030101010101" pitchFamily="2" charset="-122"/>
                </a:endParaRPr>
              </a:p>
            </p:txBody>
          </p:sp>
          <p:sp>
            <p:nvSpPr>
              <p:cNvPr id="22540" name="矩形 31756"/>
              <p:cNvSpPr/>
              <p:nvPr/>
            </p:nvSpPr>
            <p:spPr>
              <a:xfrm>
                <a:off x="3832" y="3114"/>
                <a:ext cx="1860" cy="249"/>
              </a:xfrm>
              <a:prstGeom prst="rect">
                <a:avLst/>
              </a:prstGeom>
              <a:solidFill>
                <a:schemeClr val="accent1"/>
              </a:solidFill>
              <a:ln w="9525">
                <a:noFill/>
              </a:ln>
            </p:spPr>
            <p:txBody>
              <a:bodyPr anchor="ctr"/>
              <a:p>
                <a:pPr algn="ctr">
                  <a:spcBef>
                    <a:spcPct val="20000"/>
                  </a:spcBef>
                </a:pPr>
                <a:endParaRPr sz="2000" b="1" dirty="0">
                  <a:latin typeface="Arial" panose="020B0604020202020204" pitchFamily="34" charset="0"/>
                  <a:ea typeface="宋体" panose="02010600030101010101" pitchFamily="2" charset="-122"/>
                </a:endParaRPr>
              </a:p>
            </p:txBody>
          </p:sp>
          <p:sp>
            <p:nvSpPr>
              <p:cNvPr id="22541" name="矩形 31757"/>
              <p:cNvSpPr/>
              <p:nvPr/>
            </p:nvSpPr>
            <p:spPr>
              <a:xfrm>
                <a:off x="1911" y="3114"/>
                <a:ext cx="1921" cy="249"/>
              </a:xfrm>
              <a:prstGeom prst="rect">
                <a:avLst/>
              </a:prstGeom>
              <a:solidFill>
                <a:schemeClr val="accent1"/>
              </a:solidFill>
              <a:ln w="9525">
                <a:noFill/>
              </a:ln>
            </p:spPr>
            <p:txBody>
              <a:bodyPr anchor="ctr"/>
              <a:p>
                <a:pPr algn="ctr">
                  <a:spcBef>
                    <a:spcPct val="20000"/>
                  </a:spcBef>
                </a:pPr>
                <a:r>
                  <a:rPr lang="en-US" altLang="zh-CN" sz="2000" b="1">
                    <a:latin typeface="Arial" panose="020B0604020202020204" pitchFamily="34" charset="0"/>
                    <a:ea typeface="宋体" panose="02010600030101010101" pitchFamily="2" charset="-122"/>
                  </a:rPr>
                  <a:t>35.32</a:t>
                </a:r>
                <a:endParaRPr lang="en-US" altLang="zh-CN" sz="2000" b="1">
                  <a:latin typeface="Arial" panose="020B0604020202020204" pitchFamily="34" charset="0"/>
                  <a:ea typeface="宋体" panose="02010600030101010101" pitchFamily="2" charset="-122"/>
                </a:endParaRPr>
              </a:p>
            </p:txBody>
          </p:sp>
          <p:sp>
            <p:nvSpPr>
              <p:cNvPr id="22542" name="矩形 31758"/>
              <p:cNvSpPr/>
              <p:nvPr/>
            </p:nvSpPr>
            <p:spPr>
              <a:xfrm>
                <a:off x="90" y="3114"/>
                <a:ext cx="1821" cy="249"/>
              </a:xfrm>
              <a:prstGeom prst="rect">
                <a:avLst/>
              </a:prstGeom>
              <a:solidFill>
                <a:schemeClr val="accent1"/>
              </a:solidFill>
              <a:ln w="9525">
                <a:noFill/>
              </a:ln>
            </p:spPr>
            <p:txBody>
              <a:bodyPr anchor="ctr"/>
              <a:p>
                <a:pPr algn="ctr">
                  <a:spcBef>
                    <a:spcPct val="20000"/>
                  </a:spcBef>
                </a:pPr>
                <a:r>
                  <a:rPr lang="en-US" altLang="zh-CN" sz="2000" b="1">
                    <a:latin typeface="Arial" panose="020B0604020202020204" pitchFamily="34" charset="0"/>
                    <a:ea typeface="宋体" panose="02010600030101010101" pitchFamily="2" charset="-122"/>
                  </a:rPr>
                  <a:t>350</a:t>
                </a:r>
                <a:endParaRPr lang="en-US" altLang="zh-CN" sz="2000" b="1">
                  <a:latin typeface="Arial" panose="020B0604020202020204" pitchFamily="34" charset="0"/>
                  <a:ea typeface="宋体" panose="02010600030101010101" pitchFamily="2" charset="-122"/>
                </a:endParaRPr>
              </a:p>
            </p:txBody>
          </p:sp>
          <p:sp>
            <p:nvSpPr>
              <p:cNvPr id="22543" name="矩形 31759"/>
              <p:cNvSpPr/>
              <p:nvPr/>
            </p:nvSpPr>
            <p:spPr>
              <a:xfrm>
                <a:off x="3832" y="2865"/>
                <a:ext cx="1860" cy="249"/>
              </a:xfrm>
              <a:prstGeom prst="rect">
                <a:avLst/>
              </a:prstGeom>
              <a:solidFill>
                <a:schemeClr val="accent1"/>
              </a:solidFill>
              <a:ln w="9525">
                <a:noFill/>
              </a:ln>
            </p:spPr>
            <p:txBody>
              <a:bodyPr anchor="ctr"/>
              <a:p>
                <a:pPr algn="ctr">
                  <a:spcBef>
                    <a:spcPct val="20000"/>
                  </a:spcBef>
                </a:pPr>
                <a:endParaRPr sz="2000" b="1" dirty="0">
                  <a:latin typeface="Arial" panose="020B0604020202020204" pitchFamily="34" charset="0"/>
                  <a:ea typeface="宋体" panose="02010600030101010101" pitchFamily="2" charset="-122"/>
                </a:endParaRPr>
              </a:p>
            </p:txBody>
          </p:sp>
          <p:sp>
            <p:nvSpPr>
              <p:cNvPr id="22544" name="矩形 31760"/>
              <p:cNvSpPr/>
              <p:nvPr/>
            </p:nvSpPr>
            <p:spPr>
              <a:xfrm>
                <a:off x="1911" y="2865"/>
                <a:ext cx="1921" cy="249"/>
              </a:xfrm>
              <a:prstGeom prst="rect">
                <a:avLst/>
              </a:prstGeom>
              <a:solidFill>
                <a:schemeClr val="accent1"/>
              </a:solidFill>
              <a:ln w="9525">
                <a:noFill/>
              </a:ln>
            </p:spPr>
            <p:txBody>
              <a:bodyPr anchor="ctr"/>
              <a:p>
                <a:pPr algn="ctr">
                  <a:spcBef>
                    <a:spcPct val="20000"/>
                  </a:spcBef>
                </a:pPr>
                <a:r>
                  <a:rPr lang="en-US" altLang="zh-CN" sz="2000" b="1">
                    <a:latin typeface="Arial" panose="020B0604020202020204" pitchFamily="34" charset="0"/>
                    <a:ea typeface="宋体" panose="02010600030101010101" pitchFamily="2" charset="-122"/>
                  </a:rPr>
                  <a:t>30.93</a:t>
                </a:r>
                <a:endParaRPr lang="en-US" altLang="zh-CN" sz="2000" b="1">
                  <a:latin typeface="Arial" panose="020B0604020202020204" pitchFamily="34" charset="0"/>
                  <a:ea typeface="宋体" panose="02010600030101010101" pitchFamily="2" charset="-122"/>
                </a:endParaRPr>
              </a:p>
            </p:txBody>
          </p:sp>
          <p:sp>
            <p:nvSpPr>
              <p:cNvPr id="22545" name="矩形 31761"/>
              <p:cNvSpPr/>
              <p:nvPr/>
            </p:nvSpPr>
            <p:spPr>
              <a:xfrm>
                <a:off x="90" y="2865"/>
                <a:ext cx="1821" cy="249"/>
              </a:xfrm>
              <a:prstGeom prst="rect">
                <a:avLst/>
              </a:prstGeom>
              <a:solidFill>
                <a:schemeClr val="accent1"/>
              </a:solidFill>
              <a:ln w="9525">
                <a:noFill/>
              </a:ln>
            </p:spPr>
            <p:txBody>
              <a:bodyPr anchor="ctr"/>
              <a:p>
                <a:pPr algn="ctr">
                  <a:spcBef>
                    <a:spcPct val="20000"/>
                  </a:spcBef>
                </a:pPr>
                <a:r>
                  <a:rPr lang="en-US" altLang="zh-CN" sz="2000" b="1">
                    <a:latin typeface="Arial" panose="020B0604020202020204" pitchFamily="34" charset="0"/>
                    <a:ea typeface="宋体" panose="02010600030101010101" pitchFamily="2" charset="-122"/>
                  </a:rPr>
                  <a:t>300</a:t>
                </a:r>
                <a:endParaRPr lang="en-US" altLang="zh-CN" sz="2000" b="1">
                  <a:latin typeface="Arial" panose="020B0604020202020204" pitchFamily="34" charset="0"/>
                  <a:ea typeface="宋体" panose="02010600030101010101" pitchFamily="2" charset="-122"/>
                </a:endParaRPr>
              </a:p>
            </p:txBody>
          </p:sp>
          <p:sp>
            <p:nvSpPr>
              <p:cNvPr id="22546" name="矩形 31762"/>
              <p:cNvSpPr/>
              <p:nvPr/>
            </p:nvSpPr>
            <p:spPr>
              <a:xfrm>
                <a:off x="3832" y="2616"/>
                <a:ext cx="1860" cy="249"/>
              </a:xfrm>
              <a:prstGeom prst="rect">
                <a:avLst/>
              </a:prstGeom>
              <a:solidFill>
                <a:schemeClr val="accent1"/>
              </a:solidFill>
              <a:ln w="9525">
                <a:noFill/>
              </a:ln>
            </p:spPr>
            <p:txBody>
              <a:bodyPr anchor="ctr"/>
              <a:p>
                <a:pPr algn="ctr">
                  <a:spcBef>
                    <a:spcPct val="20000"/>
                  </a:spcBef>
                </a:pPr>
                <a:endParaRPr sz="2000" b="1" dirty="0">
                  <a:latin typeface="Arial" panose="020B0604020202020204" pitchFamily="34" charset="0"/>
                  <a:ea typeface="宋体" panose="02010600030101010101" pitchFamily="2" charset="-122"/>
                </a:endParaRPr>
              </a:p>
            </p:txBody>
          </p:sp>
          <p:sp>
            <p:nvSpPr>
              <p:cNvPr id="22547" name="矩形 31763"/>
              <p:cNvSpPr/>
              <p:nvPr/>
            </p:nvSpPr>
            <p:spPr>
              <a:xfrm>
                <a:off x="1911" y="2616"/>
                <a:ext cx="1921" cy="249"/>
              </a:xfrm>
              <a:prstGeom prst="rect">
                <a:avLst/>
              </a:prstGeom>
              <a:solidFill>
                <a:schemeClr val="accent1"/>
              </a:solidFill>
              <a:ln w="9525">
                <a:noFill/>
              </a:ln>
            </p:spPr>
            <p:txBody>
              <a:bodyPr anchor="ctr"/>
              <a:p>
                <a:pPr algn="ctr">
                  <a:spcBef>
                    <a:spcPct val="20000"/>
                  </a:spcBef>
                </a:pPr>
                <a:r>
                  <a:rPr lang="en-US" altLang="zh-CN" sz="2000" b="1">
                    <a:latin typeface="Arial" panose="020B0604020202020204" pitchFamily="34" charset="0"/>
                    <a:ea typeface="宋体" panose="02010600030101010101" pitchFamily="2" charset="-122"/>
                  </a:rPr>
                  <a:t>24.25</a:t>
                </a:r>
                <a:endParaRPr lang="en-US" altLang="zh-CN" sz="2000" b="1">
                  <a:latin typeface="Arial" panose="020B0604020202020204" pitchFamily="34" charset="0"/>
                  <a:ea typeface="宋体" panose="02010600030101010101" pitchFamily="2" charset="-122"/>
                </a:endParaRPr>
              </a:p>
            </p:txBody>
          </p:sp>
          <p:sp>
            <p:nvSpPr>
              <p:cNvPr id="22548" name="矩形 31764"/>
              <p:cNvSpPr/>
              <p:nvPr/>
            </p:nvSpPr>
            <p:spPr>
              <a:xfrm>
                <a:off x="90" y="2616"/>
                <a:ext cx="1821" cy="249"/>
              </a:xfrm>
              <a:prstGeom prst="rect">
                <a:avLst/>
              </a:prstGeom>
              <a:solidFill>
                <a:schemeClr val="accent1"/>
              </a:solidFill>
              <a:ln w="9525">
                <a:noFill/>
              </a:ln>
            </p:spPr>
            <p:txBody>
              <a:bodyPr anchor="ctr"/>
              <a:p>
                <a:pPr algn="ctr">
                  <a:spcBef>
                    <a:spcPct val="20000"/>
                  </a:spcBef>
                </a:pPr>
                <a:r>
                  <a:rPr lang="en-US" altLang="zh-CN" sz="2000" b="1">
                    <a:latin typeface="Arial" panose="020B0604020202020204" pitchFamily="34" charset="0"/>
                    <a:ea typeface="宋体" panose="02010600030101010101" pitchFamily="2" charset="-122"/>
                  </a:rPr>
                  <a:t>250</a:t>
                </a:r>
                <a:endParaRPr lang="en-US" altLang="zh-CN" sz="2000" b="1">
                  <a:latin typeface="Arial" panose="020B0604020202020204" pitchFamily="34" charset="0"/>
                  <a:ea typeface="宋体" panose="02010600030101010101" pitchFamily="2" charset="-122"/>
                </a:endParaRPr>
              </a:p>
            </p:txBody>
          </p:sp>
          <p:sp>
            <p:nvSpPr>
              <p:cNvPr id="22549" name="矩形 31765"/>
              <p:cNvSpPr/>
              <p:nvPr/>
            </p:nvSpPr>
            <p:spPr>
              <a:xfrm>
                <a:off x="3832" y="2367"/>
                <a:ext cx="1860" cy="249"/>
              </a:xfrm>
              <a:prstGeom prst="rect">
                <a:avLst/>
              </a:prstGeom>
              <a:solidFill>
                <a:schemeClr val="accent1"/>
              </a:solidFill>
              <a:ln w="9525">
                <a:noFill/>
              </a:ln>
            </p:spPr>
            <p:txBody>
              <a:bodyPr anchor="ctr"/>
              <a:p>
                <a:pPr algn="ctr">
                  <a:spcBef>
                    <a:spcPct val="20000"/>
                  </a:spcBef>
                </a:pPr>
                <a:endParaRPr sz="2000" b="1" dirty="0">
                  <a:latin typeface="Arial" panose="020B0604020202020204" pitchFamily="34" charset="0"/>
                  <a:ea typeface="宋体" panose="02010600030101010101" pitchFamily="2" charset="-122"/>
                </a:endParaRPr>
              </a:p>
            </p:txBody>
          </p:sp>
          <p:sp>
            <p:nvSpPr>
              <p:cNvPr id="22550" name="矩形 31766"/>
              <p:cNvSpPr/>
              <p:nvPr/>
            </p:nvSpPr>
            <p:spPr>
              <a:xfrm>
                <a:off x="1911" y="2367"/>
                <a:ext cx="1921" cy="249"/>
              </a:xfrm>
              <a:prstGeom prst="rect">
                <a:avLst/>
              </a:prstGeom>
              <a:solidFill>
                <a:schemeClr val="accent1"/>
              </a:solidFill>
              <a:ln w="9525">
                <a:noFill/>
              </a:ln>
            </p:spPr>
            <p:txBody>
              <a:bodyPr anchor="ctr"/>
              <a:p>
                <a:pPr algn="ctr">
                  <a:spcBef>
                    <a:spcPct val="20000"/>
                  </a:spcBef>
                </a:pPr>
                <a:r>
                  <a:rPr lang="en-US" altLang="zh-CN" sz="2000" b="1">
                    <a:latin typeface="Arial" panose="020B0604020202020204" pitchFamily="34" charset="0"/>
                    <a:ea typeface="宋体" panose="02010600030101010101" pitchFamily="2" charset="-122"/>
                  </a:rPr>
                  <a:t>19.42</a:t>
                </a:r>
                <a:endParaRPr lang="en-US" altLang="zh-CN" sz="2000" b="1">
                  <a:latin typeface="Arial" panose="020B0604020202020204" pitchFamily="34" charset="0"/>
                  <a:ea typeface="宋体" panose="02010600030101010101" pitchFamily="2" charset="-122"/>
                </a:endParaRPr>
              </a:p>
            </p:txBody>
          </p:sp>
          <p:sp>
            <p:nvSpPr>
              <p:cNvPr id="22551" name="矩形 31767"/>
              <p:cNvSpPr/>
              <p:nvPr/>
            </p:nvSpPr>
            <p:spPr>
              <a:xfrm>
                <a:off x="90" y="2367"/>
                <a:ext cx="1821" cy="249"/>
              </a:xfrm>
              <a:prstGeom prst="rect">
                <a:avLst/>
              </a:prstGeom>
              <a:solidFill>
                <a:schemeClr val="accent1"/>
              </a:solidFill>
              <a:ln w="9525">
                <a:noFill/>
              </a:ln>
            </p:spPr>
            <p:txBody>
              <a:bodyPr anchor="ctr"/>
              <a:p>
                <a:pPr algn="ctr">
                  <a:spcBef>
                    <a:spcPct val="20000"/>
                  </a:spcBef>
                </a:pPr>
                <a:r>
                  <a:rPr lang="en-US" altLang="zh-CN" sz="2000" b="1">
                    <a:latin typeface="Arial" panose="020B0604020202020204" pitchFamily="34" charset="0"/>
                    <a:ea typeface="宋体" panose="02010600030101010101" pitchFamily="2" charset="-122"/>
                  </a:rPr>
                  <a:t>200</a:t>
                </a:r>
                <a:endParaRPr lang="en-US" altLang="zh-CN" sz="2000" b="1">
                  <a:latin typeface="Arial" panose="020B0604020202020204" pitchFamily="34" charset="0"/>
                  <a:ea typeface="宋体" panose="02010600030101010101" pitchFamily="2" charset="-122"/>
                </a:endParaRPr>
              </a:p>
            </p:txBody>
          </p:sp>
          <p:sp>
            <p:nvSpPr>
              <p:cNvPr id="22552" name="矩形 31768"/>
              <p:cNvSpPr/>
              <p:nvPr/>
            </p:nvSpPr>
            <p:spPr>
              <a:xfrm>
                <a:off x="3832" y="2118"/>
                <a:ext cx="1860" cy="249"/>
              </a:xfrm>
              <a:prstGeom prst="rect">
                <a:avLst/>
              </a:prstGeom>
              <a:solidFill>
                <a:schemeClr val="accent1"/>
              </a:solidFill>
              <a:ln w="9525">
                <a:noFill/>
              </a:ln>
            </p:spPr>
            <p:txBody>
              <a:bodyPr anchor="ctr"/>
              <a:p>
                <a:pPr algn="ctr">
                  <a:spcBef>
                    <a:spcPct val="20000"/>
                  </a:spcBef>
                </a:pPr>
                <a:endParaRPr sz="2000" b="1" dirty="0">
                  <a:latin typeface="Arial" panose="020B0604020202020204" pitchFamily="34" charset="0"/>
                  <a:ea typeface="宋体" panose="02010600030101010101" pitchFamily="2" charset="-122"/>
                </a:endParaRPr>
              </a:p>
            </p:txBody>
          </p:sp>
          <p:sp>
            <p:nvSpPr>
              <p:cNvPr id="22553" name="矩形 31769"/>
              <p:cNvSpPr/>
              <p:nvPr/>
            </p:nvSpPr>
            <p:spPr>
              <a:xfrm>
                <a:off x="1911" y="2118"/>
                <a:ext cx="1921" cy="249"/>
              </a:xfrm>
              <a:prstGeom prst="rect">
                <a:avLst/>
              </a:prstGeom>
              <a:solidFill>
                <a:schemeClr val="accent1"/>
              </a:solidFill>
              <a:ln w="9525">
                <a:noFill/>
              </a:ln>
            </p:spPr>
            <p:txBody>
              <a:bodyPr anchor="ctr"/>
              <a:p>
                <a:pPr algn="ctr">
                  <a:spcBef>
                    <a:spcPct val="20000"/>
                  </a:spcBef>
                </a:pPr>
                <a:r>
                  <a:rPr lang="en-US" altLang="zh-CN" sz="2000" b="1">
                    <a:latin typeface="Arial" panose="020B0604020202020204" pitchFamily="34" charset="0"/>
                    <a:ea typeface="宋体" panose="02010600030101010101" pitchFamily="2" charset="-122"/>
                  </a:rPr>
                  <a:t>15.15</a:t>
                </a:r>
                <a:endParaRPr lang="en-US" altLang="zh-CN" sz="2000" b="1">
                  <a:latin typeface="Arial" panose="020B0604020202020204" pitchFamily="34" charset="0"/>
                  <a:ea typeface="宋体" panose="02010600030101010101" pitchFamily="2" charset="-122"/>
                </a:endParaRPr>
              </a:p>
            </p:txBody>
          </p:sp>
          <p:sp>
            <p:nvSpPr>
              <p:cNvPr id="22554" name="矩形 31770"/>
              <p:cNvSpPr/>
              <p:nvPr/>
            </p:nvSpPr>
            <p:spPr>
              <a:xfrm>
                <a:off x="90" y="2118"/>
                <a:ext cx="1821" cy="249"/>
              </a:xfrm>
              <a:prstGeom prst="rect">
                <a:avLst/>
              </a:prstGeom>
              <a:solidFill>
                <a:schemeClr val="accent1"/>
              </a:solidFill>
              <a:ln w="9525">
                <a:noFill/>
              </a:ln>
            </p:spPr>
            <p:txBody>
              <a:bodyPr anchor="ctr"/>
              <a:p>
                <a:pPr algn="ctr">
                  <a:spcBef>
                    <a:spcPct val="20000"/>
                  </a:spcBef>
                </a:pPr>
                <a:r>
                  <a:rPr lang="en-US" altLang="zh-CN" sz="2000" b="1">
                    <a:latin typeface="Arial" panose="020B0604020202020204" pitchFamily="34" charset="0"/>
                    <a:ea typeface="宋体" panose="02010600030101010101" pitchFamily="2" charset="-122"/>
                  </a:rPr>
                  <a:t>150</a:t>
                </a:r>
                <a:endParaRPr lang="en-US" altLang="zh-CN" sz="2000" b="1">
                  <a:latin typeface="Arial" panose="020B0604020202020204" pitchFamily="34" charset="0"/>
                  <a:ea typeface="宋体" panose="02010600030101010101" pitchFamily="2" charset="-122"/>
                </a:endParaRPr>
              </a:p>
            </p:txBody>
          </p:sp>
          <p:sp>
            <p:nvSpPr>
              <p:cNvPr id="22555" name="矩形 31771"/>
              <p:cNvSpPr/>
              <p:nvPr/>
            </p:nvSpPr>
            <p:spPr>
              <a:xfrm>
                <a:off x="3832" y="1869"/>
                <a:ext cx="1860" cy="249"/>
              </a:xfrm>
              <a:prstGeom prst="rect">
                <a:avLst/>
              </a:prstGeom>
              <a:solidFill>
                <a:schemeClr val="accent1"/>
              </a:solidFill>
              <a:ln w="9525">
                <a:noFill/>
              </a:ln>
            </p:spPr>
            <p:txBody>
              <a:bodyPr anchor="ctr"/>
              <a:p>
                <a:pPr algn="ctr">
                  <a:spcBef>
                    <a:spcPct val="20000"/>
                  </a:spcBef>
                </a:pPr>
                <a:r>
                  <a:rPr lang="en-US" altLang="zh-CN" sz="2000" b="1">
                    <a:latin typeface="Arial" panose="020B0604020202020204" pitchFamily="34" charset="0"/>
                    <a:ea typeface="宋体" panose="02010600030101010101" pitchFamily="2" charset="-122"/>
                  </a:rPr>
                  <a:t>0.105</a:t>
                </a:r>
                <a:endParaRPr lang="en-US" altLang="zh-CN" sz="2000" b="1">
                  <a:latin typeface="Arial" panose="020B0604020202020204" pitchFamily="34" charset="0"/>
                  <a:ea typeface="宋体" panose="02010600030101010101" pitchFamily="2" charset="-122"/>
                </a:endParaRPr>
              </a:p>
            </p:txBody>
          </p:sp>
          <p:sp>
            <p:nvSpPr>
              <p:cNvPr id="22556" name="矩形 31772"/>
              <p:cNvSpPr/>
              <p:nvPr/>
            </p:nvSpPr>
            <p:spPr>
              <a:xfrm>
                <a:off x="1911" y="1869"/>
                <a:ext cx="1921" cy="249"/>
              </a:xfrm>
              <a:prstGeom prst="rect">
                <a:avLst/>
              </a:prstGeom>
              <a:solidFill>
                <a:schemeClr val="accent1"/>
              </a:solidFill>
              <a:ln w="9525">
                <a:noFill/>
              </a:ln>
            </p:spPr>
            <p:txBody>
              <a:bodyPr anchor="ctr"/>
              <a:p>
                <a:pPr algn="ctr">
                  <a:spcBef>
                    <a:spcPct val="20000"/>
                  </a:spcBef>
                </a:pPr>
                <a:r>
                  <a:rPr lang="en-US" altLang="zh-CN" sz="2000" b="1">
                    <a:latin typeface="Arial" panose="020B0604020202020204" pitchFamily="34" charset="0"/>
                    <a:ea typeface="宋体" panose="02010600030101010101" pitchFamily="2" charset="-122"/>
                  </a:rPr>
                  <a:t>10.5</a:t>
                </a:r>
                <a:endParaRPr lang="en-US" altLang="zh-CN" sz="2000" b="1">
                  <a:latin typeface="Arial" panose="020B0604020202020204" pitchFamily="34" charset="0"/>
                  <a:ea typeface="宋体" panose="02010600030101010101" pitchFamily="2" charset="-122"/>
                </a:endParaRPr>
              </a:p>
            </p:txBody>
          </p:sp>
          <p:sp>
            <p:nvSpPr>
              <p:cNvPr id="22557" name="矩形 31773"/>
              <p:cNvSpPr/>
              <p:nvPr/>
            </p:nvSpPr>
            <p:spPr>
              <a:xfrm>
                <a:off x="90" y="1869"/>
                <a:ext cx="1821" cy="249"/>
              </a:xfrm>
              <a:prstGeom prst="rect">
                <a:avLst/>
              </a:prstGeom>
              <a:solidFill>
                <a:schemeClr val="accent1"/>
              </a:solidFill>
              <a:ln w="9525">
                <a:noFill/>
              </a:ln>
            </p:spPr>
            <p:txBody>
              <a:bodyPr anchor="ctr"/>
              <a:p>
                <a:pPr algn="ctr">
                  <a:spcBef>
                    <a:spcPct val="20000"/>
                  </a:spcBef>
                </a:pPr>
                <a:r>
                  <a:rPr lang="en-US" altLang="zh-CN" sz="2000" b="1">
                    <a:latin typeface="Arial" panose="020B0604020202020204" pitchFamily="34" charset="0"/>
                    <a:ea typeface="宋体" panose="02010600030101010101" pitchFamily="2" charset="-122"/>
                  </a:rPr>
                  <a:t>100</a:t>
                </a:r>
                <a:endParaRPr lang="en-US" altLang="zh-CN" sz="2000" b="1">
                  <a:latin typeface="Arial" panose="020B0604020202020204" pitchFamily="34" charset="0"/>
                  <a:ea typeface="宋体" panose="02010600030101010101" pitchFamily="2" charset="-122"/>
                </a:endParaRPr>
              </a:p>
            </p:txBody>
          </p:sp>
          <p:sp>
            <p:nvSpPr>
              <p:cNvPr id="22558" name="矩形 31774"/>
              <p:cNvSpPr/>
              <p:nvPr/>
            </p:nvSpPr>
            <p:spPr>
              <a:xfrm>
                <a:off x="3832" y="1620"/>
                <a:ext cx="1860" cy="249"/>
              </a:xfrm>
              <a:prstGeom prst="rect">
                <a:avLst/>
              </a:prstGeom>
              <a:solidFill>
                <a:schemeClr val="accent1"/>
              </a:solidFill>
              <a:ln w="9525">
                <a:noFill/>
              </a:ln>
            </p:spPr>
            <p:txBody>
              <a:bodyPr anchor="ctr"/>
              <a:p>
                <a:pPr algn="ctr">
                  <a:spcBef>
                    <a:spcPct val="20000"/>
                  </a:spcBef>
                </a:pPr>
                <a:r>
                  <a:rPr lang="en-US" altLang="zh-CN" sz="2000" b="1">
                    <a:latin typeface="Arial" panose="020B0604020202020204" pitchFamily="34" charset="0"/>
                    <a:ea typeface="宋体" panose="02010600030101010101" pitchFamily="2" charset="-122"/>
                  </a:rPr>
                  <a:t>0.110</a:t>
                </a:r>
                <a:endParaRPr lang="en-US" altLang="zh-CN" sz="2000" b="1">
                  <a:latin typeface="Arial" panose="020B0604020202020204" pitchFamily="34" charset="0"/>
                  <a:ea typeface="宋体" panose="02010600030101010101" pitchFamily="2" charset="-122"/>
                </a:endParaRPr>
              </a:p>
            </p:txBody>
          </p:sp>
          <p:sp>
            <p:nvSpPr>
              <p:cNvPr id="22559" name="矩形 31775"/>
              <p:cNvSpPr/>
              <p:nvPr/>
            </p:nvSpPr>
            <p:spPr>
              <a:xfrm>
                <a:off x="1911" y="1620"/>
                <a:ext cx="1921" cy="249"/>
              </a:xfrm>
              <a:prstGeom prst="rect">
                <a:avLst/>
              </a:prstGeom>
              <a:solidFill>
                <a:schemeClr val="accent1"/>
              </a:solidFill>
              <a:ln w="9525">
                <a:noFill/>
              </a:ln>
            </p:spPr>
            <p:txBody>
              <a:bodyPr anchor="ctr"/>
              <a:p>
                <a:pPr algn="ctr">
                  <a:spcBef>
                    <a:spcPct val="20000"/>
                  </a:spcBef>
                </a:pPr>
                <a:r>
                  <a:rPr lang="en-US" altLang="zh-CN" sz="2000" b="1">
                    <a:latin typeface="Arial" panose="020B0604020202020204" pitchFamily="34" charset="0"/>
                    <a:ea typeface="宋体" panose="02010600030101010101" pitchFamily="2" charset="-122"/>
                  </a:rPr>
                  <a:t>5.50</a:t>
                </a:r>
                <a:endParaRPr lang="en-US" altLang="zh-CN" sz="2000" b="1">
                  <a:latin typeface="Arial" panose="020B0604020202020204" pitchFamily="34" charset="0"/>
                  <a:ea typeface="宋体" panose="02010600030101010101" pitchFamily="2" charset="-122"/>
                </a:endParaRPr>
              </a:p>
            </p:txBody>
          </p:sp>
          <p:sp>
            <p:nvSpPr>
              <p:cNvPr id="22560" name="矩形 31776"/>
              <p:cNvSpPr/>
              <p:nvPr/>
            </p:nvSpPr>
            <p:spPr>
              <a:xfrm>
                <a:off x="90" y="1620"/>
                <a:ext cx="1821" cy="249"/>
              </a:xfrm>
              <a:prstGeom prst="rect">
                <a:avLst/>
              </a:prstGeom>
              <a:solidFill>
                <a:schemeClr val="accent1"/>
              </a:solidFill>
              <a:ln w="9525">
                <a:noFill/>
              </a:ln>
            </p:spPr>
            <p:txBody>
              <a:bodyPr anchor="ctr"/>
              <a:p>
                <a:pPr algn="ctr">
                  <a:spcBef>
                    <a:spcPct val="20000"/>
                  </a:spcBef>
                </a:pPr>
                <a:r>
                  <a:rPr lang="en-US" altLang="zh-CN" sz="2000" b="1">
                    <a:latin typeface="Arial" panose="020B0604020202020204" pitchFamily="34" charset="0"/>
                    <a:ea typeface="宋体" panose="02010600030101010101" pitchFamily="2" charset="-122"/>
                  </a:rPr>
                  <a:t>50</a:t>
                </a:r>
                <a:endParaRPr lang="en-US" altLang="zh-CN" sz="2000" b="1">
                  <a:latin typeface="Arial" panose="020B0604020202020204" pitchFamily="34" charset="0"/>
                  <a:ea typeface="宋体" panose="02010600030101010101" pitchFamily="2" charset="-122"/>
                </a:endParaRPr>
              </a:p>
            </p:txBody>
          </p:sp>
          <p:sp>
            <p:nvSpPr>
              <p:cNvPr id="22561" name="矩形 31777"/>
              <p:cNvSpPr/>
              <p:nvPr/>
            </p:nvSpPr>
            <p:spPr>
              <a:xfrm>
                <a:off x="3832" y="1371"/>
                <a:ext cx="1860" cy="249"/>
              </a:xfrm>
              <a:prstGeom prst="rect">
                <a:avLst/>
              </a:prstGeom>
              <a:solidFill>
                <a:srgbClr val="B2B2B2"/>
              </a:solidFill>
              <a:ln w="9525">
                <a:noFill/>
              </a:ln>
            </p:spPr>
            <p:txBody>
              <a:bodyPr anchor="ctr"/>
              <a:p>
                <a:pPr algn="ctr">
                  <a:spcBef>
                    <a:spcPct val="20000"/>
                  </a:spcBef>
                </a:pPr>
                <a:r>
                  <a:rPr lang="zh-CN" altLang="en-US" sz="2000" b="1" dirty="0">
                    <a:latin typeface="Arial" panose="020B0604020202020204" pitchFamily="34" charset="0"/>
                    <a:ea typeface="宋体" panose="02010600030101010101" pitchFamily="2" charset="-122"/>
                  </a:rPr>
                  <a:t>柑橘损坏的频率（    ）</a:t>
                </a:r>
                <a:endParaRPr lang="zh-CN" altLang="en-US" sz="2000" b="1" dirty="0">
                  <a:latin typeface="Arial" panose="020B0604020202020204" pitchFamily="34" charset="0"/>
                  <a:ea typeface="宋体" panose="02010600030101010101" pitchFamily="2" charset="-122"/>
                </a:endParaRPr>
              </a:p>
            </p:txBody>
          </p:sp>
          <p:sp>
            <p:nvSpPr>
              <p:cNvPr id="22562" name="矩形 31778"/>
              <p:cNvSpPr/>
              <p:nvPr/>
            </p:nvSpPr>
            <p:spPr>
              <a:xfrm>
                <a:off x="1911" y="1371"/>
                <a:ext cx="1921" cy="249"/>
              </a:xfrm>
              <a:prstGeom prst="rect">
                <a:avLst/>
              </a:prstGeom>
              <a:solidFill>
                <a:srgbClr val="B2B2B2"/>
              </a:solidFill>
              <a:ln w="9525">
                <a:noFill/>
              </a:ln>
            </p:spPr>
            <p:txBody>
              <a:bodyPr anchor="ctr"/>
              <a:p>
                <a:pPr algn="ctr">
                  <a:spcBef>
                    <a:spcPct val="20000"/>
                  </a:spcBef>
                </a:pPr>
                <a:r>
                  <a:rPr lang="zh-CN" altLang="en-US" sz="2000" b="1" dirty="0">
                    <a:latin typeface="Arial" panose="020B0604020202020204" pitchFamily="34" charset="0"/>
                    <a:ea typeface="宋体" panose="02010600030101010101" pitchFamily="2" charset="-122"/>
                  </a:rPr>
                  <a:t>损坏柑橘质量（</a:t>
                </a:r>
                <a:r>
                  <a:rPr lang="en-US" altLang="zh-CN" sz="2000" b="1" i="1">
                    <a:solidFill>
                      <a:srgbClr val="FF0000"/>
                    </a:solidFill>
                    <a:latin typeface="Arial" panose="020B0604020202020204" pitchFamily="34" charset="0"/>
                    <a:ea typeface="宋体" panose="02010600030101010101" pitchFamily="2" charset="-122"/>
                  </a:rPr>
                  <a:t>m</a:t>
                </a:r>
                <a:r>
                  <a:rPr lang="zh-CN" altLang="en-US" sz="2000" b="1" dirty="0">
                    <a:latin typeface="Arial" panose="020B0604020202020204" pitchFamily="34" charset="0"/>
                    <a:ea typeface="宋体" panose="02010600030101010101" pitchFamily="2" charset="-122"/>
                  </a:rPr>
                  <a:t>）</a:t>
                </a:r>
                <a:r>
                  <a:rPr lang="en-US" altLang="zh-CN" sz="2000" b="1" dirty="0">
                    <a:latin typeface="Arial" panose="020B0604020202020204" pitchFamily="34" charset="0"/>
                    <a:ea typeface="宋体" panose="02010600030101010101" pitchFamily="2" charset="-122"/>
                  </a:rPr>
                  <a:t>/</a:t>
                </a:r>
                <a:r>
                  <a:rPr lang="zh-CN" altLang="en-US" sz="2000" b="1" dirty="0">
                    <a:latin typeface="Arial" panose="020B0604020202020204" pitchFamily="34" charset="0"/>
                    <a:ea typeface="宋体" panose="02010600030101010101" pitchFamily="2" charset="-122"/>
                  </a:rPr>
                  <a:t>千克</a:t>
                </a:r>
                <a:endParaRPr lang="zh-CN" altLang="en-US" sz="2000" b="1" dirty="0">
                  <a:latin typeface="Arial" panose="020B0604020202020204" pitchFamily="34" charset="0"/>
                  <a:ea typeface="宋体" panose="02010600030101010101" pitchFamily="2" charset="-122"/>
                </a:endParaRPr>
              </a:p>
            </p:txBody>
          </p:sp>
          <p:sp>
            <p:nvSpPr>
              <p:cNvPr id="22563" name="矩形 31779"/>
              <p:cNvSpPr/>
              <p:nvPr/>
            </p:nvSpPr>
            <p:spPr>
              <a:xfrm>
                <a:off x="90" y="1371"/>
                <a:ext cx="1821" cy="249"/>
              </a:xfrm>
              <a:prstGeom prst="rect">
                <a:avLst/>
              </a:prstGeom>
              <a:solidFill>
                <a:srgbClr val="B2B2B2"/>
              </a:solidFill>
              <a:ln w="9525">
                <a:noFill/>
              </a:ln>
            </p:spPr>
            <p:txBody>
              <a:bodyPr anchor="ctr"/>
              <a:p>
                <a:pPr algn="ctr">
                  <a:spcBef>
                    <a:spcPct val="20000"/>
                  </a:spcBef>
                </a:pPr>
                <a:r>
                  <a:rPr lang="zh-CN" altLang="en-US" sz="2000" b="1" dirty="0">
                    <a:latin typeface="Arial" panose="020B0604020202020204" pitchFamily="34" charset="0"/>
                    <a:ea typeface="宋体" panose="02010600030101010101" pitchFamily="2" charset="-122"/>
                  </a:rPr>
                  <a:t>柑橘总质量（</a:t>
                </a:r>
                <a:r>
                  <a:rPr lang="en-US" altLang="zh-CN" sz="2000" b="1" i="1">
                    <a:solidFill>
                      <a:srgbClr val="FF0000"/>
                    </a:solidFill>
                    <a:latin typeface="Arial" panose="020B0604020202020204" pitchFamily="34" charset="0"/>
                    <a:ea typeface="宋体" panose="02010600030101010101" pitchFamily="2" charset="-122"/>
                  </a:rPr>
                  <a:t>n</a:t>
                </a:r>
                <a:r>
                  <a:rPr lang="zh-CN" altLang="en-US" sz="2000" b="1" dirty="0">
                    <a:latin typeface="Arial" panose="020B0604020202020204" pitchFamily="34" charset="0"/>
                    <a:ea typeface="宋体" panose="02010600030101010101" pitchFamily="2" charset="-122"/>
                  </a:rPr>
                  <a:t>）</a:t>
                </a:r>
                <a:r>
                  <a:rPr lang="en-US" altLang="zh-CN" sz="2000" b="1" dirty="0">
                    <a:latin typeface="Arial" panose="020B0604020202020204" pitchFamily="34" charset="0"/>
                    <a:ea typeface="宋体" panose="02010600030101010101" pitchFamily="2" charset="-122"/>
                  </a:rPr>
                  <a:t>/</a:t>
                </a:r>
                <a:r>
                  <a:rPr lang="zh-CN" altLang="en-US" sz="2000" b="1" dirty="0">
                    <a:latin typeface="Arial" panose="020B0604020202020204" pitchFamily="34" charset="0"/>
                    <a:ea typeface="宋体" panose="02010600030101010101" pitchFamily="2" charset="-122"/>
                  </a:rPr>
                  <a:t>千克</a:t>
                </a:r>
                <a:endParaRPr lang="zh-CN" altLang="en-US" sz="2000" b="1" dirty="0">
                  <a:latin typeface="Arial" panose="020B0604020202020204" pitchFamily="34" charset="0"/>
                  <a:ea typeface="宋体" panose="02010600030101010101" pitchFamily="2" charset="-122"/>
                </a:endParaRPr>
              </a:p>
            </p:txBody>
          </p:sp>
          <p:sp>
            <p:nvSpPr>
              <p:cNvPr id="22564" name="直接连接符 31780"/>
              <p:cNvSpPr/>
              <p:nvPr/>
            </p:nvSpPr>
            <p:spPr>
              <a:xfrm>
                <a:off x="90" y="1371"/>
                <a:ext cx="5602" cy="0"/>
              </a:xfrm>
              <a:prstGeom prst="line">
                <a:avLst/>
              </a:prstGeom>
              <a:ln w="12700" cap="sq" cmpd="sng">
                <a:solidFill>
                  <a:schemeClr val="bg1"/>
                </a:solidFill>
                <a:prstDash val="solid"/>
                <a:round/>
                <a:headEnd type="none" w="med" len="med"/>
                <a:tailEnd type="none" w="med" len="med"/>
              </a:ln>
            </p:spPr>
          </p:sp>
          <p:sp>
            <p:nvSpPr>
              <p:cNvPr id="22565" name="直接连接符 31781"/>
              <p:cNvSpPr/>
              <p:nvPr/>
            </p:nvSpPr>
            <p:spPr>
              <a:xfrm>
                <a:off x="90" y="1620"/>
                <a:ext cx="5602" cy="0"/>
              </a:xfrm>
              <a:prstGeom prst="line">
                <a:avLst/>
              </a:prstGeom>
              <a:ln w="12700" cap="flat" cmpd="sng">
                <a:solidFill>
                  <a:schemeClr val="bg1"/>
                </a:solidFill>
                <a:prstDash val="solid"/>
                <a:round/>
                <a:headEnd type="none" w="med" len="med"/>
                <a:tailEnd type="none" w="med" len="med"/>
              </a:ln>
            </p:spPr>
          </p:sp>
          <p:sp>
            <p:nvSpPr>
              <p:cNvPr id="22566" name="直接连接符 31782"/>
              <p:cNvSpPr/>
              <p:nvPr/>
            </p:nvSpPr>
            <p:spPr>
              <a:xfrm>
                <a:off x="90" y="1869"/>
                <a:ext cx="5602" cy="0"/>
              </a:xfrm>
              <a:prstGeom prst="line">
                <a:avLst/>
              </a:prstGeom>
              <a:ln w="12700" cap="flat" cmpd="sng">
                <a:solidFill>
                  <a:schemeClr val="bg1"/>
                </a:solidFill>
                <a:prstDash val="solid"/>
                <a:round/>
                <a:headEnd type="none" w="med" len="med"/>
                <a:tailEnd type="none" w="med" len="med"/>
              </a:ln>
            </p:spPr>
          </p:sp>
          <p:sp>
            <p:nvSpPr>
              <p:cNvPr id="22567" name="直接连接符 31783"/>
              <p:cNvSpPr/>
              <p:nvPr/>
            </p:nvSpPr>
            <p:spPr>
              <a:xfrm>
                <a:off x="90" y="2118"/>
                <a:ext cx="5602" cy="0"/>
              </a:xfrm>
              <a:prstGeom prst="line">
                <a:avLst/>
              </a:prstGeom>
              <a:ln w="12700" cap="flat" cmpd="sng">
                <a:solidFill>
                  <a:schemeClr val="bg1"/>
                </a:solidFill>
                <a:prstDash val="solid"/>
                <a:round/>
                <a:headEnd type="none" w="med" len="med"/>
                <a:tailEnd type="none" w="med" len="med"/>
              </a:ln>
            </p:spPr>
          </p:sp>
          <p:sp>
            <p:nvSpPr>
              <p:cNvPr id="22568" name="直接连接符 31784"/>
              <p:cNvSpPr/>
              <p:nvPr/>
            </p:nvSpPr>
            <p:spPr>
              <a:xfrm>
                <a:off x="90" y="2367"/>
                <a:ext cx="5602" cy="0"/>
              </a:xfrm>
              <a:prstGeom prst="line">
                <a:avLst/>
              </a:prstGeom>
              <a:ln w="12700" cap="flat" cmpd="sng">
                <a:solidFill>
                  <a:schemeClr val="bg1"/>
                </a:solidFill>
                <a:prstDash val="solid"/>
                <a:round/>
                <a:headEnd type="none" w="med" len="med"/>
                <a:tailEnd type="none" w="med" len="med"/>
              </a:ln>
            </p:spPr>
          </p:sp>
          <p:sp>
            <p:nvSpPr>
              <p:cNvPr id="22569" name="直接连接符 31785"/>
              <p:cNvSpPr/>
              <p:nvPr/>
            </p:nvSpPr>
            <p:spPr>
              <a:xfrm>
                <a:off x="90" y="2616"/>
                <a:ext cx="5602" cy="0"/>
              </a:xfrm>
              <a:prstGeom prst="line">
                <a:avLst/>
              </a:prstGeom>
              <a:ln w="12700" cap="flat" cmpd="sng">
                <a:solidFill>
                  <a:schemeClr val="bg1"/>
                </a:solidFill>
                <a:prstDash val="solid"/>
                <a:round/>
                <a:headEnd type="none" w="med" len="med"/>
                <a:tailEnd type="none" w="med" len="med"/>
              </a:ln>
            </p:spPr>
          </p:sp>
          <p:sp>
            <p:nvSpPr>
              <p:cNvPr id="22570" name="直接连接符 31786"/>
              <p:cNvSpPr/>
              <p:nvPr/>
            </p:nvSpPr>
            <p:spPr>
              <a:xfrm>
                <a:off x="90" y="2865"/>
                <a:ext cx="5602" cy="0"/>
              </a:xfrm>
              <a:prstGeom prst="line">
                <a:avLst/>
              </a:prstGeom>
              <a:ln w="12700" cap="flat" cmpd="sng">
                <a:solidFill>
                  <a:schemeClr val="bg1"/>
                </a:solidFill>
                <a:prstDash val="solid"/>
                <a:round/>
                <a:headEnd type="none" w="med" len="med"/>
                <a:tailEnd type="none" w="med" len="med"/>
              </a:ln>
            </p:spPr>
          </p:sp>
          <p:sp>
            <p:nvSpPr>
              <p:cNvPr id="22571" name="直接连接符 31787"/>
              <p:cNvSpPr/>
              <p:nvPr/>
            </p:nvSpPr>
            <p:spPr>
              <a:xfrm>
                <a:off x="90" y="3114"/>
                <a:ext cx="5602" cy="0"/>
              </a:xfrm>
              <a:prstGeom prst="line">
                <a:avLst/>
              </a:prstGeom>
              <a:ln w="12700" cap="flat" cmpd="sng">
                <a:solidFill>
                  <a:schemeClr val="bg1"/>
                </a:solidFill>
                <a:prstDash val="solid"/>
                <a:round/>
                <a:headEnd type="none" w="med" len="med"/>
                <a:tailEnd type="none" w="med" len="med"/>
              </a:ln>
            </p:spPr>
          </p:sp>
          <p:sp>
            <p:nvSpPr>
              <p:cNvPr id="22572" name="直接连接符 31788"/>
              <p:cNvSpPr/>
              <p:nvPr/>
            </p:nvSpPr>
            <p:spPr>
              <a:xfrm>
                <a:off x="90" y="3363"/>
                <a:ext cx="5602" cy="0"/>
              </a:xfrm>
              <a:prstGeom prst="line">
                <a:avLst/>
              </a:prstGeom>
              <a:ln w="12700" cap="flat" cmpd="sng">
                <a:solidFill>
                  <a:schemeClr val="bg1"/>
                </a:solidFill>
                <a:prstDash val="solid"/>
                <a:round/>
                <a:headEnd type="none" w="med" len="med"/>
                <a:tailEnd type="none" w="med" len="med"/>
              </a:ln>
            </p:spPr>
          </p:sp>
          <p:sp>
            <p:nvSpPr>
              <p:cNvPr id="22573" name="直接连接符 31789"/>
              <p:cNvSpPr/>
              <p:nvPr/>
            </p:nvSpPr>
            <p:spPr>
              <a:xfrm>
                <a:off x="90" y="3612"/>
                <a:ext cx="5602" cy="0"/>
              </a:xfrm>
              <a:prstGeom prst="line">
                <a:avLst/>
              </a:prstGeom>
              <a:ln w="12700" cap="flat" cmpd="sng">
                <a:solidFill>
                  <a:schemeClr val="bg1"/>
                </a:solidFill>
                <a:prstDash val="solid"/>
                <a:round/>
                <a:headEnd type="none" w="med" len="med"/>
                <a:tailEnd type="none" w="med" len="med"/>
              </a:ln>
            </p:spPr>
          </p:sp>
          <p:sp>
            <p:nvSpPr>
              <p:cNvPr id="22574" name="直接连接符 31790"/>
              <p:cNvSpPr/>
              <p:nvPr/>
            </p:nvSpPr>
            <p:spPr>
              <a:xfrm>
                <a:off x="90" y="3861"/>
                <a:ext cx="5602" cy="0"/>
              </a:xfrm>
              <a:prstGeom prst="line">
                <a:avLst/>
              </a:prstGeom>
              <a:ln w="12700" cap="flat" cmpd="sng">
                <a:solidFill>
                  <a:schemeClr val="bg1"/>
                </a:solidFill>
                <a:prstDash val="solid"/>
                <a:round/>
                <a:headEnd type="none" w="med" len="med"/>
                <a:tailEnd type="none" w="med" len="med"/>
              </a:ln>
            </p:spPr>
          </p:sp>
          <p:sp>
            <p:nvSpPr>
              <p:cNvPr id="22575" name="直接连接符 31791"/>
              <p:cNvSpPr/>
              <p:nvPr/>
            </p:nvSpPr>
            <p:spPr>
              <a:xfrm>
                <a:off x="90" y="4110"/>
                <a:ext cx="5602" cy="0"/>
              </a:xfrm>
              <a:prstGeom prst="line">
                <a:avLst/>
              </a:prstGeom>
              <a:ln w="12700" cap="sq" cmpd="sng">
                <a:solidFill>
                  <a:schemeClr val="bg1"/>
                </a:solidFill>
                <a:prstDash val="solid"/>
                <a:round/>
                <a:headEnd type="none" w="med" len="med"/>
                <a:tailEnd type="none" w="med" len="med"/>
              </a:ln>
            </p:spPr>
          </p:sp>
          <p:sp>
            <p:nvSpPr>
              <p:cNvPr id="22576" name="直接连接符 31792"/>
              <p:cNvSpPr/>
              <p:nvPr/>
            </p:nvSpPr>
            <p:spPr>
              <a:xfrm>
                <a:off x="90" y="1371"/>
                <a:ext cx="0" cy="2739"/>
              </a:xfrm>
              <a:prstGeom prst="line">
                <a:avLst/>
              </a:prstGeom>
              <a:ln w="12700" cap="sq" cmpd="sng">
                <a:solidFill>
                  <a:schemeClr val="bg1"/>
                </a:solidFill>
                <a:prstDash val="solid"/>
                <a:round/>
                <a:headEnd type="none" w="med" len="med"/>
                <a:tailEnd type="none" w="med" len="med"/>
              </a:ln>
            </p:spPr>
          </p:sp>
          <p:sp>
            <p:nvSpPr>
              <p:cNvPr id="22577" name="直接连接符 31793"/>
              <p:cNvSpPr/>
              <p:nvPr/>
            </p:nvSpPr>
            <p:spPr>
              <a:xfrm>
                <a:off x="1911" y="1371"/>
                <a:ext cx="0" cy="2739"/>
              </a:xfrm>
              <a:prstGeom prst="line">
                <a:avLst/>
              </a:prstGeom>
              <a:ln w="12700" cap="flat" cmpd="sng">
                <a:solidFill>
                  <a:schemeClr val="bg1"/>
                </a:solidFill>
                <a:prstDash val="solid"/>
                <a:round/>
                <a:headEnd type="none" w="med" len="med"/>
                <a:tailEnd type="none" w="med" len="med"/>
              </a:ln>
            </p:spPr>
          </p:sp>
          <p:sp>
            <p:nvSpPr>
              <p:cNvPr id="22578" name="直接连接符 31794"/>
              <p:cNvSpPr/>
              <p:nvPr/>
            </p:nvSpPr>
            <p:spPr>
              <a:xfrm>
                <a:off x="3832" y="1371"/>
                <a:ext cx="0" cy="2739"/>
              </a:xfrm>
              <a:prstGeom prst="line">
                <a:avLst/>
              </a:prstGeom>
              <a:ln w="12700" cap="flat" cmpd="sng">
                <a:solidFill>
                  <a:schemeClr val="bg1"/>
                </a:solidFill>
                <a:prstDash val="solid"/>
                <a:round/>
                <a:headEnd type="none" w="med" len="med"/>
                <a:tailEnd type="none" w="med" len="med"/>
              </a:ln>
            </p:spPr>
          </p:sp>
          <p:sp>
            <p:nvSpPr>
              <p:cNvPr id="22579" name="直接连接符 31795"/>
              <p:cNvSpPr/>
              <p:nvPr/>
            </p:nvSpPr>
            <p:spPr>
              <a:xfrm>
                <a:off x="5692" y="1371"/>
                <a:ext cx="0" cy="2739"/>
              </a:xfrm>
              <a:prstGeom prst="line">
                <a:avLst/>
              </a:prstGeom>
              <a:ln w="12700" cap="sq" cmpd="sng">
                <a:solidFill>
                  <a:schemeClr val="bg1"/>
                </a:solidFill>
                <a:prstDash val="solid"/>
                <a:round/>
                <a:headEnd type="none" w="med" len="med"/>
                <a:tailEnd type="none" w="med" len="med"/>
              </a:ln>
            </p:spPr>
          </p:sp>
          <p:sp>
            <p:nvSpPr>
              <p:cNvPr id="22580" name="矩形 31796"/>
              <p:cNvSpPr>
                <a:spLocks noChangeAspect="1" noTextEdit="1"/>
              </p:cNvSpPr>
              <p:nvPr/>
            </p:nvSpPr>
            <p:spPr>
              <a:xfrm>
                <a:off x="5257" y="1344"/>
                <a:ext cx="136" cy="272"/>
              </a:xfrm>
              <a:prstGeom prst="rect">
                <a:avLst/>
              </a:prstGeom>
              <a:noFill/>
              <a:ln w="9525">
                <a:noFill/>
              </a:ln>
            </p:spPr>
            <p:txBody>
              <a:bodyPr anchor="t"/>
              <a:p>
                <a:endParaRPr lang="zh-CN" altLang="en-US">
                  <a:latin typeface="Arial" panose="020B0604020202020204" pitchFamily="34" charset="0"/>
                  <a:ea typeface="宋体" panose="02010600030101010101" pitchFamily="2" charset="-122"/>
                </a:endParaRPr>
              </a:p>
            </p:txBody>
          </p:sp>
          <p:sp>
            <p:nvSpPr>
              <p:cNvPr id="22581" name="直接连接符 31797"/>
              <p:cNvSpPr/>
              <p:nvPr/>
            </p:nvSpPr>
            <p:spPr>
              <a:xfrm>
                <a:off x="5275" y="1484"/>
                <a:ext cx="91" cy="1"/>
              </a:xfrm>
              <a:prstGeom prst="line">
                <a:avLst/>
              </a:prstGeom>
              <a:ln w="7938" cap="flat" cmpd="sng">
                <a:solidFill>
                  <a:srgbClr val="000000"/>
                </a:solidFill>
                <a:prstDash val="solid"/>
                <a:round/>
                <a:headEnd type="none" w="med" len="med"/>
                <a:tailEnd type="none" w="med" len="med"/>
              </a:ln>
            </p:spPr>
          </p:sp>
          <p:sp>
            <p:nvSpPr>
              <p:cNvPr id="22582" name="矩形 31798"/>
              <p:cNvSpPr/>
              <p:nvPr/>
            </p:nvSpPr>
            <p:spPr>
              <a:xfrm>
                <a:off x="5294" y="1499"/>
                <a:ext cx="52" cy="125"/>
              </a:xfrm>
              <a:prstGeom prst="rect">
                <a:avLst/>
              </a:prstGeom>
              <a:noFill/>
              <a:ln w="9525">
                <a:noFill/>
              </a:ln>
            </p:spPr>
            <p:txBody>
              <a:bodyPr wrap="none" lIns="0" tIns="0" rIns="0" bIns="0" anchor="t">
                <a:spAutoFit/>
              </a:bodyPr>
              <a:p>
                <a:r>
                  <a:rPr lang="en-US" altLang="zh-CN" sz="1300" i="1">
                    <a:solidFill>
                      <a:srgbClr val="FF0000"/>
                    </a:solidFill>
                    <a:latin typeface="Times New Roman" panose="02020603050405020304" pitchFamily="18" charset="0"/>
                    <a:ea typeface="宋体" panose="02010600030101010101" pitchFamily="2" charset="-122"/>
                  </a:rPr>
                  <a:t>n</a:t>
                </a:r>
                <a:endParaRPr lang="en-US" altLang="zh-CN" sz="2000">
                  <a:solidFill>
                    <a:srgbClr val="FF0000"/>
                  </a:solidFill>
                  <a:latin typeface="Times New Roman" panose="02020603050405020304" pitchFamily="18" charset="0"/>
                  <a:ea typeface="宋体" panose="02010600030101010101" pitchFamily="2" charset="-122"/>
                </a:endParaRPr>
              </a:p>
            </p:txBody>
          </p:sp>
          <p:sp>
            <p:nvSpPr>
              <p:cNvPr id="22583" name="矩形 31799"/>
              <p:cNvSpPr/>
              <p:nvPr/>
            </p:nvSpPr>
            <p:spPr>
              <a:xfrm>
                <a:off x="5283" y="1350"/>
                <a:ext cx="75" cy="125"/>
              </a:xfrm>
              <a:prstGeom prst="rect">
                <a:avLst/>
              </a:prstGeom>
              <a:noFill/>
              <a:ln w="9525">
                <a:noFill/>
              </a:ln>
            </p:spPr>
            <p:txBody>
              <a:bodyPr wrap="none" lIns="0" tIns="0" rIns="0" bIns="0" anchor="t">
                <a:spAutoFit/>
              </a:bodyPr>
              <a:p>
                <a:r>
                  <a:rPr lang="en-US" altLang="zh-CN" sz="1300" i="1">
                    <a:solidFill>
                      <a:srgbClr val="FF0000"/>
                    </a:solidFill>
                    <a:latin typeface="Times New Roman" panose="02020603050405020304" pitchFamily="18" charset="0"/>
                    <a:ea typeface="宋体" panose="02010600030101010101" pitchFamily="2" charset="-122"/>
                  </a:rPr>
                  <a:t>m</a:t>
                </a:r>
                <a:endParaRPr lang="en-US" altLang="zh-CN" sz="2000">
                  <a:solidFill>
                    <a:srgbClr val="FF0000"/>
                  </a:solidFill>
                  <a:latin typeface="Times New Roman" panose="02020603050405020304" pitchFamily="18" charset="0"/>
                  <a:ea typeface="宋体" panose="02010600030101010101" pitchFamily="2" charset="-122"/>
                </a:endParaRPr>
              </a:p>
            </p:txBody>
          </p:sp>
        </p:grpSp>
        <p:sp>
          <p:nvSpPr>
            <p:cNvPr id="22584" name="文本框 31800"/>
            <p:cNvSpPr txBox="1"/>
            <p:nvPr/>
          </p:nvSpPr>
          <p:spPr>
            <a:xfrm>
              <a:off x="4492" y="1398"/>
              <a:ext cx="681" cy="250"/>
            </a:xfrm>
            <a:prstGeom prst="rect">
              <a:avLst/>
            </a:prstGeom>
            <a:noFill/>
            <a:ln w="9525">
              <a:noFill/>
            </a:ln>
          </p:spPr>
          <p:txBody>
            <a:bodyPr anchor="t">
              <a:spAutoFit/>
            </a:bodyPr>
            <a:p>
              <a:pPr>
                <a:spcBef>
                  <a:spcPct val="50000"/>
                </a:spcBef>
              </a:pPr>
              <a:r>
                <a:rPr lang="en-US" altLang="zh-CN" sz="2000" b="1">
                  <a:solidFill>
                    <a:srgbClr val="FF0000"/>
                  </a:solidFill>
                  <a:latin typeface="Times New Roman" panose="02020603050405020304" pitchFamily="18" charset="0"/>
                  <a:ea typeface="宋体" panose="02010600030101010101" pitchFamily="2" charset="-122"/>
                </a:rPr>
                <a:t>0.101</a:t>
              </a:r>
              <a:endParaRPr lang="en-US" altLang="zh-CN" sz="2000" b="1">
                <a:solidFill>
                  <a:srgbClr val="FF0000"/>
                </a:solidFill>
                <a:latin typeface="Times New Roman" panose="02020603050405020304" pitchFamily="18" charset="0"/>
                <a:ea typeface="宋体" panose="02010600030101010101" pitchFamily="2" charset="-122"/>
              </a:endParaRPr>
            </a:p>
          </p:txBody>
        </p:sp>
        <p:sp>
          <p:nvSpPr>
            <p:cNvPr id="22585" name="文本框 31801"/>
            <p:cNvSpPr txBox="1"/>
            <p:nvPr/>
          </p:nvSpPr>
          <p:spPr>
            <a:xfrm>
              <a:off x="4502" y="1670"/>
              <a:ext cx="681" cy="250"/>
            </a:xfrm>
            <a:prstGeom prst="rect">
              <a:avLst/>
            </a:prstGeom>
            <a:noFill/>
            <a:ln w="9525">
              <a:noFill/>
            </a:ln>
          </p:spPr>
          <p:txBody>
            <a:bodyPr anchor="t">
              <a:spAutoFit/>
            </a:bodyPr>
            <a:p>
              <a:pPr>
                <a:spcBef>
                  <a:spcPct val="50000"/>
                </a:spcBef>
              </a:pPr>
              <a:r>
                <a:rPr lang="en-US" altLang="zh-CN" sz="2000" b="1">
                  <a:solidFill>
                    <a:srgbClr val="FF0000"/>
                  </a:solidFill>
                  <a:latin typeface="Times New Roman" panose="02020603050405020304" pitchFamily="18" charset="0"/>
                  <a:ea typeface="宋体" panose="02010600030101010101" pitchFamily="2" charset="-122"/>
                </a:rPr>
                <a:t>0.097</a:t>
              </a:r>
              <a:endParaRPr lang="en-US" altLang="zh-CN" sz="2000" b="1">
                <a:solidFill>
                  <a:srgbClr val="FF0000"/>
                </a:solidFill>
                <a:latin typeface="Times New Roman" panose="02020603050405020304" pitchFamily="18" charset="0"/>
                <a:ea typeface="宋体" panose="02010600030101010101" pitchFamily="2" charset="-122"/>
              </a:endParaRPr>
            </a:p>
          </p:txBody>
        </p:sp>
        <p:sp>
          <p:nvSpPr>
            <p:cNvPr id="22586" name="文本框 31802"/>
            <p:cNvSpPr txBox="1"/>
            <p:nvPr/>
          </p:nvSpPr>
          <p:spPr>
            <a:xfrm>
              <a:off x="4510" y="1897"/>
              <a:ext cx="681" cy="250"/>
            </a:xfrm>
            <a:prstGeom prst="rect">
              <a:avLst/>
            </a:prstGeom>
            <a:noFill/>
            <a:ln w="9525">
              <a:noFill/>
            </a:ln>
          </p:spPr>
          <p:txBody>
            <a:bodyPr anchor="t">
              <a:spAutoFit/>
            </a:bodyPr>
            <a:p>
              <a:pPr>
                <a:spcBef>
                  <a:spcPct val="50000"/>
                </a:spcBef>
              </a:pPr>
              <a:r>
                <a:rPr lang="en-US" altLang="zh-CN" sz="2000" b="1">
                  <a:solidFill>
                    <a:srgbClr val="FF0000"/>
                  </a:solidFill>
                  <a:latin typeface="Times New Roman" panose="02020603050405020304" pitchFamily="18" charset="0"/>
                  <a:ea typeface="宋体" panose="02010600030101010101" pitchFamily="2" charset="-122"/>
                </a:rPr>
                <a:t>0.097</a:t>
              </a:r>
              <a:endParaRPr lang="en-US" altLang="zh-CN" sz="2000" b="1">
                <a:solidFill>
                  <a:srgbClr val="FF0000"/>
                </a:solidFill>
                <a:latin typeface="Times New Roman" panose="02020603050405020304" pitchFamily="18" charset="0"/>
                <a:ea typeface="宋体" panose="02010600030101010101" pitchFamily="2" charset="-122"/>
              </a:endParaRPr>
            </a:p>
          </p:txBody>
        </p:sp>
        <p:sp>
          <p:nvSpPr>
            <p:cNvPr id="22587" name="文本框 31803"/>
            <p:cNvSpPr txBox="1"/>
            <p:nvPr/>
          </p:nvSpPr>
          <p:spPr>
            <a:xfrm>
              <a:off x="4510" y="2123"/>
              <a:ext cx="681" cy="250"/>
            </a:xfrm>
            <a:prstGeom prst="rect">
              <a:avLst/>
            </a:prstGeom>
            <a:noFill/>
            <a:ln w="9525">
              <a:noFill/>
            </a:ln>
          </p:spPr>
          <p:txBody>
            <a:bodyPr anchor="t">
              <a:spAutoFit/>
            </a:bodyPr>
            <a:p>
              <a:pPr>
                <a:spcBef>
                  <a:spcPct val="50000"/>
                </a:spcBef>
              </a:pPr>
              <a:r>
                <a:rPr lang="en-US" altLang="zh-CN" sz="2000" b="1">
                  <a:solidFill>
                    <a:srgbClr val="FF0000"/>
                  </a:solidFill>
                  <a:latin typeface="Times New Roman" panose="02020603050405020304" pitchFamily="18" charset="0"/>
                  <a:ea typeface="宋体" panose="02010600030101010101" pitchFamily="2" charset="-122"/>
                </a:rPr>
                <a:t>0.103</a:t>
              </a:r>
              <a:endParaRPr lang="en-US" altLang="zh-CN" sz="2000" b="1">
                <a:solidFill>
                  <a:srgbClr val="FF0000"/>
                </a:solidFill>
                <a:latin typeface="Times New Roman" panose="02020603050405020304" pitchFamily="18" charset="0"/>
                <a:ea typeface="宋体" panose="02010600030101010101" pitchFamily="2" charset="-122"/>
              </a:endParaRPr>
            </a:p>
          </p:txBody>
        </p:sp>
        <p:sp>
          <p:nvSpPr>
            <p:cNvPr id="22588" name="文本框 31804"/>
            <p:cNvSpPr txBox="1"/>
            <p:nvPr/>
          </p:nvSpPr>
          <p:spPr>
            <a:xfrm>
              <a:off x="4501" y="2387"/>
              <a:ext cx="681" cy="250"/>
            </a:xfrm>
            <a:prstGeom prst="rect">
              <a:avLst/>
            </a:prstGeom>
            <a:noFill/>
            <a:ln w="9525">
              <a:noFill/>
            </a:ln>
          </p:spPr>
          <p:txBody>
            <a:bodyPr anchor="t">
              <a:spAutoFit/>
            </a:bodyPr>
            <a:p>
              <a:pPr>
                <a:spcBef>
                  <a:spcPct val="50000"/>
                </a:spcBef>
              </a:pPr>
              <a:r>
                <a:rPr lang="en-US" altLang="zh-CN" sz="2000" b="1">
                  <a:solidFill>
                    <a:srgbClr val="FF0000"/>
                  </a:solidFill>
                  <a:latin typeface="Times New Roman" panose="02020603050405020304" pitchFamily="18" charset="0"/>
                  <a:ea typeface="宋体" panose="02010600030101010101" pitchFamily="2" charset="-122"/>
                </a:rPr>
                <a:t>0.101</a:t>
              </a:r>
              <a:endParaRPr lang="en-US" altLang="zh-CN" sz="2000" b="1">
                <a:solidFill>
                  <a:srgbClr val="FF0000"/>
                </a:solidFill>
                <a:latin typeface="Times New Roman" panose="02020603050405020304" pitchFamily="18" charset="0"/>
                <a:ea typeface="宋体" panose="02010600030101010101" pitchFamily="2" charset="-122"/>
              </a:endParaRPr>
            </a:p>
          </p:txBody>
        </p:sp>
        <p:sp>
          <p:nvSpPr>
            <p:cNvPr id="22589" name="文本框 31805"/>
            <p:cNvSpPr txBox="1"/>
            <p:nvPr/>
          </p:nvSpPr>
          <p:spPr>
            <a:xfrm>
              <a:off x="4519" y="2631"/>
              <a:ext cx="681" cy="250"/>
            </a:xfrm>
            <a:prstGeom prst="rect">
              <a:avLst/>
            </a:prstGeom>
            <a:noFill/>
            <a:ln w="9525">
              <a:noFill/>
            </a:ln>
          </p:spPr>
          <p:txBody>
            <a:bodyPr anchor="t">
              <a:spAutoFit/>
            </a:bodyPr>
            <a:p>
              <a:pPr>
                <a:spcBef>
                  <a:spcPct val="50000"/>
                </a:spcBef>
              </a:pPr>
              <a:r>
                <a:rPr lang="en-US" altLang="zh-CN" sz="2000" b="1">
                  <a:solidFill>
                    <a:srgbClr val="FF0000"/>
                  </a:solidFill>
                  <a:latin typeface="Times New Roman" panose="02020603050405020304" pitchFamily="18" charset="0"/>
                  <a:ea typeface="宋体" panose="02010600030101010101" pitchFamily="2" charset="-122"/>
                </a:rPr>
                <a:t>0.098</a:t>
              </a:r>
              <a:endParaRPr lang="en-US" altLang="zh-CN" sz="2000" b="1">
                <a:solidFill>
                  <a:srgbClr val="FF0000"/>
                </a:solidFill>
                <a:latin typeface="Times New Roman" panose="02020603050405020304" pitchFamily="18" charset="0"/>
                <a:ea typeface="宋体" panose="02010600030101010101" pitchFamily="2" charset="-122"/>
              </a:endParaRPr>
            </a:p>
          </p:txBody>
        </p:sp>
        <p:sp>
          <p:nvSpPr>
            <p:cNvPr id="22590" name="文本框 31806"/>
            <p:cNvSpPr txBox="1"/>
            <p:nvPr/>
          </p:nvSpPr>
          <p:spPr>
            <a:xfrm>
              <a:off x="4528" y="2886"/>
              <a:ext cx="681" cy="250"/>
            </a:xfrm>
            <a:prstGeom prst="rect">
              <a:avLst/>
            </a:prstGeom>
            <a:noFill/>
            <a:ln w="9525">
              <a:noFill/>
            </a:ln>
          </p:spPr>
          <p:txBody>
            <a:bodyPr anchor="t">
              <a:spAutoFit/>
            </a:bodyPr>
            <a:p>
              <a:pPr>
                <a:spcBef>
                  <a:spcPct val="50000"/>
                </a:spcBef>
              </a:pPr>
              <a:r>
                <a:rPr lang="en-US" altLang="zh-CN" sz="2000" b="1">
                  <a:solidFill>
                    <a:srgbClr val="FF0000"/>
                  </a:solidFill>
                  <a:latin typeface="Times New Roman" panose="02020603050405020304" pitchFamily="18" charset="0"/>
                  <a:ea typeface="宋体" panose="02010600030101010101" pitchFamily="2" charset="-122"/>
                </a:rPr>
                <a:t>0.099</a:t>
              </a:r>
              <a:endParaRPr lang="en-US" altLang="zh-CN" sz="2000" b="1">
                <a:solidFill>
                  <a:srgbClr val="FF0000"/>
                </a:solidFill>
                <a:latin typeface="Times New Roman" panose="02020603050405020304" pitchFamily="18" charset="0"/>
                <a:ea typeface="宋体" panose="02010600030101010101" pitchFamily="2" charset="-122"/>
              </a:endParaRPr>
            </a:p>
          </p:txBody>
        </p:sp>
        <p:sp>
          <p:nvSpPr>
            <p:cNvPr id="22591" name="文本框 31807"/>
            <p:cNvSpPr txBox="1"/>
            <p:nvPr/>
          </p:nvSpPr>
          <p:spPr>
            <a:xfrm>
              <a:off x="4546" y="3158"/>
              <a:ext cx="681" cy="250"/>
            </a:xfrm>
            <a:prstGeom prst="rect">
              <a:avLst/>
            </a:prstGeom>
            <a:noFill/>
            <a:ln w="9525">
              <a:noFill/>
            </a:ln>
          </p:spPr>
          <p:txBody>
            <a:bodyPr anchor="t">
              <a:spAutoFit/>
            </a:bodyPr>
            <a:p>
              <a:pPr>
                <a:spcBef>
                  <a:spcPct val="50000"/>
                </a:spcBef>
              </a:pPr>
              <a:r>
                <a:rPr lang="en-US" altLang="zh-CN" sz="2000" b="1">
                  <a:solidFill>
                    <a:srgbClr val="FF0000"/>
                  </a:solidFill>
                  <a:latin typeface="Times New Roman" panose="02020603050405020304" pitchFamily="18" charset="0"/>
                  <a:ea typeface="宋体" panose="02010600030101010101" pitchFamily="2" charset="-122"/>
                </a:rPr>
                <a:t>0.103</a:t>
              </a:r>
              <a:endParaRPr lang="en-US" altLang="zh-CN" sz="2000" b="1">
                <a:solidFill>
                  <a:srgbClr val="FF0000"/>
                </a:solidFill>
                <a:latin typeface="Times New Roman" panose="02020603050405020304" pitchFamily="18" charset="0"/>
                <a:ea typeface="宋体" panose="02010600030101010101" pitchFamily="2" charset="-122"/>
              </a:endParaRPr>
            </a:p>
          </p:txBody>
        </p:sp>
      </p:grpSp>
      <p:sp>
        <p:nvSpPr>
          <p:cNvPr id="22592" name="文本框 31808"/>
          <p:cNvSpPr txBox="1"/>
          <p:nvPr/>
        </p:nvSpPr>
        <p:spPr>
          <a:xfrm>
            <a:off x="539750" y="5446713"/>
            <a:ext cx="8135938" cy="1006475"/>
          </a:xfrm>
          <a:prstGeom prst="rect">
            <a:avLst/>
          </a:prstGeom>
          <a:noFill/>
          <a:ln w="9525">
            <a:noFill/>
          </a:ln>
        </p:spPr>
        <p:txBody>
          <a:bodyPr anchor="t">
            <a:spAutoFit/>
          </a:bodyPr>
          <a:p>
            <a:pPr>
              <a:spcBef>
                <a:spcPct val="50000"/>
              </a:spcBef>
            </a:pPr>
            <a:r>
              <a:rPr lang="en-US" altLang="zh-CN" sz="2000" b="1" dirty="0">
                <a:solidFill>
                  <a:srgbClr val="0000FF"/>
                </a:solidFill>
                <a:latin typeface="Times New Roman" panose="02020603050405020304" pitchFamily="18" charset="0"/>
                <a:ea typeface="宋体" panose="02010600030101010101" pitchFamily="2" charset="-122"/>
              </a:rPr>
              <a:t>    </a:t>
            </a:r>
            <a:r>
              <a:rPr lang="zh-CN" altLang="en-US" sz="2000" b="1" dirty="0">
                <a:solidFill>
                  <a:srgbClr val="0000FF"/>
                </a:solidFill>
                <a:latin typeface="Times New Roman" panose="02020603050405020304" pitchFamily="18" charset="0"/>
                <a:ea typeface="宋体" panose="02010600030101010101" pitchFamily="2" charset="-122"/>
              </a:rPr>
              <a:t>从表可以看出，柑橘损坏的频率在常数</a:t>
            </a:r>
            <a:r>
              <a:rPr lang="en-US" altLang="zh-CN" sz="2000">
                <a:solidFill>
                  <a:srgbClr val="0000FF"/>
                </a:solidFill>
                <a:latin typeface="Times New Roman" panose="02020603050405020304" pitchFamily="18" charset="0"/>
                <a:ea typeface="宋体" panose="02010600030101010101" pitchFamily="2" charset="-122"/>
              </a:rPr>
              <a:t>_____</a:t>
            </a:r>
            <a:r>
              <a:rPr lang="zh-CN" altLang="en-US" sz="2000" b="1" dirty="0">
                <a:solidFill>
                  <a:srgbClr val="0000FF"/>
                </a:solidFill>
                <a:latin typeface="Times New Roman" panose="02020603050405020304" pitchFamily="18" charset="0"/>
                <a:ea typeface="宋体" panose="02010600030101010101" pitchFamily="2" charset="-122"/>
              </a:rPr>
              <a:t>左右摆动，并且随统计量的增加这种规律逐渐</a:t>
            </a:r>
            <a:r>
              <a:rPr lang="en-US" altLang="zh-CN" sz="2000" b="1" dirty="0">
                <a:solidFill>
                  <a:srgbClr val="0000FF"/>
                </a:solidFill>
                <a:latin typeface="Times New Roman" panose="02020603050405020304" pitchFamily="18" charset="0"/>
                <a:ea typeface="宋体" panose="02010600030101010101" pitchFamily="2" charset="-122"/>
              </a:rPr>
              <a:t>______</a:t>
            </a:r>
            <a:r>
              <a:rPr lang="zh-CN" altLang="en-US" sz="2000" b="1" dirty="0">
                <a:solidFill>
                  <a:srgbClr val="0000FF"/>
                </a:solidFill>
                <a:latin typeface="Times New Roman" panose="02020603050405020304" pitchFamily="18" charset="0"/>
                <a:ea typeface="宋体" panose="02010600030101010101" pitchFamily="2" charset="-122"/>
              </a:rPr>
              <a:t>，那么可以把柑橘损坏的概率估计为这个常数．如果估计这个概率为</a:t>
            </a:r>
            <a:r>
              <a:rPr lang="en-US" altLang="zh-CN" sz="2000" b="1" dirty="0">
                <a:solidFill>
                  <a:srgbClr val="0000FF"/>
                </a:solidFill>
                <a:latin typeface="Times New Roman" panose="02020603050405020304" pitchFamily="18" charset="0"/>
                <a:ea typeface="宋体" panose="02010600030101010101" pitchFamily="2" charset="-122"/>
              </a:rPr>
              <a:t>0.1</a:t>
            </a:r>
            <a:r>
              <a:rPr lang="zh-CN" altLang="en-US" sz="2000" b="1" dirty="0">
                <a:solidFill>
                  <a:srgbClr val="0000FF"/>
                </a:solidFill>
                <a:latin typeface="Times New Roman" panose="02020603050405020304" pitchFamily="18" charset="0"/>
                <a:ea typeface="宋体" panose="02010600030101010101" pitchFamily="2" charset="-122"/>
              </a:rPr>
              <a:t>，则柑橘完好的概率为</a:t>
            </a:r>
            <a:r>
              <a:rPr lang="en-US" altLang="zh-CN" sz="2000" b="1" dirty="0">
                <a:solidFill>
                  <a:srgbClr val="0000FF"/>
                </a:solidFill>
                <a:latin typeface="Times New Roman" panose="02020603050405020304" pitchFamily="18" charset="0"/>
                <a:ea typeface="宋体" panose="02010600030101010101" pitchFamily="2" charset="-122"/>
              </a:rPr>
              <a:t>_______</a:t>
            </a:r>
            <a:r>
              <a:rPr lang="zh-CN" altLang="en-US" sz="2000" b="1" dirty="0">
                <a:solidFill>
                  <a:srgbClr val="0000FF"/>
                </a:solidFill>
                <a:latin typeface="Times New Roman" panose="02020603050405020304" pitchFamily="18" charset="0"/>
                <a:ea typeface="宋体" panose="02010600030101010101" pitchFamily="2" charset="-122"/>
              </a:rPr>
              <a:t>．</a:t>
            </a:r>
            <a:endParaRPr lang="zh-CN" altLang="en-US" sz="2000" b="1" dirty="0">
              <a:solidFill>
                <a:srgbClr val="0000FF"/>
              </a:solidFill>
              <a:latin typeface="Times New Roman" panose="02020603050405020304" pitchFamily="18" charset="0"/>
              <a:ea typeface="宋体" panose="02010600030101010101" pitchFamily="2" charset="-122"/>
            </a:endParaRPr>
          </a:p>
        </p:txBody>
      </p:sp>
      <p:sp>
        <p:nvSpPr>
          <p:cNvPr id="22593" name="文本框 31809"/>
          <p:cNvSpPr txBox="1"/>
          <p:nvPr/>
        </p:nvSpPr>
        <p:spPr>
          <a:xfrm>
            <a:off x="3205163" y="404813"/>
            <a:ext cx="1366837" cy="528637"/>
          </a:xfrm>
          <a:prstGeom prst="rect">
            <a:avLst/>
          </a:prstGeom>
          <a:solidFill>
            <a:srgbClr val="FF0000"/>
          </a:solidFill>
          <a:ln w="9525" cap="flat" cmpd="sng">
            <a:solidFill>
              <a:srgbClr val="0000FF"/>
            </a:solidFill>
            <a:prstDash val="solid"/>
            <a:miter/>
            <a:headEnd type="none" w="med" len="med"/>
            <a:tailEnd type="none" w="med" len="med"/>
          </a:ln>
          <a:effectLst>
            <a:outerShdw dist="35921" dir="2699999" algn="ctr" rotWithShape="0">
              <a:schemeClr val="bg2"/>
            </a:outerShdw>
          </a:effectLst>
        </p:spPr>
        <p:txBody>
          <a:bodyPr anchor="t">
            <a:spAutoFit/>
          </a:bodyPr>
          <a:p>
            <a:pPr>
              <a:spcBef>
                <a:spcPct val="50000"/>
              </a:spcBef>
            </a:pPr>
            <a:r>
              <a:rPr lang="zh-CN" altLang="en-US" sz="2800" b="1" dirty="0">
                <a:latin typeface="华文新魏" pitchFamily="2" charset="-122"/>
                <a:ea typeface="华文新魏" pitchFamily="2" charset="-122"/>
              </a:rPr>
              <a:t>思     考</a:t>
            </a:r>
            <a:endParaRPr lang="zh-CN" altLang="en-US" sz="2800" b="1" dirty="0">
              <a:latin typeface="华文新魏" pitchFamily="2" charset="-122"/>
              <a:ea typeface="华文新魏" pitchFamily="2" charset="-122"/>
            </a:endParaRPr>
          </a:p>
        </p:txBody>
      </p:sp>
      <p:sp>
        <p:nvSpPr>
          <p:cNvPr id="31811" name="文本框 31810"/>
          <p:cNvSpPr txBox="1"/>
          <p:nvPr/>
        </p:nvSpPr>
        <p:spPr>
          <a:xfrm>
            <a:off x="5292725" y="5434013"/>
            <a:ext cx="1081088" cy="396875"/>
          </a:xfrm>
          <a:prstGeom prst="rect">
            <a:avLst/>
          </a:prstGeom>
          <a:noFill/>
          <a:ln w="9525">
            <a:noFill/>
          </a:ln>
        </p:spPr>
        <p:txBody>
          <a:bodyPr anchor="t">
            <a:spAutoFit/>
          </a:bodyPr>
          <a:p>
            <a:pPr>
              <a:spcBef>
                <a:spcPct val="50000"/>
              </a:spcBef>
            </a:pPr>
            <a:r>
              <a:rPr lang="en-US" altLang="zh-CN" sz="2000" b="1">
                <a:solidFill>
                  <a:srgbClr val="FF0000"/>
                </a:solidFill>
                <a:latin typeface="Times New Roman" panose="02020603050405020304" pitchFamily="18" charset="0"/>
                <a:ea typeface="宋体" panose="02010600030101010101" pitchFamily="2" charset="-122"/>
              </a:rPr>
              <a:t>0.1</a:t>
            </a:r>
            <a:endParaRPr lang="en-US" altLang="zh-CN" sz="2000" b="1">
              <a:solidFill>
                <a:srgbClr val="FF0000"/>
              </a:solidFill>
              <a:latin typeface="Times New Roman" panose="02020603050405020304" pitchFamily="18" charset="0"/>
              <a:ea typeface="宋体" panose="02010600030101010101" pitchFamily="2" charset="-122"/>
            </a:endParaRPr>
          </a:p>
        </p:txBody>
      </p:sp>
      <p:sp>
        <p:nvSpPr>
          <p:cNvPr id="31812" name="矩形 31811"/>
          <p:cNvSpPr/>
          <p:nvPr/>
        </p:nvSpPr>
        <p:spPr>
          <a:xfrm>
            <a:off x="3189288" y="5721350"/>
            <a:ext cx="692150" cy="396875"/>
          </a:xfrm>
          <a:prstGeom prst="rect">
            <a:avLst/>
          </a:prstGeom>
          <a:noFill/>
          <a:ln w="9525">
            <a:noFill/>
          </a:ln>
        </p:spPr>
        <p:txBody>
          <a:bodyPr wrap="none" anchor="t">
            <a:spAutoFit/>
          </a:bodyPr>
          <a:p>
            <a:r>
              <a:rPr lang="zh-CN" altLang="en-US" sz="2000" b="1" dirty="0">
                <a:solidFill>
                  <a:srgbClr val="FF0000"/>
                </a:solidFill>
                <a:latin typeface="Times New Roman" panose="02020603050405020304" pitchFamily="18" charset="0"/>
                <a:ea typeface="宋体" panose="02010600030101010101" pitchFamily="2" charset="-122"/>
              </a:rPr>
              <a:t>稳定</a:t>
            </a:r>
            <a:endParaRPr lang="zh-CN" altLang="en-US" sz="2000" b="1" dirty="0">
              <a:solidFill>
                <a:srgbClr val="FF0000"/>
              </a:solidFill>
              <a:latin typeface="Times New Roman" panose="02020603050405020304" pitchFamily="18" charset="0"/>
              <a:ea typeface="宋体" panose="02010600030101010101" pitchFamily="2" charset="-122"/>
            </a:endParaRPr>
          </a:p>
        </p:txBody>
      </p:sp>
      <p:sp>
        <p:nvSpPr>
          <p:cNvPr id="31813" name="矩形 31812"/>
          <p:cNvSpPr/>
          <p:nvPr/>
        </p:nvSpPr>
        <p:spPr>
          <a:xfrm>
            <a:off x="6645275" y="6037263"/>
            <a:ext cx="755650" cy="396875"/>
          </a:xfrm>
          <a:prstGeom prst="rect">
            <a:avLst/>
          </a:prstGeom>
          <a:noFill/>
          <a:ln w="9525">
            <a:noFill/>
          </a:ln>
        </p:spPr>
        <p:txBody>
          <a:bodyPr wrap="none" anchor="t">
            <a:spAutoFit/>
          </a:bodyPr>
          <a:p>
            <a:r>
              <a:rPr lang="zh-CN" altLang="en-US" sz="2000" b="1" dirty="0">
                <a:solidFill>
                  <a:srgbClr val="FF0000"/>
                </a:solidFill>
                <a:latin typeface="Times New Roman" panose="02020603050405020304" pitchFamily="18" charset="0"/>
                <a:ea typeface="宋体" panose="02010600030101010101" pitchFamily="2" charset="-122"/>
              </a:rPr>
              <a:t>０</a:t>
            </a:r>
            <a:r>
              <a:rPr lang="en-US" altLang="zh-CN" sz="2000" b="1" dirty="0">
                <a:solidFill>
                  <a:srgbClr val="FF0000"/>
                </a:solidFill>
                <a:latin typeface="Times New Roman" panose="02020603050405020304" pitchFamily="18" charset="0"/>
                <a:ea typeface="宋体" panose="02010600030101010101" pitchFamily="2" charset="-122"/>
              </a:rPr>
              <a:t>.</a:t>
            </a:r>
            <a:r>
              <a:rPr lang="zh-CN" altLang="en-US" sz="2000" b="1" dirty="0">
                <a:solidFill>
                  <a:srgbClr val="FF0000"/>
                </a:solidFill>
                <a:latin typeface="Times New Roman" panose="02020603050405020304" pitchFamily="18" charset="0"/>
                <a:ea typeface="宋体" panose="02010600030101010101" pitchFamily="2" charset="-122"/>
              </a:rPr>
              <a:t>９</a:t>
            </a:r>
            <a:endParaRPr lang="zh-CN" altLang="en-US" sz="2000" b="1" dirty="0">
              <a:solidFill>
                <a:srgbClr val="FF0000"/>
              </a:solidFill>
              <a:latin typeface="Times New Roman" panose="02020603050405020304" pitchFamily="18" charset="0"/>
              <a:ea typeface="宋体" panose="0201060003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1811"/>
                                        </p:tgtEl>
                                        <p:attrNameLst>
                                          <p:attrName>style.visibility</p:attrName>
                                        </p:attrNameLst>
                                      </p:cBhvr>
                                      <p:to>
                                        <p:strVal val="visible"/>
                                      </p:to>
                                    </p:set>
                                    <p:anim calcmode="lin" valueType="num">
                                      <p:cBhvr additive="base">
                                        <p:cTn id="7" dur="500" fill="hold"/>
                                        <p:tgtEl>
                                          <p:spTgt spid="31811"/>
                                        </p:tgtEl>
                                        <p:attrNameLst>
                                          <p:attrName>ppt_x</p:attrName>
                                        </p:attrNameLst>
                                      </p:cBhvr>
                                      <p:tavLst>
                                        <p:tav tm="0">
                                          <p:val>
                                            <p:strVal val="0-#ppt_w/2"/>
                                          </p:val>
                                        </p:tav>
                                        <p:tav tm="100000">
                                          <p:val>
                                            <p:strVal val="#ppt_x"/>
                                          </p:val>
                                        </p:tav>
                                      </p:tavLst>
                                    </p:anim>
                                    <p:anim calcmode="lin" valueType="num">
                                      <p:cBhvr additive="base">
                                        <p:cTn id="8" dur="500" fill="hold"/>
                                        <p:tgtEl>
                                          <p:spTgt spid="31811"/>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31812"/>
                                        </p:tgtEl>
                                        <p:attrNameLst>
                                          <p:attrName>style.visibility</p:attrName>
                                        </p:attrNameLst>
                                      </p:cBhvr>
                                      <p:to>
                                        <p:strVal val="visible"/>
                                      </p:to>
                                    </p:set>
                                    <p:anim calcmode="lin" valueType="num">
                                      <p:cBhvr additive="base">
                                        <p:cTn id="13" dur="500" fill="hold"/>
                                        <p:tgtEl>
                                          <p:spTgt spid="31812"/>
                                        </p:tgtEl>
                                        <p:attrNameLst>
                                          <p:attrName>ppt_x</p:attrName>
                                        </p:attrNameLst>
                                      </p:cBhvr>
                                      <p:tavLst>
                                        <p:tav tm="0">
                                          <p:val>
                                            <p:strVal val="0-#ppt_w/2"/>
                                          </p:val>
                                        </p:tav>
                                        <p:tav tm="100000">
                                          <p:val>
                                            <p:strVal val="#ppt_x"/>
                                          </p:val>
                                        </p:tav>
                                      </p:tavLst>
                                    </p:anim>
                                    <p:anim calcmode="lin" valueType="num">
                                      <p:cBhvr additive="base">
                                        <p:cTn id="14" dur="500" fill="hold"/>
                                        <p:tgtEl>
                                          <p:spTgt spid="31812"/>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31813"/>
                                        </p:tgtEl>
                                        <p:attrNameLst>
                                          <p:attrName>style.visibility</p:attrName>
                                        </p:attrNameLst>
                                      </p:cBhvr>
                                      <p:to>
                                        <p:strVal val="visible"/>
                                      </p:to>
                                    </p:set>
                                    <p:anim calcmode="lin" valueType="num">
                                      <p:cBhvr additive="base">
                                        <p:cTn id="19" dur="500" fill="hold"/>
                                        <p:tgtEl>
                                          <p:spTgt spid="31813"/>
                                        </p:tgtEl>
                                        <p:attrNameLst>
                                          <p:attrName>ppt_x</p:attrName>
                                        </p:attrNameLst>
                                      </p:cBhvr>
                                      <p:tavLst>
                                        <p:tav tm="0">
                                          <p:val>
                                            <p:strVal val="0-#ppt_w/2"/>
                                          </p:val>
                                        </p:tav>
                                        <p:tav tm="100000">
                                          <p:val>
                                            <p:strVal val="#ppt_x"/>
                                          </p:val>
                                        </p:tav>
                                      </p:tavLst>
                                    </p:anim>
                                    <p:anim calcmode="lin" valueType="num">
                                      <p:cBhvr additive="base">
                                        <p:cTn id="20" dur="500" fill="hold"/>
                                        <p:tgtEl>
                                          <p:spTgt spid="318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811" grpId="0"/>
      <p:bldP spid="31812" grpId="0"/>
      <p:bldP spid="31813"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aphicFrame>
        <p:nvGraphicFramePr>
          <p:cNvPr id="32770" name="对象 32769"/>
          <p:cNvGraphicFramePr/>
          <p:nvPr/>
        </p:nvGraphicFramePr>
        <p:xfrm>
          <a:off x="1908175" y="3092450"/>
          <a:ext cx="4248150" cy="822325"/>
        </p:xfrm>
        <a:graphic>
          <a:graphicData uri="http://schemas.openxmlformats.org/presentationml/2006/ole">
            <mc:AlternateContent xmlns:mc="http://schemas.openxmlformats.org/markup-compatibility/2006">
              <mc:Choice xmlns:v="urn:schemas-microsoft-com:vml" Requires="v">
                <p:oleObj spid="_x0000_s3089" name="" r:id="rId1" imgW="2031365" imgH="393700" progId="Equation.3">
                  <p:embed/>
                </p:oleObj>
              </mc:Choice>
              <mc:Fallback>
                <p:oleObj name="" r:id="rId1" imgW="2031365" imgH="393700" progId="Equation.3">
                  <p:embed/>
                  <p:pic>
                    <p:nvPicPr>
                      <p:cNvPr id="0" name="图片 3088"/>
                      <p:cNvPicPr/>
                      <p:nvPr/>
                    </p:nvPicPr>
                    <p:blipFill>
                      <a:blip r:embed="rId2">
                        <a:clrChange>
                          <a:clrFrom>
                            <a:srgbClr val="000000"/>
                          </a:clrFrom>
                          <a:clrTo>
                            <a:srgbClr val="FF0000"/>
                          </a:clrTo>
                        </a:clrChange>
                      </a:blip>
                      <a:stretch>
                        <a:fillRect/>
                      </a:stretch>
                    </p:blipFill>
                    <p:spPr>
                      <a:xfrm>
                        <a:off x="1908175" y="3092450"/>
                        <a:ext cx="4248150" cy="822325"/>
                      </a:xfrm>
                      <a:prstGeom prst="rect">
                        <a:avLst/>
                      </a:prstGeom>
                      <a:noFill/>
                      <a:ln w="38100">
                        <a:noFill/>
                        <a:miter/>
                      </a:ln>
                    </p:spPr>
                  </p:pic>
                </p:oleObj>
              </mc:Fallback>
            </mc:AlternateContent>
          </a:graphicData>
        </a:graphic>
      </p:graphicFrame>
      <p:sp>
        <p:nvSpPr>
          <p:cNvPr id="32771" name="文本框 32770"/>
          <p:cNvSpPr txBox="1"/>
          <p:nvPr/>
        </p:nvSpPr>
        <p:spPr>
          <a:xfrm>
            <a:off x="828675" y="4202113"/>
            <a:ext cx="7704138" cy="396875"/>
          </a:xfrm>
          <a:prstGeom prst="rect">
            <a:avLst/>
          </a:prstGeom>
          <a:noFill/>
          <a:ln w="9525">
            <a:noFill/>
          </a:ln>
        </p:spPr>
        <p:txBody>
          <a:bodyPr anchor="t">
            <a:spAutoFit/>
          </a:bodyPr>
          <a:p>
            <a:pPr>
              <a:spcBef>
                <a:spcPct val="50000"/>
              </a:spcBef>
            </a:pPr>
            <a:r>
              <a:rPr lang="zh-CN" altLang="en-US" sz="2000" b="1" dirty="0">
                <a:solidFill>
                  <a:srgbClr val="FF0000"/>
                </a:solidFill>
                <a:latin typeface="Times New Roman" panose="02020603050405020304" pitchFamily="18" charset="0"/>
                <a:ea typeface="宋体" panose="02010600030101010101" pitchFamily="2" charset="-122"/>
              </a:rPr>
              <a:t>设每千克柑橘的销价为</a:t>
            </a:r>
            <a:r>
              <a:rPr lang="en-US" altLang="zh-CN" sz="2000" b="1" i="1">
                <a:solidFill>
                  <a:srgbClr val="FF0000"/>
                </a:solidFill>
                <a:latin typeface="Times New Roman" panose="02020603050405020304" pitchFamily="18" charset="0"/>
                <a:ea typeface="宋体" panose="02010600030101010101" pitchFamily="2" charset="-122"/>
              </a:rPr>
              <a:t>x</a:t>
            </a:r>
            <a:r>
              <a:rPr lang="zh-CN" altLang="en-US" sz="2000" b="1" dirty="0">
                <a:solidFill>
                  <a:srgbClr val="FF0000"/>
                </a:solidFill>
                <a:latin typeface="Times New Roman" panose="02020603050405020304" pitchFamily="18" charset="0"/>
                <a:ea typeface="宋体" panose="02010600030101010101" pitchFamily="2" charset="-122"/>
              </a:rPr>
              <a:t>元，则应有（</a:t>
            </a:r>
            <a:r>
              <a:rPr lang="en-US" altLang="zh-CN" sz="2000" b="1" i="1">
                <a:solidFill>
                  <a:srgbClr val="FF0000"/>
                </a:solidFill>
                <a:latin typeface="Times New Roman" panose="02020603050405020304" pitchFamily="18" charset="0"/>
                <a:ea typeface="宋体" panose="02010600030101010101" pitchFamily="2" charset="-122"/>
              </a:rPr>
              <a:t>x</a:t>
            </a:r>
            <a:r>
              <a:rPr lang="zh-CN" altLang="en-US" sz="2000" b="1" dirty="0">
                <a:solidFill>
                  <a:srgbClr val="FF0000"/>
                </a:solidFill>
                <a:latin typeface="Times New Roman" panose="02020603050405020304" pitchFamily="18" charset="0"/>
                <a:ea typeface="宋体" panose="02010600030101010101" pitchFamily="2" charset="-122"/>
              </a:rPr>
              <a:t>－</a:t>
            </a:r>
            <a:r>
              <a:rPr lang="en-US" altLang="zh-CN" sz="2000" b="1" dirty="0">
                <a:solidFill>
                  <a:srgbClr val="FF0000"/>
                </a:solidFill>
                <a:latin typeface="Times New Roman" panose="02020603050405020304" pitchFamily="18" charset="0"/>
                <a:ea typeface="宋体" panose="02010600030101010101" pitchFamily="2" charset="-122"/>
              </a:rPr>
              <a:t>2.22</a:t>
            </a:r>
            <a:r>
              <a:rPr lang="zh-CN" altLang="en-US" sz="2000" b="1" dirty="0">
                <a:solidFill>
                  <a:srgbClr val="FF0000"/>
                </a:solidFill>
                <a:latin typeface="Times New Roman" panose="02020603050405020304" pitchFamily="18" charset="0"/>
                <a:ea typeface="宋体" panose="02010600030101010101" pitchFamily="2" charset="-122"/>
              </a:rPr>
              <a:t>）</a:t>
            </a:r>
            <a:r>
              <a:rPr lang="en-US" altLang="zh-CN" sz="2000" b="1">
                <a:solidFill>
                  <a:srgbClr val="FF0000"/>
                </a:solidFill>
                <a:latin typeface="Times New Roman" panose="02020603050405020304" pitchFamily="18" charset="0"/>
                <a:ea typeface="宋体" panose="02010600030101010101" pitchFamily="2" charset="-122"/>
              </a:rPr>
              <a:t>×9 000=5 000</a:t>
            </a:r>
            <a:endParaRPr lang="en-US" altLang="zh-CN" sz="2000" b="1">
              <a:solidFill>
                <a:srgbClr val="FF0000"/>
              </a:solidFill>
              <a:latin typeface="Times New Roman" panose="02020603050405020304" pitchFamily="18" charset="0"/>
              <a:ea typeface="宋体" panose="02010600030101010101" pitchFamily="2" charset="-122"/>
            </a:endParaRPr>
          </a:p>
        </p:txBody>
      </p:sp>
      <p:sp>
        <p:nvSpPr>
          <p:cNvPr id="32772" name="文本框 32771"/>
          <p:cNvSpPr txBox="1"/>
          <p:nvPr/>
        </p:nvSpPr>
        <p:spPr>
          <a:xfrm>
            <a:off x="2987675" y="4813300"/>
            <a:ext cx="1800225" cy="396875"/>
          </a:xfrm>
          <a:prstGeom prst="rect">
            <a:avLst/>
          </a:prstGeom>
          <a:noFill/>
          <a:ln w="9525">
            <a:noFill/>
          </a:ln>
        </p:spPr>
        <p:txBody>
          <a:bodyPr anchor="t">
            <a:spAutoFit/>
          </a:bodyPr>
          <a:p>
            <a:pPr>
              <a:spcBef>
                <a:spcPct val="50000"/>
              </a:spcBef>
            </a:pPr>
            <a:r>
              <a:rPr lang="zh-CN" altLang="en-US" sz="2000" b="1" dirty="0">
                <a:solidFill>
                  <a:srgbClr val="FF0000"/>
                </a:solidFill>
                <a:latin typeface="Times New Roman" panose="02020603050405020304" pitchFamily="18" charset="0"/>
                <a:ea typeface="宋体" panose="02010600030101010101" pitchFamily="2" charset="-122"/>
              </a:rPr>
              <a:t>解得 </a:t>
            </a:r>
            <a:r>
              <a:rPr lang="en-US" altLang="zh-CN" sz="2000" b="1" i="1">
                <a:solidFill>
                  <a:srgbClr val="FF0000"/>
                </a:solidFill>
                <a:latin typeface="Times New Roman" panose="02020603050405020304" pitchFamily="18" charset="0"/>
                <a:ea typeface="宋体" panose="02010600030101010101" pitchFamily="2" charset="-122"/>
              </a:rPr>
              <a:t>x</a:t>
            </a:r>
            <a:r>
              <a:rPr lang="en-US" altLang="zh-CN" sz="2000" b="1">
                <a:solidFill>
                  <a:srgbClr val="FF0000"/>
                </a:solidFill>
                <a:latin typeface="Times New Roman" panose="02020603050405020304" pitchFamily="18" charset="0"/>
                <a:ea typeface="宋体" panose="02010600030101010101" pitchFamily="2" charset="-122"/>
              </a:rPr>
              <a:t>≈2.8</a:t>
            </a:r>
            <a:endParaRPr lang="en-US" altLang="zh-CN" sz="2000" b="1">
              <a:solidFill>
                <a:srgbClr val="FF0000"/>
              </a:solidFill>
              <a:latin typeface="Times New Roman" panose="02020603050405020304" pitchFamily="18" charset="0"/>
              <a:ea typeface="宋体" panose="02010600030101010101" pitchFamily="2" charset="-122"/>
            </a:endParaRPr>
          </a:p>
        </p:txBody>
      </p:sp>
      <p:sp>
        <p:nvSpPr>
          <p:cNvPr id="32773" name="文本框 32772"/>
          <p:cNvSpPr txBox="1"/>
          <p:nvPr/>
        </p:nvSpPr>
        <p:spPr>
          <a:xfrm>
            <a:off x="828675" y="5462588"/>
            <a:ext cx="7272338" cy="396875"/>
          </a:xfrm>
          <a:prstGeom prst="rect">
            <a:avLst/>
          </a:prstGeom>
          <a:noFill/>
          <a:ln w="9525">
            <a:noFill/>
          </a:ln>
        </p:spPr>
        <p:txBody>
          <a:bodyPr anchor="t">
            <a:spAutoFit/>
          </a:bodyPr>
          <a:p>
            <a:pPr>
              <a:spcBef>
                <a:spcPct val="50000"/>
              </a:spcBef>
            </a:pPr>
            <a:r>
              <a:rPr lang="zh-CN" altLang="en-US" sz="2000" b="1" dirty="0">
                <a:solidFill>
                  <a:srgbClr val="FF0000"/>
                </a:solidFill>
                <a:latin typeface="Times New Roman" panose="02020603050405020304" pitchFamily="18" charset="0"/>
                <a:ea typeface="宋体" panose="02010600030101010101" pitchFamily="2" charset="-122"/>
              </a:rPr>
              <a:t>因此，出售柑橘时每千克大约定价为</a:t>
            </a:r>
            <a:r>
              <a:rPr lang="en-US" altLang="zh-CN" sz="2000" b="1" dirty="0">
                <a:solidFill>
                  <a:srgbClr val="FF0000"/>
                </a:solidFill>
                <a:latin typeface="Times New Roman" panose="02020603050405020304" pitchFamily="18" charset="0"/>
                <a:ea typeface="宋体" panose="02010600030101010101" pitchFamily="2" charset="-122"/>
              </a:rPr>
              <a:t>2.8</a:t>
            </a:r>
            <a:r>
              <a:rPr lang="zh-CN" altLang="en-US" sz="2000" b="1" dirty="0">
                <a:solidFill>
                  <a:srgbClr val="FF0000"/>
                </a:solidFill>
                <a:latin typeface="Times New Roman" panose="02020603050405020304" pitchFamily="18" charset="0"/>
                <a:ea typeface="宋体" panose="02010600030101010101" pitchFamily="2" charset="-122"/>
              </a:rPr>
              <a:t>元可获利润</a:t>
            </a:r>
            <a:r>
              <a:rPr lang="en-US" altLang="zh-CN" sz="2000" b="1" dirty="0">
                <a:solidFill>
                  <a:srgbClr val="FF0000"/>
                </a:solidFill>
                <a:latin typeface="Times New Roman" panose="02020603050405020304" pitchFamily="18" charset="0"/>
                <a:ea typeface="宋体" panose="02010600030101010101" pitchFamily="2" charset="-122"/>
              </a:rPr>
              <a:t>5 000</a:t>
            </a:r>
            <a:r>
              <a:rPr lang="zh-CN" altLang="en-US" sz="2000" b="1" dirty="0">
                <a:solidFill>
                  <a:srgbClr val="FF0000"/>
                </a:solidFill>
                <a:latin typeface="Times New Roman" panose="02020603050405020304" pitchFamily="18" charset="0"/>
                <a:ea typeface="宋体" panose="02010600030101010101" pitchFamily="2" charset="-122"/>
              </a:rPr>
              <a:t>元．</a:t>
            </a:r>
            <a:endParaRPr lang="zh-CN" altLang="en-US" sz="2000" b="1" dirty="0">
              <a:solidFill>
                <a:srgbClr val="FF0000"/>
              </a:solidFill>
              <a:latin typeface="Times New Roman" panose="02020603050405020304" pitchFamily="18" charset="0"/>
              <a:ea typeface="宋体" panose="02010600030101010101" pitchFamily="2" charset="-122"/>
            </a:endParaRPr>
          </a:p>
        </p:txBody>
      </p:sp>
      <p:sp>
        <p:nvSpPr>
          <p:cNvPr id="32774" name="矩形 32773"/>
          <p:cNvSpPr/>
          <p:nvPr/>
        </p:nvSpPr>
        <p:spPr>
          <a:xfrm>
            <a:off x="539750" y="1916113"/>
            <a:ext cx="7993063" cy="854075"/>
          </a:xfrm>
          <a:prstGeom prst="rect">
            <a:avLst/>
          </a:prstGeom>
          <a:noFill/>
          <a:ln w="9525">
            <a:noFill/>
          </a:ln>
        </p:spPr>
        <p:txBody>
          <a:bodyPr anchor="t">
            <a:spAutoFit/>
          </a:bodyPr>
          <a:p>
            <a:pPr>
              <a:spcBef>
                <a:spcPct val="50000"/>
              </a:spcBef>
            </a:pPr>
            <a:r>
              <a:rPr lang="en-US" altLang="zh-CN" sz="2000" b="1" dirty="0">
                <a:solidFill>
                  <a:srgbClr val="0000FF"/>
                </a:solidFill>
                <a:latin typeface="Times New Roman" panose="02020603050405020304" pitchFamily="18" charset="0"/>
                <a:ea typeface="宋体" panose="02010600030101010101" pitchFamily="2" charset="-122"/>
              </a:rPr>
              <a:t>  </a:t>
            </a:r>
            <a:r>
              <a:rPr lang="zh-CN" altLang="en-US" sz="2000" b="1" dirty="0">
                <a:solidFill>
                  <a:srgbClr val="0000FF"/>
                </a:solidFill>
                <a:latin typeface="Times New Roman" panose="02020603050405020304" pitchFamily="18" charset="0"/>
                <a:ea typeface="宋体" panose="02010600030101010101" pitchFamily="2" charset="-122"/>
              </a:rPr>
              <a:t>根据估计的概率可以知道，在</a:t>
            </a:r>
            <a:r>
              <a:rPr lang="en-US" altLang="zh-CN" sz="2000" b="1" dirty="0">
                <a:solidFill>
                  <a:srgbClr val="0000FF"/>
                </a:solidFill>
                <a:latin typeface="Times New Roman" panose="02020603050405020304" pitchFamily="18" charset="0"/>
                <a:ea typeface="宋体" panose="02010600030101010101" pitchFamily="2" charset="-122"/>
              </a:rPr>
              <a:t>10 000</a:t>
            </a:r>
            <a:r>
              <a:rPr lang="zh-CN" altLang="en-US" sz="2000" b="1" dirty="0">
                <a:solidFill>
                  <a:srgbClr val="0000FF"/>
                </a:solidFill>
                <a:latin typeface="Times New Roman" panose="02020603050405020304" pitchFamily="18" charset="0"/>
                <a:ea typeface="宋体" panose="02010600030101010101" pitchFamily="2" charset="-122"/>
              </a:rPr>
              <a:t>千克柑橘中完好柑橘的质量为</a:t>
            </a:r>
            <a:endParaRPr lang="zh-CN" altLang="en-US" sz="2000" b="1" dirty="0">
              <a:solidFill>
                <a:srgbClr val="0000FF"/>
              </a:solidFill>
              <a:latin typeface="Times New Roman" panose="02020603050405020304" pitchFamily="18" charset="0"/>
              <a:ea typeface="宋体" panose="02010600030101010101" pitchFamily="2" charset="-122"/>
            </a:endParaRPr>
          </a:p>
          <a:p>
            <a:pPr>
              <a:spcBef>
                <a:spcPct val="50000"/>
              </a:spcBef>
            </a:pPr>
            <a:r>
              <a:rPr lang="zh-CN" altLang="en-US" sz="2000" b="1" dirty="0">
                <a:solidFill>
                  <a:srgbClr val="0000FF"/>
                </a:solidFill>
                <a:latin typeface="Times New Roman" panose="02020603050405020304" pitchFamily="18" charset="0"/>
                <a:ea typeface="宋体" panose="02010600030101010101" pitchFamily="2" charset="-122"/>
              </a:rPr>
              <a:t>  </a:t>
            </a:r>
            <a:r>
              <a:rPr lang="en-US" altLang="zh-CN" sz="2000" b="1" dirty="0">
                <a:solidFill>
                  <a:srgbClr val="0000FF"/>
                </a:solidFill>
                <a:latin typeface="Times New Roman" panose="02020603050405020304" pitchFamily="18" charset="0"/>
                <a:ea typeface="宋体" panose="02010600030101010101" pitchFamily="2" charset="-122"/>
              </a:rPr>
              <a:t>10 000×0.9</a:t>
            </a:r>
            <a:r>
              <a:rPr lang="zh-CN" altLang="en-US" sz="2000" b="1" dirty="0">
                <a:solidFill>
                  <a:srgbClr val="0000FF"/>
                </a:solidFill>
                <a:latin typeface="Times New Roman" panose="02020603050405020304" pitchFamily="18" charset="0"/>
                <a:ea typeface="宋体" panose="02010600030101010101" pitchFamily="2" charset="-122"/>
              </a:rPr>
              <a:t>＝</a:t>
            </a:r>
            <a:r>
              <a:rPr lang="en-US" altLang="zh-CN" sz="2000" b="1" dirty="0">
                <a:solidFill>
                  <a:srgbClr val="0000FF"/>
                </a:solidFill>
                <a:latin typeface="Times New Roman" panose="02020603050405020304" pitchFamily="18" charset="0"/>
                <a:ea typeface="宋体" panose="02010600030101010101" pitchFamily="2" charset="-122"/>
              </a:rPr>
              <a:t>9 000</a:t>
            </a:r>
            <a:r>
              <a:rPr lang="zh-CN" altLang="en-US" sz="2000" b="1" dirty="0">
                <a:solidFill>
                  <a:srgbClr val="0000FF"/>
                </a:solidFill>
                <a:latin typeface="Times New Roman" panose="02020603050405020304" pitchFamily="18" charset="0"/>
                <a:ea typeface="宋体" panose="02010600030101010101" pitchFamily="2" charset="-122"/>
              </a:rPr>
              <a:t>千克，完好柑橘的实际成本为</a:t>
            </a:r>
            <a:endParaRPr lang="zh-CN" altLang="en-US" sz="2000" b="1" dirty="0">
              <a:solidFill>
                <a:srgbClr val="0000FF"/>
              </a:solidFill>
              <a:latin typeface="Times New Roman" panose="02020603050405020304" pitchFamily="18" charset="0"/>
              <a:ea typeface="宋体" panose="0201060003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32774"/>
                                        </p:tgtEl>
                                        <p:attrNameLst>
                                          <p:attrName>style.visibility</p:attrName>
                                        </p:attrNameLst>
                                      </p:cBhvr>
                                      <p:to>
                                        <p:strVal val="visible"/>
                                      </p:to>
                                    </p:set>
                                    <p:animEffect transition="in" filter="slide(fromBottom)">
                                      <p:cBhvr>
                                        <p:cTn id="7" dur="500"/>
                                        <p:tgtEl>
                                          <p:spTgt spid="32774"/>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32770"/>
                                        </p:tgtEl>
                                        <p:attrNameLst>
                                          <p:attrName>style.visibility</p:attrName>
                                        </p:attrNameLst>
                                      </p:cBhvr>
                                      <p:to>
                                        <p:strVal val="visible"/>
                                      </p:to>
                                    </p:set>
                                    <p:anim calcmode="lin" valueType="num">
                                      <p:cBhvr additive="base">
                                        <p:cTn id="12" dur="500" fill="hold"/>
                                        <p:tgtEl>
                                          <p:spTgt spid="32770"/>
                                        </p:tgtEl>
                                        <p:attrNameLst>
                                          <p:attrName>ppt_x</p:attrName>
                                        </p:attrNameLst>
                                      </p:cBhvr>
                                      <p:tavLst>
                                        <p:tav tm="0">
                                          <p:val>
                                            <p:strVal val="#ppt_x"/>
                                          </p:val>
                                        </p:tav>
                                        <p:tav tm="100000">
                                          <p:val>
                                            <p:strVal val="#ppt_x"/>
                                          </p:val>
                                        </p:tav>
                                      </p:tavLst>
                                    </p:anim>
                                    <p:anim calcmode="lin" valueType="num">
                                      <p:cBhvr additive="base">
                                        <p:cTn id="13" dur="500" fill="hold"/>
                                        <p:tgtEl>
                                          <p:spTgt spid="32770"/>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grpId="0" nodeType="clickEffect">
                                  <p:stCondLst>
                                    <p:cond delay="0"/>
                                  </p:stCondLst>
                                  <p:childTnLst>
                                    <p:set>
                                      <p:cBhvr>
                                        <p:cTn id="17" dur="1" fill="hold">
                                          <p:stCondLst>
                                            <p:cond delay="0"/>
                                          </p:stCondLst>
                                        </p:cTn>
                                        <p:tgtEl>
                                          <p:spTgt spid="32771"/>
                                        </p:tgtEl>
                                        <p:attrNameLst>
                                          <p:attrName>style.visibility</p:attrName>
                                        </p:attrNameLst>
                                      </p:cBhvr>
                                      <p:to>
                                        <p:strVal val="visible"/>
                                      </p:to>
                                    </p:set>
                                    <p:anim calcmode="lin" valueType="num">
                                      <p:cBhvr additive="base">
                                        <p:cTn id="18" dur="500" fill="hold"/>
                                        <p:tgtEl>
                                          <p:spTgt spid="32771"/>
                                        </p:tgtEl>
                                        <p:attrNameLst>
                                          <p:attrName>ppt_x</p:attrName>
                                        </p:attrNameLst>
                                      </p:cBhvr>
                                      <p:tavLst>
                                        <p:tav tm="0">
                                          <p:val>
                                            <p:strVal val="#ppt_x"/>
                                          </p:val>
                                        </p:tav>
                                        <p:tav tm="100000">
                                          <p:val>
                                            <p:strVal val="#ppt_x"/>
                                          </p:val>
                                        </p:tav>
                                      </p:tavLst>
                                    </p:anim>
                                    <p:anim calcmode="lin" valueType="num">
                                      <p:cBhvr additive="base">
                                        <p:cTn id="19" dur="500" fill="hold"/>
                                        <p:tgtEl>
                                          <p:spTgt spid="32771"/>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4" fill="hold" grpId="0" nodeType="clickEffect">
                                  <p:stCondLst>
                                    <p:cond delay="0"/>
                                  </p:stCondLst>
                                  <p:childTnLst>
                                    <p:set>
                                      <p:cBhvr>
                                        <p:cTn id="23" dur="1" fill="hold">
                                          <p:stCondLst>
                                            <p:cond delay="0"/>
                                          </p:stCondLst>
                                        </p:cTn>
                                        <p:tgtEl>
                                          <p:spTgt spid="32772"/>
                                        </p:tgtEl>
                                        <p:attrNameLst>
                                          <p:attrName>style.visibility</p:attrName>
                                        </p:attrNameLst>
                                      </p:cBhvr>
                                      <p:to>
                                        <p:strVal val="visible"/>
                                      </p:to>
                                    </p:set>
                                    <p:anim calcmode="lin" valueType="num">
                                      <p:cBhvr additive="base">
                                        <p:cTn id="24" dur="500" fill="hold"/>
                                        <p:tgtEl>
                                          <p:spTgt spid="32772"/>
                                        </p:tgtEl>
                                        <p:attrNameLst>
                                          <p:attrName>ppt_x</p:attrName>
                                        </p:attrNameLst>
                                      </p:cBhvr>
                                      <p:tavLst>
                                        <p:tav tm="0">
                                          <p:val>
                                            <p:strVal val="#ppt_x"/>
                                          </p:val>
                                        </p:tav>
                                        <p:tav tm="100000">
                                          <p:val>
                                            <p:strVal val="#ppt_x"/>
                                          </p:val>
                                        </p:tav>
                                      </p:tavLst>
                                    </p:anim>
                                    <p:anim calcmode="lin" valueType="num">
                                      <p:cBhvr additive="base">
                                        <p:cTn id="25" dur="500" fill="hold"/>
                                        <p:tgtEl>
                                          <p:spTgt spid="32772"/>
                                        </p:tgtEl>
                                        <p:attrNameLst>
                                          <p:attrName>ppt_y</p:attrName>
                                        </p:attrNameLst>
                                      </p:cBhvr>
                                      <p:tavLst>
                                        <p:tav tm="0">
                                          <p:val>
                                            <p:strVal val="1+#ppt_h/2"/>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2" presetClass="entr" presetSubtype="4" fill="hold" grpId="0" nodeType="clickEffect">
                                  <p:stCondLst>
                                    <p:cond delay="0"/>
                                  </p:stCondLst>
                                  <p:childTnLst>
                                    <p:set>
                                      <p:cBhvr>
                                        <p:cTn id="29" dur="1" fill="hold">
                                          <p:stCondLst>
                                            <p:cond delay="0"/>
                                          </p:stCondLst>
                                        </p:cTn>
                                        <p:tgtEl>
                                          <p:spTgt spid="32773"/>
                                        </p:tgtEl>
                                        <p:attrNameLst>
                                          <p:attrName>style.visibility</p:attrName>
                                        </p:attrNameLst>
                                      </p:cBhvr>
                                      <p:to>
                                        <p:strVal val="visible"/>
                                      </p:to>
                                    </p:set>
                                    <p:anim calcmode="lin" valueType="num">
                                      <p:cBhvr additive="base">
                                        <p:cTn id="30" dur="500" fill="hold"/>
                                        <p:tgtEl>
                                          <p:spTgt spid="32773"/>
                                        </p:tgtEl>
                                        <p:attrNameLst>
                                          <p:attrName>ppt_x</p:attrName>
                                        </p:attrNameLst>
                                      </p:cBhvr>
                                      <p:tavLst>
                                        <p:tav tm="0">
                                          <p:val>
                                            <p:strVal val="#ppt_x"/>
                                          </p:val>
                                        </p:tav>
                                        <p:tav tm="100000">
                                          <p:val>
                                            <p:strVal val="#ppt_x"/>
                                          </p:val>
                                        </p:tav>
                                      </p:tavLst>
                                    </p:anim>
                                    <p:anim calcmode="lin" valueType="num">
                                      <p:cBhvr additive="base">
                                        <p:cTn id="31" dur="500" fill="hold"/>
                                        <p:tgtEl>
                                          <p:spTgt spid="3277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771" grpId="0"/>
      <p:bldP spid="32772" grpId="0"/>
      <p:bldP spid="32773" grpId="0"/>
      <p:bldP spid="32774"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121" name="文本框 13313"/>
          <p:cNvSpPr txBox="1"/>
          <p:nvPr/>
        </p:nvSpPr>
        <p:spPr>
          <a:xfrm>
            <a:off x="539750" y="2924175"/>
            <a:ext cx="8604250" cy="1066800"/>
          </a:xfrm>
          <a:prstGeom prst="rect">
            <a:avLst/>
          </a:prstGeom>
          <a:noFill/>
          <a:ln w="9525">
            <a:noFill/>
          </a:ln>
        </p:spPr>
        <p:txBody>
          <a:bodyPr anchor="t">
            <a:spAutoFit/>
          </a:bodyPr>
          <a:p>
            <a:pPr>
              <a:spcBef>
                <a:spcPct val="50000"/>
              </a:spcBef>
            </a:pPr>
            <a:r>
              <a:rPr lang="zh-CN" altLang="en-US" sz="3200" b="1" dirty="0">
                <a:latin typeface="Arial" panose="020B0604020202020204" pitchFamily="34" charset="0"/>
                <a:ea typeface="宋体" panose="02010600030101010101" pitchFamily="2" charset="-122"/>
              </a:rPr>
              <a:t>探究：投掷硬币时，国徽朝上的可能性有多大？</a:t>
            </a:r>
            <a:endParaRPr lang="zh-CN" altLang="en-US" sz="3200" b="1" dirty="0">
              <a:latin typeface="Arial" panose="020B0604020202020204" pitchFamily="34" charset="0"/>
              <a:ea typeface="宋体" panose="02010600030101010101" pitchFamily="2" charset="-122"/>
            </a:endParaRPr>
          </a:p>
        </p:txBody>
      </p:sp>
      <p:sp>
        <p:nvSpPr>
          <p:cNvPr id="5122" name="矩形 13314"/>
          <p:cNvSpPr/>
          <p:nvPr/>
        </p:nvSpPr>
        <p:spPr>
          <a:xfrm>
            <a:off x="468313" y="404813"/>
            <a:ext cx="7848600" cy="1554162"/>
          </a:xfrm>
          <a:prstGeom prst="rect">
            <a:avLst/>
          </a:prstGeom>
          <a:noFill/>
          <a:ln w="9525">
            <a:noFill/>
          </a:ln>
        </p:spPr>
        <p:txBody>
          <a:bodyPr anchor="t">
            <a:spAutoFit/>
          </a:bodyPr>
          <a:p>
            <a:r>
              <a:rPr lang="zh-CN" altLang="en-US" sz="3200" b="1" dirty="0">
                <a:solidFill>
                  <a:schemeClr val="tx2"/>
                </a:solidFill>
                <a:latin typeface="Arial" panose="020B0604020202020204" pitchFamily="34" charset="0"/>
                <a:ea typeface="宋体" panose="02010600030101010101" pitchFamily="2" charset="-122"/>
              </a:rPr>
              <a:t>在同样条件下，随机事件可能发生，也可能不发生，那么它发生的可能性有多大呢？这是我们下面要讨论的问题。</a:t>
            </a:r>
            <a:endParaRPr lang="zh-CN" altLang="en-US" sz="3200" b="1" dirty="0">
              <a:solidFill>
                <a:schemeClr val="tx2"/>
              </a:solidFill>
              <a:latin typeface="Arial" panose="020B0604020202020204" pitchFamily="34" charset="0"/>
              <a:ea typeface="宋体" panose="02010600030101010101" pitchFamily="2" charset="-122"/>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3794" name="文本框 33793"/>
          <p:cNvSpPr txBox="1"/>
          <p:nvPr/>
        </p:nvSpPr>
        <p:spPr>
          <a:xfrm>
            <a:off x="55563" y="5384800"/>
            <a:ext cx="9144000" cy="822325"/>
          </a:xfrm>
          <a:prstGeom prst="rect">
            <a:avLst/>
          </a:prstGeom>
          <a:noFill/>
          <a:ln w="9525">
            <a:noFill/>
          </a:ln>
        </p:spPr>
        <p:txBody>
          <a:bodyPr anchor="t">
            <a:spAutoFit/>
          </a:bodyPr>
          <a:p>
            <a:r>
              <a:rPr lang="zh-CN" altLang="en-US" sz="2400" b="1" dirty="0">
                <a:latin typeface="楷体_GB2312" pitchFamily="49" charset="-122"/>
                <a:ea typeface="楷体_GB2312" pitchFamily="49" charset="-122"/>
              </a:rPr>
              <a:t>　　根据频率稳定性定理，在要求精确度不是很高的情况下，不妨用表中试验次数最多一次的频率近似地作为事件发生概率的估计值</a:t>
            </a:r>
            <a:r>
              <a:rPr lang="en-US" altLang="zh-CN" sz="2400" b="1">
                <a:latin typeface="楷体_GB2312" pitchFamily="49" charset="-122"/>
                <a:ea typeface="楷体_GB2312" pitchFamily="49" charset="-122"/>
              </a:rPr>
              <a:t>.</a:t>
            </a:r>
            <a:endParaRPr lang="en-US" altLang="zh-CN" sz="2400" b="1">
              <a:latin typeface="楷体_GB2312" pitchFamily="49" charset="-122"/>
              <a:ea typeface="楷体_GB2312" pitchFamily="49" charset="-122"/>
            </a:endParaRPr>
          </a:p>
        </p:txBody>
      </p:sp>
      <p:grpSp>
        <p:nvGrpSpPr>
          <p:cNvPr id="24578" name="组合 33794"/>
          <p:cNvGrpSpPr/>
          <p:nvPr/>
        </p:nvGrpSpPr>
        <p:grpSpPr>
          <a:xfrm>
            <a:off x="101600" y="-100012"/>
            <a:ext cx="5322888" cy="641350"/>
            <a:chOff x="64" y="111"/>
            <a:chExt cx="3353" cy="404"/>
          </a:xfrm>
        </p:grpSpPr>
        <p:sp>
          <p:nvSpPr>
            <p:cNvPr id="24579" name="文本框 33795">
              <a:hlinkClick r:id="rId1" action="ppaction://hlinksldjump"/>
            </p:cNvPr>
            <p:cNvSpPr txBox="1"/>
            <p:nvPr/>
          </p:nvSpPr>
          <p:spPr>
            <a:xfrm>
              <a:off x="423" y="111"/>
              <a:ext cx="2994" cy="404"/>
            </a:xfrm>
            <a:prstGeom prst="rect">
              <a:avLst/>
            </a:prstGeom>
            <a:noFill/>
            <a:ln w="9525">
              <a:noFill/>
            </a:ln>
          </p:spPr>
          <p:txBody>
            <a:bodyPr anchor="t">
              <a:spAutoFit/>
            </a:bodyPr>
            <a:p>
              <a:r>
                <a:rPr lang="zh-CN" altLang="en-US" sz="3600" b="1" dirty="0">
                  <a:solidFill>
                    <a:srgbClr val="3366FF"/>
                  </a:solidFill>
                  <a:latin typeface="Arial" panose="020B0604020202020204" pitchFamily="34" charset="0"/>
                  <a:ea typeface="华文行楷" pitchFamily="2" charset="-122"/>
                </a:rPr>
                <a:t>共同练习</a:t>
              </a:r>
              <a:endParaRPr lang="zh-CN" altLang="en-US" sz="3600" b="1" dirty="0">
                <a:solidFill>
                  <a:srgbClr val="3366FF"/>
                </a:solidFill>
                <a:latin typeface="Arial" panose="020B0604020202020204" pitchFamily="34" charset="0"/>
                <a:ea typeface="华文行楷" pitchFamily="2" charset="-122"/>
              </a:endParaRPr>
            </a:p>
          </p:txBody>
        </p:sp>
        <p:pic>
          <p:nvPicPr>
            <p:cNvPr id="24580" name="图片 33796" descr="地球5"/>
            <p:cNvPicPr>
              <a:picLocks noChangeAspect="1"/>
            </p:cNvPicPr>
            <p:nvPr/>
          </p:nvPicPr>
          <p:blipFill>
            <a:blip r:embed="rId2"/>
            <a:stretch>
              <a:fillRect/>
            </a:stretch>
          </p:blipFill>
          <p:spPr>
            <a:xfrm>
              <a:off x="64" y="132"/>
              <a:ext cx="356" cy="363"/>
            </a:xfrm>
            <a:prstGeom prst="rect">
              <a:avLst/>
            </a:prstGeom>
            <a:noFill/>
            <a:ln w="9525">
              <a:noFill/>
            </a:ln>
          </p:spPr>
        </p:pic>
      </p:grpSp>
      <p:grpSp>
        <p:nvGrpSpPr>
          <p:cNvPr id="24581" name="组合 33797"/>
          <p:cNvGrpSpPr/>
          <p:nvPr/>
        </p:nvGrpSpPr>
        <p:grpSpPr>
          <a:xfrm>
            <a:off x="142875" y="849313"/>
            <a:ext cx="8893175" cy="4391025"/>
            <a:chOff x="90" y="1344"/>
            <a:chExt cx="5602" cy="2766"/>
          </a:xfrm>
        </p:grpSpPr>
        <p:sp>
          <p:nvSpPr>
            <p:cNvPr id="24582" name="矩形 33798"/>
            <p:cNvSpPr/>
            <p:nvPr/>
          </p:nvSpPr>
          <p:spPr>
            <a:xfrm>
              <a:off x="3832" y="3861"/>
              <a:ext cx="1860" cy="249"/>
            </a:xfrm>
            <a:prstGeom prst="rect">
              <a:avLst/>
            </a:prstGeom>
            <a:solidFill>
              <a:schemeClr val="accent1"/>
            </a:solidFill>
            <a:ln w="9525">
              <a:noFill/>
            </a:ln>
          </p:spPr>
          <p:txBody>
            <a:bodyPr anchor="ctr"/>
            <a:p>
              <a:pPr algn="ctr">
                <a:spcBef>
                  <a:spcPct val="20000"/>
                </a:spcBef>
              </a:pPr>
              <a:endParaRPr sz="2000" b="1" dirty="0">
                <a:latin typeface="Arial" panose="020B0604020202020204" pitchFamily="34" charset="0"/>
                <a:ea typeface="宋体" panose="02010600030101010101" pitchFamily="2" charset="-122"/>
              </a:endParaRPr>
            </a:p>
          </p:txBody>
        </p:sp>
        <p:sp>
          <p:nvSpPr>
            <p:cNvPr id="24583" name="矩形 33799"/>
            <p:cNvSpPr/>
            <p:nvPr/>
          </p:nvSpPr>
          <p:spPr>
            <a:xfrm>
              <a:off x="1911" y="3861"/>
              <a:ext cx="1921" cy="249"/>
            </a:xfrm>
            <a:prstGeom prst="rect">
              <a:avLst/>
            </a:prstGeom>
            <a:solidFill>
              <a:schemeClr val="accent1"/>
            </a:solidFill>
            <a:ln w="9525">
              <a:noFill/>
            </a:ln>
          </p:spPr>
          <p:txBody>
            <a:bodyPr anchor="ctr"/>
            <a:p>
              <a:pPr algn="ctr">
                <a:spcBef>
                  <a:spcPct val="20000"/>
                </a:spcBef>
              </a:pPr>
              <a:r>
                <a:rPr lang="en-US" altLang="zh-CN" sz="2000" b="1">
                  <a:latin typeface="Arial" panose="020B0604020202020204" pitchFamily="34" charset="0"/>
                  <a:ea typeface="宋体" panose="02010600030101010101" pitchFamily="2" charset="-122"/>
                </a:rPr>
                <a:t>51.54</a:t>
              </a:r>
              <a:endParaRPr lang="en-US" altLang="zh-CN" sz="2000" b="1">
                <a:latin typeface="Arial" panose="020B0604020202020204" pitchFamily="34" charset="0"/>
                <a:ea typeface="宋体" panose="02010600030101010101" pitchFamily="2" charset="-122"/>
              </a:endParaRPr>
            </a:p>
          </p:txBody>
        </p:sp>
        <p:sp>
          <p:nvSpPr>
            <p:cNvPr id="24584" name="矩形 33800"/>
            <p:cNvSpPr/>
            <p:nvPr/>
          </p:nvSpPr>
          <p:spPr>
            <a:xfrm>
              <a:off x="90" y="3861"/>
              <a:ext cx="1821" cy="249"/>
            </a:xfrm>
            <a:prstGeom prst="rect">
              <a:avLst/>
            </a:prstGeom>
            <a:solidFill>
              <a:schemeClr val="accent1"/>
            </a:solidFill>
            <a:ln w="9525">
              <a:noFill/>
            </a:ln>
          </p:spPr>
          <p:txBody>
            <a:bodyPr anchor="ctr"/>
            <a:p>
              <a:pPr algn="ctr">
                <a:spcBef>
                  <a:spcPct val="20000"/>
                </a:spcBef>
              </a:pPr>
              <a:r>
                <a:rPr lang="en-US" altLang="zh-CN" sz="2000" b="1">
                  <a:latin typeface="Arial" panose="020B0604020202020204" pitchFamily="34" charset="0"/>
                  <a:ea typeface="宋体" panose="02010600030101010101" pitchFamily="2" charset="-122"/>
                </a:rPr>
                <a:t>500</a:t>
              </a:r>
              <a:endParaRPr lang="en-US" altLang="zh-CN" sz="2000" b="1">
                <a:latin typeface="Arial" panose="020B0604020202020204" pitchFamily="34" charset="0"/>
                <a:ea typeface="宋体" panose="02010600030101010101" pitchFamily="2" charset="-122"/>
              </a:endParaRPr>
            </a:p>
          </p:txBody>
        </p:sp>
        <p:sp>
          <p:nvSpPr>
            <p:cNvPr id="24585" name="矩形 33801"/>
            <p:cNvSpPr/>
            <p:nvPr/>
          </p:nvSpPr>
          <p:spPr>
            <a:xfrm>
              <a:off x="3832" y="3612"/>
              <a:ext cx="1860" cy="249"/>
            </a:xfrm>
            <a:prstGeom prst="rect">
              <a:avLst/>
            </a:prstGeom>
            <a:solidFill>
              <a:schemeClr val="accent1"/>
            </a:solidFill>
            <a:ln w="9525">
              <a:noFill/>
            </a:ln>
          </p:spPr>
          <p:txBody>
            <a:bodyPr anchor="ctr"/>
            <a:p>
              <a:pPr algn="ctr">
                <a:spcBef>
                  <a:spcPct val="20000"/>
                </a:spcBef>
              </a:pPr>
              <a:endParaRPr sz="2000" b="1" dirty="0">
                <a:latin typeface="Arial" panose="020B0604020202020204" pitchFamily="34" charset="0"/>
                <a:ea typeface="宋体" panose="02010600030101010101" pitchFamily="2" charset="-122"/>
              </a:endParaRPr>
            </a:p>
          </p:txBody>
        </p:sp>
        <p:sp>
          <p:nvSpPr>
            <p:cNvPr id="24586" name="矩形 33802"/>
            <p:cNvSpPr/>
            <p:nvPr/>
          </p:nvSpPr>
          <p:spPr>
            <a:xfrm>
              <a:off x="1911" y="3612"/>
              <a:ext cx="1921" cy="249"/>
            </a:xfrm>
            <a:prstGeom prst="rect">
              <a:avLst/>
            </a:prstGeom>
            <a:solidFill>
              <a:schemeClr val="accent1"/>
            </a:solidFill>
            <a:ln w="9525">
              <a:noFill/>
            </a:ln>
          </p:spPr>
          <p:txBody>
            <a:bodyPr anchor="ctr"/>
            <a:p>
              <a:pPr algn="ctr">
                <a:spcBef>
                  <a:spcPct val="20000"/>
                </a:spcBef>
              </a:pPr>
              <a:r>
                <a:rPr lang="en-US" altLang="zh-CN" sz="2000" b="1">
                  <a:latin typeface="Arial" panose="020B0604020202020204" pitchFamily="34" charset="0"/>
                  <a:ea typeface="宋体" panose="02010600030101010101" pitchFamily="2" charset="-122"/>
                </a:rPr>
                <a:t>44.57</a:t>
              </a:r>
              <a:endParaRPr lang="en-US" altLang="zh-CN" sz="2000" b="1">
                <a:latin typeface="Arial" panose="020B0604020202020204" pitchFamily="34" charset="0"/>
                <a:ea typeface="宋体" panose="02010600030101010101" pitchFamily="2" charset="-122"/>
              </a:endParaRPr>
            </a:p>
          </p:txBody>
        </p:sp>
        <p:sp>
          <p:nvSpPr>
            <p:cNvPr id="24587" name="矩形 33803"/>
            <p:cNvSpPr/>
            <p:nvPr/>
          </p:nvSpPr>
          <p:spPr>
            <a:xfrm>
              <a:off x="90" y="3612"/>
              <a:ext cx="1821" cy="249"/>
            </a:xfrm>
            <a:prstGeom prst="rect">
              <a:avLst/>
            </a:prstGeom>
            <a:solidFill>
              <a:schemeClr val="accent1"/>
            </a:solidFill>
            <a:ln w="9525">
              <a:noFill/>
            </a:ln>
          </p:spPr>
          <p:txBody>
            <a:bodyPr anchor="ctr"/>
            <a:p>
              <a:pPr algn="ctr">
                <a:spcBef>
                  <a:spcPct val="20000"/>
                </a:spcBef>
              </a:pPr>
              <a:r>
                <a:rPr lang="en-US" altLang="zh-CN" sz="2000" b="1">
                  <a:latin typeface="Arial" panose="020B0604020202020204" pitchFamily="34" charset="0"/>
                  <a:ea typeface="宋体" panose="02010600030101010101" pitchFamily="2" charset="-122"/>
                </a:rPr>
                <a:t>450</a:t>
              </a:r>
              <a:endParaRPr lang="en-US" altLang="zh-CN" sz="2000" b="1">
                <a:latin typeface="Arial" panose="020B0604020202020204" pitchFamily="34" charset="0"/>
                <a:ea typeface="宋体" panose="02010600030101010101" pitchFamily="2" charset="-122"/>
              </a:endParaRPr>
            </a:p>
          </p:txBody>
        </p:sp>
        <p:sp>
          <p:nvSpPr>
            <p:cNvPr id="24588" name="矩形 33804"/>
            <p:cNvSpPr/>
            <p:nvPr/>
          </p:nvSpPr>
          <p:spPr>
            <a:xfrm>
              <a:off x="3832" y="3363"/>
              <a:ext cx="1860" cy="249"/>
            </a:xfrm>
            <a:prstGeom prst="rect">
              <a:avLst/>
            </a:prstGeom>
            <a:solidFill>
              <a:schemeClr val="accent1"/>
            </a:solidFill>
            <a:ln w="9525">
              <a:noFill/>
            </a:ln>
          </p:spPr>
          <p:txBody>
            <a:bodyPr anchor="ctr"/>
            <a:p>
              <a:pPr algn="ctr">
                <a:spcBef>
                  <a:spcPct val="20000"/>
                </a:spcBef>
              </a:pPr>
              <a:endParaRPr sz="2000" b="1" dirty="0">
                <a:latin typeface="Arial" panose="020B0604020202020204" pitchFamily="34" charset="0"/>
                <a:ea typeface="宋体" panose="02010600030101010101" pitchFamily="2" charset="-122"/>
              </a:endParaRPr>
            </a:p>
          </p:txBody>
        </p:sp>
        <p:sp>
          <p:nvSpPr>
            <p:cNvPr id="24589" name="矩形 33805"/>
            <p:cNvSpPr/>
            <p:nvPr/>
          </p:nvSpPr>
          <p:spPr>
            <a:xfrm>
              <a:off x="1911" y="3363"/>
              <a:ext cx="1921" cy="249"/>
            </a:xfrm>
            <a:prstGeom prst="rect">
              <a:avLst/>
            </a:prstGeom>
            <a:solidFill>
              <a:schemeClr val="accent1"/>
            </a:solidFill>
            <a:ln w="9525">
              <a:noFill/>
            </a:ln>
          </p:spPr>
          <p:txBody>
            <a:bodyPr anchor="ctr"/>
            <a:p>
              <a:pPr algn="ctr">
                <a:spcBef>
                  <a:spcPct val="20000"/>
                </a:spcBef>
              </a:pPr>
              <a:r>
                <a:rPr lang="en-US" altLang="zh-CN" sz="2000" b="1">
                  <a:latin typeface="Arial" panose="020B0604020202020204" pitchFamily="34" charset="0"/>
                  <a:ea typeface="宋体" panose="02010600030101010101" pitchFamily="2" charset="-122"/>
                </a:rPr>
                <a:t>39.24</a:t>
              </a:r>
              <a:endParaRPr lang="en-US" altLang="zh-CN" sz="2000" b="1">
                <a:latin typeface="Arial" panose="020B0604020202020204" pitchFamily="34" charset="0"/>
                <a:ea typeface="宋体" panose="02010600030101010101" pitchFamily="2" charset="-122"/>
              </a:endParaRPr>
            </a:p>
          </p:txBody>
        </p:sp>
        <p:sp>
          <p:nvSpPr>
            <p:cNvPr id="24590" name="矩形 33806"/>
            <p:cNvSpPr/>
            <p:nvPr/>
          </p:nvSpPr>
          <p:spPr>
            <a:xfrm>
              <a:off x="90" y="3363"/>
              <a:ext cx="1821" cy="249"/>
            </a:xfrm>
            <a:prstGeom prst="rect">
              <a:avLst/>
            </a:prstGeom>
            <a:solidFill>
              <a:schemeClr val="accent1"/>
            </a:solidFill>
            <a:ln w="9525">
              <a:noFill/>
            </a:ln>
          </p:spPr>
          <p:txBody>
            <a:bodyPr anchor="ctr"/>
            <a:p>
              <a:pPr algn="ctr">
                <a:spcBef>
                  <a:spcPct val="20000"/>
                </a:spcBef>
              </a:pPr>
              <a:r>
                <a:rPr lang="en-US" altLang="zh-CN" sz="2000" b="1">
                  <a:latin typeface="Arial" panose="020B0604020202020204" pitchFamily="34" charset="0"/>
                  <a:ea typeface="宋体" panose="02010600030101010101" pitchFamily="2" charset="-122"/>
                </a:rPr>
                <a:t>400</a:t>
              </a:r>
              <a:endParaRPr lang="en-US" altLang="zh-CN" sz="2000" b="1">
                <a:latin typeface="Arial" panose="020B0604020202020204" pitchFamily="34" charset="0"/>
                <a:ea typeface="宋体" panose="02010600030101010101" pitchFamily="2" charset="-122"/>
              </a:endParaRPr>
            </a:p>
          </p:txBody>
        </p:sp>
        <p:sp>
          <p:nvSpPr>
            <p:cNvPr id="24591" name="矩形 33807"/>
            <p:cNvSpPr/>
            <p:nvPr/>
          </p:nvSpPr>
          <p:spPr>
            <a:xfrm>
              <a:off x="3832" y="3114"/>
              <a:ext cx="1860" cy="249"/>
            </a:xfrm>
            <a:prstGeom prst="rect">
              <a:avLst/>
            </a:prstGeom>
            <a:solidFill>
              <a:schemeClr val="accent1"/>
            </a:solidFill>
            <a:ln w="9525">
              <a:noFill/>
            </a:ln>
          </p:spPr>
          <p:txBody>
            <a:bodyPr anchor="ctr"/>
            <a:p>
              <a:pPr algn="ctr">
                <a:spcBef>
                  <a:spcPct val="20000"/>
                </a:spcBef>
              </a:pPr>
              <a:endParaRPr sz="2000" b="1" dirty="0">
                <a:latin typeface="Arial" panose="020B0604020202020204" pitchFamily="34" charset="0"/>
                <a:ea typeface="宋体" panose="02010600030101010101" pitchFamily="2" charset="-122"/>
              </a:endParaRPr>
            </a:p>
          </p:txBody>
        </p:sp>
        <p:sp>
          <p:nvSpPr>
            <p:cNvPr id="24592" name="矩形 33808"/>
            <p:cNvSpPr/>
            <p:nvPr/>
          </p:nvSpPr>
          <p:spPr>
            <a:xfrm>
              <a:off x="1911" y="3114"/>
              <a:ext cx="1921" cy="249"/>
            </a:xfrm>
            <a:prstGeom prst="rect">
              <a:avLst/>
            </a:prstGeom>
            <a:solidFill>
              <a:schemeClr val="accent1"/>
            </a:solidFill>
            <a:ln w="9525">
              <a:noFill/>
            </a:ln>
          </p:spPr>
          <p:txBody>
            <a:bodyPr anchor="ctr"/>
            <a:p>
              <a:pPr algn="ctr">
                <a:spcBef>
                  <a:spcPct val="20000"/>
                </a:spcBef>
              </a:pPr>
              <a:r>
                <a:rPr lang="en-US" altLang="zh-CN" sz="2000" b="1">
                  <a:latin typeface="Arial" panose="020B0604020202020204" pitchFamily="34" charset="0"/>
                  <a:ea typeface="宋体" panose="02010600030101010101" pitchFamily="2" charset="-122"/>
                </a:rPr>
                <a:t>35.32</a:t>
              </a:r>
              <a:endParaRPr lang="en-US" altLang="zh-CN" sz="2000" b="1">
                <a:latin typeface="Arial" panose="020B0604020202020204" pitchFamily="34" charset="0"/>
                <a:ea typeface="宋体" panose="02010600030101010101" pitchFamily="2" charset="-122"/>
              </a:endParaRPr>
            </a:p>
          </p:txBody>
        </p:sp>
        <p:sp>
          <p:nvSpPr>
            <p:cNvPr id="24593" name="矩形 33809"/>
            <p:cNvSpPr/>
            <p:nvPr/>
          </p:nvSpPr>
          <p:spPr>
            <a:xfrm>
              <a:off x="90" y="3114"/>
              <a:ext cx="1821" cy="249"/>
            </a:xfrm>
            <a:prstGeom prst="rect">
              <a:avLst/>
            </a:prstGeom>
            <a:solidFill>
              <a:schemeClr val="accent1"/>
            </a:solidFill>
            <a:ln w="9525">
              <a:noFill/>
            </a:ln>
          </p:spPr>
          <p:txBody>
            <a:bodyPr anchor="ctr"/>
            <a:p>
              <a:pPr algn="ctr">
                <a:spcBef>
                  <a:spcPct val="20000"/>
                </a:spcBef>
              </a:pPr>
              <a:r>
                <a:rPr lang="en-US" altLang="zh-CN" sz="2000" b="1">
                  <a:latin typeface="Arial" panose="020B0604020202020204" pitchFamily="34" charset="0"/>
                  <a:ea typeface="宋体" panose="02010600030101010101" pitchFamily="2" charset="-122"/>
                </a:rPr>
                <a:t>350</a:t>
              </a:r>
              <a:endParaRPr lang="en-US" altLang="zh-CN" sz="2000" b="1">
                <a:latin typeface="Arial" panose="020B0604020202020204" pitchFamily="34" charset="0"/>
                <a:ea typeface="宋体" panose="02010600030101010101" pitchFamily="2" charset="-122"/>
              </a:endParaRPr>
            </a:p>
          </p:txBody>
        </p:sp>
        <p:sp>
          <p:nvSpPr>
            <p:cNvPr id="24594" name="矩形 33810"/>
            <p:cNvSpPr/>
            <p:nvPr/>
          </p:nvSpPr>
          <p:spPr>
            <a:xfrm>
              <a:off x="3832" y="2865"/>
              <a:ext cx="1860" cy="249"/>
            </a:xfrm>
            <a:prstGeom prst="rect">
              <a:avLst/>
            </a:prstGeom>
            <a:solidFill>
              <a:schemeClr val="accent1"/>
            </a:solidFill>
            <a:ln w="9525">
              <a:noFill/>
            </a:ln>
          </p:spPr>
          <p:txBody>
            <a:bodyPr anchor="ctr"/>
            <a:p>
              <a:pPr algn="ctr">
                <a:spcBef>
                  <a:spcPct val="20000"/>
                </a:spcBef>
              </a:pPr>
              <a:endParaRPr sz="2000" b="1" dirty="0">
                <a:latin typeface="Arial" panose="020B0604020202020204" pitchFamily="34" charset="0"/>
                <a:ea typeface="宋体" panose="02010600030101010101" pitchFamily="2" charset="-122"/>
              </a:endParaRPr>
            </a:p>
          </p:txBody>
        </p:sp>
        <p:sp>
          <p:nvSpPr>
            <p:cNvPr id="24595" name="矩形 33811"/>
            <p:cNvSpPr/>
            <p:nvPr/>
          </p:nvSpPr>
          <p:spPr>
            <a:xfrm>
              <a:off x="1911" y="2865"/>
              <a:ext cx="1921" cy="249"/>
            </a:xfrm>
            <a:prstGeom prst="rect">
              <a:avLst/>
            </a:prstGeom>
            <a:solidFill>
              <a:schemeClr val="accent1"/>
            </a:solidFill>
            <a:ln w="9525">
              <a:noFill/>
            </a:ln>
          </p:spPr>
          <p:txBody>
            <a:bodyPr anchor="ctr"/>
            <a:p>
              <a:pPr algn="ctr">
                <a:spcBef>
                  <a:spcPct val="20000"/>
                </a:spcBef>
              </a:pPr>
              <a:r>
                <a:rPr lang="en-US" altLang="zh-CN" sz="2000" b="1">
                  <a:latin typeface="Arial" panose="020B0604020202020204" pitchFamily="34" charset="0"/>
                  <a:ea typeface="宋体" panose="02010600030101010101" pitchFamily="2" charset="-122"/>
                </a:rPr>
                <a:t>30.93</a:t>
              </a:r>
              <a:endParaRPr lang="en-US" altLang="zh-CN" sz="2000" b="1">
                <a:latin typeface="Arial" panose="020B0604020202020204" pitchFamily="34" charset="0"/>
                <a:ea typeface="宋体" panose="02010600030101010101" pitchFamily="2" charset="-122"/>
              </a:endParaRPr>
            </a:p>
          </p:txBody>
        </p:sp>
        <p:sp>
          <p:nvSpPr>
            <p:cNvPr id="24596" name="矩形 33812"/>
            <p:cNvSpPr/>
            <p:nvPr/>
          </p:nvSpPr>
          <p:spPr>
            <a:xfrm>
              <a:off x="90" y="2865"/>
              <a:ext cx="1821" cy="249"/>
            </a:xfrm>
            <a:prstGeom prst="rect">
              <a:avLst/>
            </a:prstGeom>
            <a:solidFill>
              <a:schemeClr val="accent1"/>
            </a:solidFill>
            <a:ln w="9525">
              <a:noFill/>
            </a:ln>
          </p:spPr>
          <p:txBody>
            <a:bodyPr anchor="ctr"/>
            <a:p>
              <a:pPr algn="ctr">
                <a:spcBef>
                  <a:spcPct val="20000"/>
                </a:spcBef>
              </a:pPr>
              <a:r>
                <a:rPr lang="en-US" altLang="zh-CN" sz="2000" b="1">
                  <a:latin typeface="Arial" panose="020B0604020202020204" pitchFamily="34" charset="0"/>
                  <a:ea typeface="宋体" panose="02010600030101010101" pitchFamily="2" charset="-122"/>
                </a:rPr>
                <a:t>300</a:t>
              </a:r>
              <a:endParaRPr lang="en-US" altLang="zh-CN" sz="2000" b="1">
                <a:latin typeface="Arial" panose="020B0604020202020204" pitchFamily="34" charset="0"/>
                <a:ea typeface="宋体" panose="02010600030101010101" pitchFamily="2" charset="-122"/>
              </a:endParaRPr>
            </a:p>
          </p:txBody>
        </p:sp>
        <p:sp>
          <p:nvSpPr>
            <p:cNvPr id="24597" name="矩形 33813"/>
            <p:cNvSpPr/>
            <p:nvPr/>
          </p:nvSpPr>
          <p:spPr>
            <a:xfrm>
              <a:off x="3832" y="2616"/>
              <a:ext cx="1860" cy="249"/>
            </a:xfrm>
            <a:prstGeom prst="rect">
              <a:avLst/>
            </a:prstGeom>
            <a:solidFill>
              <a:schemeClr val="accent1"/>
            </a:solidFill>
            <a:ln w="9525">
              <a:noFill/>
            </a:ln>
          </p:spPr>
          <p:txBody>
            <a:bodyPr anchor="ctr"/>
            <a:p>
              <a:pPr algn="ctr">
                <a:spcBef>
                  <a:spcPct val="20000"/>
                </a:spcBef>
              </a:pPr>
              <a:endParaRPr sz="2000" b="1" dirty="0">
                <a:latin typeface="Arial" panose="020B0604020202020204" pitchFamily="34" charset="0"/>
                <a:ea typeface="宋体" panose="02010600030101010101" pitchFamily="2" charset="-122"/>
              </a:endParaRPr>
            </a:p>
          </p:txBody>
        </p:sp>
        <p:sp>
          <p:nvSpPr>
            <p:cNvPr id="24598" name="矩形 33814"/>
            <p:cNvSpPr/>
            <p:nvPr/>
          </p:nvSpPr>
          <p:spPr>
            <a:xfrm>
              <a:off x="1911" y="2616"/>
              <a:ext cx="1921" cy="249"/>
            </a:xfrm>
            <a:prstGeom prst="rect">
              <a:avLst/>
            </a:prstGeom>
            <a:solidFill>
              <a:schemeClr val="accent1"/>
            </a:solidFill>
            <a:ln w="9525">
              <a:noFill/>
            </a:ln>
          </p:spPr>
          <p:txBody>
            <a:bodyPr anchor="ctr"/>
            <a:p>
              <a:pPr algn="ctr">
                <a:spcBef>
                  <a:spcPct val="20000"/>
                </a:spcBef>
              </a:pPr>
              <a:r>
                <a:rPr lang="en-US" altLang="zh-CN" sz="2000" b="1">
                  <a:latin typeface="Arial" panose="020B0604020202020204" pitchFamily="34" charset="0"/>
                  <a:ea typeface="宋体" panose="02010600030101010101" pitchFamily="2" charset="-122"/>
                </a:rPr>
                <a:t>24.25</a:t>
              </a:r>
              <a:endParaRPr lang="en-US" altLang="zh-CN" sz="2000" b="1">
                <a:latin typeface="Arial" panose="020B0604020202020204" pitchFamily="34" charset="0"/>
                <a:ea typeface="宋体" panose="02010600030101010101" pitchFamily="2" charset="-122"/>
              </a:endParaRPr>
            </a:p>
          </p:txBody>
        </p:sp>
        <p:sp>
          <p:nvSpPr>
            <p:cNvPr id="24599" name="矩形 33815"/>
            <p:cNvSpPr/>
            <p:nvPr/>
          </p:nvSpPr>
          <p:spPr>
            <a:xfrm>
              <a:off x="90" y="2616"/>
              <a:ext cx="1821" cy="249"/>
            </a:xfrm>
            <a:prstGeom prst="rect">
              <a:avLst/>
            </a:prstGeom>
            <a:solidFill>
              <a:schemeClr val="accent1"/>
            </a:solidFill>
            <a:ln w="9525">
              <a:noFill/>
            </a:ln>
          </p:spPr>
          <p:txBody>
            <a:bodyPr anchor="ctr"/>
            <a:p>
              <a:pPr algn="ctr">
                <a:spcBef>
                  <a:spcPct val="20000"/>
                </a:spcBef>
              </a:pPr>
              <a:r>
                <a:rPr lang="en-US" altLang="zh-CN" sz="2000" b="1">
                  <a:latin typeface="Arial" panose="020B0604020202020204" pitchFamily="34" charset="0"/>
                  <a:ea typeface="宋体" panose="02010600030101010101" pitchFamily="2" charset="-122"/>
                </a:rPr>
                <a:t>250</a:t>
              </a:r>
              <a:endParaRPr lang="en-US" altLang="zh-CN" sz="2000" b="1">
                <a:latin typeface="Arial" panose="020B0604020202020204" pitchFamily="34" charset="0"/>
                <a:ea typeface="宋体" panose="02010600030101010101" pitchFamily="2" charset="-122"/>
              </a:endParaRPr>
            </a:p>
          </p:txBody>
        </p:sp>
        <p:sp>
          <p:nvSpPr>
            <p:cNvPr id="24600" name="矩形 33816"/>
            <p:cNvSpPr/>
            <p:nvPr/>
          </p:nvSpPr>
          <p:spPr>
            <a:xfrm>
              <a:off x="3832" y="2367"/>
              <a:ext cx="1860" cy="249"/>
            </a:xfrm>
            <a:prstGeom prst="rect">
              <a:avLst/>
            </a:prstGeom>
            <a:solidFill>
              <a:schemeClr val="accent1"/>
            </a:solidFill>
            <a:ln w="9525">
              <a:noFill/>
            </a:ln>
          </p:spPr>
          <p:txBody>
            <a:bodyPr anchor="ctr"/>
            <a:p>
              <a:pPr algn="ctr">
                <a:spcBef>
                  <a:spcPct val="20000"/>
                </a:spcBef>
              </a:pPr>
              <a:endParaRPr sz="2000" b="1" dirty="0">
                <a:latin typeface="Arial" panose="020B0604020202020204" pitchFamily="34" charset="0"/>
                <a:ea typeface="宋体" panose="02010600030101010101" pitchFamily="2" charset="-122"/>
              </a:endParaRPr>
            </a:p>
          </p:txBody>
        </p:sp>
        <p:sp>
          <p:nvSpPr>
            <p:cNvPr id="24601" name="矩形 33817"/>
            <p:cNvSpPr/>
            <p:nvPr/>
          </p:nvSpPr>
          <p:spPr>
            <a:xfrm>
              <a:off x="1911" y="2367"/>
              <a:ext cx="1921" cy="249"/>
            </a:xfrm>
            <a:prstGeom prst="rect">
              <a:avLst/>
            </a:prstGeom>
            <a:solidFill>
              <a:schemeClr val="accent1"/>
            </a:solidFill>
            <a:ln w="9525">
              <a:noFill/>
            </a:ln>
          </p:spPr>
          <p:txBody>
            <a:bodyPr anchor="ctr"/>
            <a:p>
              <a:pPr algn="ctr">
                <a:spcBef>
                  <a:spcPct val="20000"/>
                </a:spcBef>
              </a:pPr>
              <a:r>
                <a:rPr lang="en-US" altLang="zh-CN" sz="2000" b="1">
                  <a:latin typeface="Arial" panose="020B0604020202020204" pitchFamily="34" charset="0"/>
                  <a:ea typeface="宋体" panose="02010600030101010101" pitchFamily="2" charset="-122"/>
                </a:rPr>
                <a:t>19.42</a:t>
              </a:r>
              <a:endParaRPr lang="en-US" altLang="zh-CN" sz="2000" b="1">
                <a:latin typeface="Arial" panose="020B0604020202020204" pitchFamily="34" charset="0"/>
                <a:ea typeface="宋体" panose="02010600030101010101" pitchFamily="2" charset="-122"/>
              </a:endParaRPr>
            </a:p>
          </p:txBody>
        </p:sp>
        <p:sp>
          <p:nvSpPr>
            <p:cNvPr id="24602" name="矩形 33818"/>
            <p:cNvSpPr/>
            <p:nvPr/>
          </p:nvSpPr>
          <p:spPr>
            <a:xfrm>
              <a:off x="90" y="2367"/>
              <a:ext cx="1821" cy="249"/>
            </a:xfrm>
            <a:prstGeom prst="rect">
              <a:avLst/>
            </a:prstGeom>
            <a:solidFill>
              <a:schemeClr val="accent1"/>
            </a:solidFill>
            <a:ln w="9525">
              <a:noFill/>
            </a:ln>
          </p:spPr>
          <p:txBody>
            <a:bodyPr anchor="ctr"/>
            <a:p>
              <a:pPr algn="ctr">
                <a:spcBef>
                  <a:spcPct val="20000"/>
                </a:spcBef>
              </a:pPr>
              <a:r>
                <a:rPr lang="en-US" altLang="zh-CN" sz="2000" b="1">
                  <a:latin typeface="Arial" panose="020B0604020202020204" pitchFamily="34" charset="0"/>
                  <a:ea typeface="宋体" panose="02010600030101010101" pitchFamily="2" charset="-122"/>
                </a:rPr>
                <a:t>200</a:t>
              </a:r>
              <a:endParaRPr lang="en-US" altLang="zh-CN" sz="2000" b="1">
                <a:latin typeface="Arial" panose="020B0604020202020204" pitchFamily="34" charset="0"/>
                <a:ea typeface="宋体" panose="02010600030101010101" pitchFamily="2" charset="-122"/>
              </a:endParaRPr>
            </a:p>
          </p:txBody>
        </p:sp>
        <p:sp>
          <p:nvSpPr>
            <p:cNvPr id="24603" name="矩形 33819"/>
            <p:cNvSpPr/>
            <p:nvPr/>
          </p:nvSpPr>
          <p:spPr>
            <a:xfrm>
              <a:off x="3832" y="2118"/>
              <a:ext cx="1860" cy="249"/>
            </a:xfrm>
            <a:prstGeom prst="rect">
              <a:avLst/>
            </a:prstGeom>
            <a:solidFill>
              <a:schemeClr val="accent1"/>
            </a:solidFill>
            <a:ln w="9525">
              <a:noFill/>
            </a:ln>
          </p:spPr>
          <p:txBody>
            <a:bodyPr anchor="ctr"/>
            <a:p>
              <a:pPr algn="ctr">
                <a:spcBef>
                  <a:spcPct val="20000"/>
                </a:spcBef>
              </a:pPr>
              <a:endParaRPr sz="2000" b="1" dirty="0">
                <a:latin typeface="Arial" panose="020B0604020202020204" pitchFamily="34" charset="0"/>
                <a:ea typeface="宋体" panose="02010600030101010101" pitchFamily="2" charset="-122"/>
              </a:endParaRPr>
            </a:p>
          </p:txBody>
        </p:sp>
        <p:sp>
          <p:nvSpPr>
            <p:cNvPr id="24604" name="矩形 33820"/>
            <p:cNvSpPr/>
            <p:nvPr/>
          </p:nvSpPr>
          <p:spPr>
            <a:xfrm>
              <a:off x="1911" y="2118"/>
              <a:ext cx="1921" cy="249"/>
            </a:xfrm>
            <a:prstGeom prst="rect">
              <a:avLst/>
            </a:prstGeom>
            <a:solidFill>
              <a:schemeClr val="accent1"/>
            </a:solidFill>
            <a:ln w="9525">
              <a:noFill/>
            </a:ln>
          </p:spPr>
          <p:txBody>
            <a:bodyPr anchor="ctr"/>
            <a:p>
              <a:pPr algn="ctr">
                <a:spcBef>
                  <a:spcPct val="20000"/>
                </a:spcBef>
              </a:pPr>
              <a:r>
                <a:rPr lang="en-US" altLang="zh-CN" sz="2000" b="1">
                  <a:latin typeface="Arial" panose="020B0604020202020204" pitchFamily="34" charset="0"/>
                  <a:ea typeface="宋体" panose="02010600030101010101" pitchFamily="2" charset="-122"/>
                </a:rPr>
                <a:t>15.15</a:t>
              </a:r>
              <a:endParaRPr lang="en-US" altLang="zh-CN" sz="2000" b="1">
                <a:latin typeface="Arial" panose="020B0604020202020204" pitchFamily="34" charset="0"/>
                <a:ea typeface="宋体" panose="02010600030101010101" pitchFamily="2" charset="-122"/>
              </a:endParaRPr>
            </a:p>
          </p:txBody>
        </p:sp>
        <p:sp>
          <p:nvSpPr>
            <p:cNvPr id="24605" name="矩形 33821"/>
            <p:cNvSpPr/>
            <p:nvPr/>
          </p:nvSpPr>
          <p:spPr>
            <a:xfrm>
              <a:off x="90" y="2118"/>
              <a:ext cx="1821" cy="249"/>
            </a:xfrm>
            <a:prstGeom prst="rect">
              <a:avLst/>
            </a:prstGeom>
            <a:solidFill>
              <a:schemeClr val="accent1"/>
            </a:solidFill>
            <a:ln w="9525">
              <a:noFill/>
            </a:ln>
          </p:spPr>
          <p:txBody>
            <a:bodyPr anchor="ctr"/>
            <a:p>
              <a:pPr algn="ctr">
                <a:spcBef>
                  <a:spcPct val="20000"/>
                </a:spcBef>
              </a:pPr>
              <a:r>
                <a:rPr lang="en-US" altLang="zh-CN" sz="2000" b="1">
                  <a:latin typeface="Arial" panose="020B0604020202020204" pitchFamily="34" charset="0"/>
                  <a:ea typeface="宋体" panose="02010600030101010101" pitchFamily="2" charset="-122"/>
                </a:rPr>
                <a:t>150</a:t>
              </a:r>
              <a:endParaRPr lang="en-US" altLang="zh-CN" sz="2000" b="1">
                <a:latin typeface="Arial" panose="020B0604020202020204" pitchFamily="34" charset="0"/>
                <a:ea typeface="宋体" panose="02010600030101010101" pitchFamily="2" charset="-122"/>
              </a:endParaRPr>
            </a:p>
          </p:txBody>
        </p:sp>
        <p:sp>
          <p:nvSpPr>
            <p:cNvPr id="24606" name="矩形 33822"/>
            <p:cNvSpPr/>
            <p:nvPr/>
          </p:nvSpPr>
          <p:spPr>
            <a:xfrm>
              <a:off x="3832" y="1869"/>
              <a:ext cx="1860" cy="249"/>
            </a:xfrm>
            <a:prstGeom prst="rect">
              <a:avLst/>
            </a:prstGeom>
            <a:solidFill>
              <a:schemeClr val="accent1"/>
            </a:solidFill>
            <a:ln w="9525">
              <a:noFill/>
            </a:ln>
          </p:spPr>
          <p:txBody>
            <a:bodyPr anchor="ctr"/>
            <a:p>
              <a:pPr algn="ctr">
                <a:spcBef>
                  <a:spcPct val="20000"/>
                </a:spcBef>
              </a:pPr>
              <a:r>
                <a:rPr lang="en-US" altLang="zh-CN" sz="2000" b="1">
                  <a:latin typeface="Arial" panose="020B0604020202020204" pitchFamily="34" charset="0"/>
                  <a:ea typeface="宋体" panose="02010600030101010101" pitchFamily="2" charset="-122"/>
                </a:rPr>
                <a:t>0.105</a:t>
              </a:r>
              <a:endParaRPr lang="en-US" altLang="zh-CN" sz="2000" b="1">
                <a:latin typeface="Arial" panose="020B0604020202020204" pitchFamily="34" charset="0"/>
                <a:ea typeface="宋体" panose="02010600030101010101" pitchFamily="2" charset="-122"/>
              </a:endParaRPr>
            </a:p>
          </p:txBody>
        </p:sp>
        <p:sp>
          <p:nvSpPr>
            <p:cNvPr id="24607" name="矩形 33823"/>
            <p:cNvSpPr/>
            <p:nvPr/>
          </p:nvSpPr>
          <p:spPr>
            <a:xfrm>
              <a:off x="1911" y="1869"/>
              <a:ext cx="1921" cy="249"/>
            </a:xfrm>
            <a:prstGeom prst="rect">
              <a:avLst/>
            </a:prstGeom>
            <a:solidFill>
              <a:schemeClr val="accent1"/>
            </a:solidFill>
            <a:ln w="9525">
              <a:noFill/>
            </a:ln>
          </p:spPr>
          <p:txBody>
            <a:bodyPr anchor="ctr"/>
            <a:p>
              <a:pPr algn="ctr">
                <a:spcBef>
                  <a:spcPct val="20000"/>
                </a:spcBef>
              </a:pPr>
              <a:r>
                <a:rPr lang="en-US" altLang="zh-CN" sz="2000" b="1">
                  <a:latin typeface="Arial" panose="020B0604020202020204" pitchFamily="34" charset="0"/>
                  <a:ea typeface="宋体" panose="02010600030101010101" pitchFamily="2" charset="-122"/>
                </a:rPr>
                <a:t>10.5</a:t>
              </a:r>
              <a:endParaRPr lang="en-US" altLang="zh-CN" sz="2000" b="1">
                <a:latin typeface="Arial" panose="020B0604020202020204" pitchFamily="34" charset="0"/>
                <a:ea typeface="宋体" panose="02010600030101010101" pitchFamily="2" charset="-122"/>
              </a:endParaRPr>
            </a:p>
          </p:txBody>
        </p:sp>
        <p:sp>
          <p:nvSpPr>
            <p:cNvPr id="24608" name="矩形 33824"/>
            <p:cNvSpPr/>
            <p:nvPr/>
          </p:nvSpPr>
          <p:spPr>
            <a:xfrm>
              <a:off x="90" y="1869"/>
              <a:ext cx="1821" cy="249"/>
            </a:xfrm>
            <a:prstGeom prst="rect">
              <a:avLst/>
            </a:prstGeom>
            <a:solidFill>
              <a:schemeClr val="accent1"/>
            </a:solidFill>
            <a:ln w="9525">
              <a:noFill/>
            </a:ln>
          </p:spPr>
          <p:txBody>
            <a:bodyPr anchor="ctr"/>
            <a:p>
              <a:pPr algn="ctr">
                <a:spcBef>
                  <a:spcPct val="20000"/>
                </a:spcBef>
              </a:pPr>
              <a:r>
                <a:rPr lang="en-US" altLang="zh-CN" sz="2000" b="1">
                  <a:latin typeface="Arial" panose="020B0604020202020204" pitchFamily="34" charset="0"/>
                  <a:ea typeface="宋体" panose="02010600030101010101" pitchFamily="2" charset="-122"/>
                </a:rPr>
                <a:t>100</a:t>
              </a:r>
              <a:endParaRPr lang="en-US" altLang="zh-CN" sz="2000" b="1">
                <a:latin typeface="Arial" panose="020B0604020202020204" pitchFamily="34" charset="0"/>
                <a:ea typeface="宋体" panose="02010600030101010101" pitchFamily="2" charset="-122"/>
              </a:endParaRPr>
            </a:p>
          </p:txBody>
        </p:sp>
        <p:sp>
          <p:nvSpPr>
            <p:cNvPr id="24609" name="矩形 33825"/>
            <p:cNvSpPr/>
            <p:nvPr/>
          </p:nvSpPr>
          <p:spPr>
            <a:xfrm>
              <a:off x="3832" y="1620"/>
              <a:ext cx="1860" cy="249"/>
            </a:xfrm>
            <a:prstGeom prst="rect">
              <a:avLst/>
            </a:prstGeom>
            <a:solidFill>
              <a:schemeClr val="accent1"/>
            </a:solidFill>
            <a:ln w="9525">
              <a:noFill/>
            </a:ln>
          </p:spPr>
          <p:txBody>
            <a:bodyPr anchor="ctr"/>
            <a:p>
              <a:pPr algn="ctr">
                <a:spcBef>
                  <a:spcPct val="20000"/>
                </a:spcBef>
              </a:pPr>
              <a:r>
                <a:rPr lang="en-US" altLang="zh-CN" sz="2000" b="1">
                  <a:latin typeface="Arial" panose="020B0604020202020204" pitchFamily="34" charset="0"/>
                  <a:ea typeface="宋体" panose="02010600030101010101" pitchFamily="2" charset="-122"/>
                </a:rPr>
                <a:t>0.110</a:t>
              </a:r>
              <a:endParaRPr lang="en-US" altLang="zh-CN" sz="2000" b="1">
                <a:latin typeface="Arial" panose="020B0604020202020204" pitchFamily="34" charset="0"/>
                <a:ea typeface="宋体" panose="02010600030101010101" pitchFamily="2" charset="-122"/>
              </a:endParaRPr>
            </a:p>
          </p:txBody>
        </p:sp>
        <p:sp>
          <p:nvSpPr>
            <p:cNvPr id="24610" name="矩形 33826"/>
            <p:cNvSpPr/>
            <p:nvPr/>
          </p:nvSpPr>
          <p:spPr>
            <a:xfrm>
              <a:off x="1911" y="1620"/>
              <a:ext cx="1921" cy="249"/>
            </a:xfrm>
            <a:prstGeom prst="rect">
              <a:avLst/>
            </a:prstGeom>
            <a:solidFill>
              <a:schemeClr val="accent1"/>
            </a:solidFill>
            <a:ln w="9525">
              <a:noFill/>
            </a:ln>
          </p:spPr>
          <p:txBody>
            <a:bodyPr anchor="ctr"/>
            <a:p>
              <a:pPr algn="ctr">
                <a:spcBef>
                  <a:spcPct val="20000"/>
                </a:spcBef>
              </a:pPr>
              <a:r>
                <a:rPr lang="en-US" altLang="zh-CN" sz="2000" b="1">
                  <a:latin typeface="Arial" panose="020B0604020202020204" pitchFamily="34" charset="0"/>
                  <a:ea typeface="宋体" panose="02010600030101010101" pitchFamily="2" charset="-122"/>
                </a:rPr>
                <a:t>5.50</a:t>
              </a:r>
              <a:endParaRPr lang="en-US" altLang="zh-CN" sz="2000" b="1">
                <a:latin typeface="Arial" panose="020B0604020202020204" pitchFamily="34" charset="0"/>
                <a:ea typeface="宋体" panose="02010600030101010101" pitchFamily="2" charset="-122"/>
              </a:endParaRPr>
            </a:p>
          </p:txBody>
        </p:sp>
        <p:sp>
          <p:nvSpPr>
            <p:cNvPr id="24611" name="矩形 33827"/>
            <p:cNvSpPr/>
            <p:nvPr/>
          </p:nvSpPr>
          <p:spPr>
            <a:xfrm>
              <a:off x="90" y="1620"/>
              <a:ext cx="1821" cy="249"/>
            </a:xfrm>
            <a:prstGeom prst="rect">
              <a:avLst/>
            </a:prstGeom>
            <a:solidFill>
              <a:schemeClr val="accent1"/>
            </a:solidFill>
            <a:ln w="9525">
              <a:noFill/>
            </a:ln>
          </p:spPr>
          <p:txBody>
            <a:bodyPr anchor="ctr"/>
            <a:p>
              <a:pPr algn="ctr">
                <a:spcBef>
                  <a:spcPct val="20000"/>
                </a:spcBef>
              </a:pPr>
              <a:r>
                <a:rPr lang="en-US" altLang="zh-CN" sz="2000" b="1">
                  <a:latin typeface="Arial" panose="020B0604020202020204" pitchFamily="34" charset="0"/>
                  <a:ea typeface="宋体" panose="02010600030101010101" pitchFamily="2" charset="-122"/>
                </a:rPr>
                <a:t>50</a:t>
              </a:r>
              <a:endParaRPr lang="en-US" altLang="zh-CN" sz="2000" b="1">
                <a:latin typeface="Arial" panose="020B0604020202020204" pitchFamily="34" charset="0"/>
                <a:ea typeface="宋体" panose="02010600030101010101" pitchFamily="2" charset="-122"/>
              </a:endParaRPr>
            </a:p>
          </p:txBody>
        </p:sp>
        <p:sp>
          <p:nvSpPr>
            <p:cNvPr id="24612" name="矩形 33828"/>
            <p:cNvSpPr/>
            <p:nvPr/>
          </p:nvSpPr>
          <p:spPr>
            <a:xfrm>
              <a:off x="3832" y="1371"/>
              <a:ext cx="1860" cy="249"/>
            </a:xfrm>
            <a:prstGeom prst="rect">
              <a:avLst/>
            </a:prstGeom>
            <a:solidFill>
              <a:srgbClr val="B2B2B2"/>
            </a:solidFill>
            <a:ln w="9525">
              <a:noFill/>
            </a:ln>
          </p:spPr>
          <p:txBody>
            <a:bodyPr anchor="ctr"/>
            <a:p>
              <a:pPr algn="ctr">
                <a:spcBef>
                  <a:spcPct val="20000"/>
                </a:spcBef>
              </a:pPr>
              <a:r>
                <a:rPr lang="zh-CN" altLang="en-US" sz="2000" b="1" dirty="0">
                  <a:latin typeface="Arial" panose="020B0604020202020204" pitchFamily="34" charset="0"/>
                  <a:ea typeface="宋体" panose="02010600030101010101" pitchFamily="2" charset="-122"/>
                </a:rPr>
                <a:t>柑橘损坏的频率（    ）</a:t>
              </a:r>
              <a:endParaRPr lang="zh-CN" altLang="en-US" sz="2000" b="1" dirty="0">
                <a:latin typeface="Arial" panose="020B0604020202020204" pitchFamily="34" charset="0"/>
                <a:ea typeface="宋体" panose="02010600030101010101" pitchFamily="2" charset="-122"/>
              </a:endParaRPr>
            </a:p>
          </p:txBody>
        </p:sp>
        <p:sp>
          <p:nvSpPr>
            <p:cNvPr id="24613" name="矩形 33829"/>
            <p:cNvSpPr/>
            <p:nvPr/>
          </p:nvSpPr>
          <p:spPr>
            <a:xfrm>
              <a:off x="1911" y="1371"/>
              <a:ext cx="1921" cy="249"/>
            </a:xfrm>
            <a:prstGeom prst="rect">
              <a:avLst/>
            </a:prstGeom>
            <a:solidFill>
              <a:srgbClr val="B2B2B2"/>
            </a:solidFill>
            <a:ln w="9525">
              <a:noFill/>
            </a:ln>
          </p:spPr>
          <p:txBody>
            <a:bodyPr anchor="ctr"/>
            <a:p>
              <a:pPr algn="ctr">
                <a:spcBef>
                  <a:spcPct val="20000"/>
                </a:spcBef>
              </a:pPr>
              <a:r>
                <a:rPr lang="zh-CN" altLang="en-US" sz="2000" b="1" dirty="0">
                  <a:latin typeface="Arial" panose="020B0604020202020204" pitchFamily="34" charset="0"/>
                  <a:ea typeface="宋体" panose="02010600030101010101" pitchFamily="2" charset="-122"/>
                </a:rPr>
                <a:t>损坏柑橘质量（</a:t>
              </a:r>
              <a:r>
                <a:rPr lang="en-US" altLang="zh-CN" sz="2000" b="1" i="1">
                  <a:solidFill>
                    <a:srgbClr val="FF0000"/>
                  </a:solidFill>
                  <a:latin typeface="Arial" panose="020B0604020202020204" pitchFamily="34" charset="0"/>
                  <a:ea typeface="宋体" panose="02010600030101010101" pitchFamily="2" charset="-122"/>
                </a:rPr>
                <a:t>m</a:t>
              </a:r>
              <a:r>
                <a:rPr lang="zh-CN" altLang="en-US" sz="2000" b="1" dirty="0">
                  <a:latin typeface="Arial" panose="020B0604020202020204" pitchFamily="34" charset="0"/>
                  <a:ea typeface="宋体" panose="02010600030101010101" pitchFamily="2" charset="-122"/>
                </a:rPr>
                <a:t>）</a:t>
              </a:r>
              <a:r>
                <a:rPr lang="en-US" altLang="zh-CN" sz="2000" b="1" dirty="0">
                  <a:latin typeface="Arial" panose="020B0604020202020204" pitchFamily="34" charset="0"/>
                  <a:ea typeface="宋体" panose="02010600030101010101" pitchFamily="2" charset="-122"/>
                </a:rPr>
                <a:t>/</a:t>
              </a:r>
              <a:r>
                <a:rPr lang="zh-CN" altLang="en-US" sz="2000" b="1" dirty="0">
                  <a:latin typeface="Arial" panose="020B0604020202020204" pitchFamily="34" charset="0"/>
                  <a:ea typeface="宋体" panose="02010600030101010101" pitchFamily="2" charset="-122"/>
                </a:rPr>
                <a:t>千克</a:t>
              </a:r>
              <a:endParaRPr lang="zh-CN" altLang="en-US" sz="2000" b="1" dirty="0">
                <a:latin typeface="Arial" panose="020B0604020202020204" pitchFamily="34" charset="0"/>
                <a:ea typeface="宋体" panose="02010600030101010101" pitchFamily="2" charset="-122"/>
              </a:endParaRPr>
            </a:p>
          </p:txBody>
        </p:sp>
        <p:sp>
          <p:nvSpPr>
            <p:cNvPr id="24614" name="矩形 33830"/>
            <p:cNvSpPr/>
            <p:nvPr/>
          </p:nvSpPr>
          <p:spPr>
            <a:xfrm>
              <a:off x="90" y="1371"/>
              <a:ext cx="1821" cy="249"/>
            </a:xfrm>
            <a:prstGeom prst="rect">
              <a:avLst/>
            </a:prstGeom>
            <a:solidFill>
              <a:srgbClr val="B2B2B2"/>
            </a:solidFill>
            <a:ln w="9525">
              <a:noFill/>
            </a:ln>
          </p:spPr>
          <p:txBody>
            <a:bodyPr anchor="ctr"/>
            <a:p>
              <a:pPr algn="ctr">
                <a:spcBef>
                  <a:spcPct val="20000"/>
                </a:spcBef>
              </a:pPr>
              <a:r>
                <a:rPr lang="zh-CN" altLang="en-US" sz="2000" b="1" dirty="0">
                  <a:latin typeface="Arial" panose="020B0604020202020204" pitchFamily="34" charset="0"/>
                  <a:ea typeface="宋体" panose="02010600030101010101" pitchFamily="2" charset="-122"/>
                </a:rPr>
                <a:t>柑橘总质量（</a:t>
              </a:r>
              <a:r>
                <a:rPr lang="en-US" altLang="zh-CN" sz="2000" b="1" i="1">
                  <a:solidFill>
                    <a:srgbClr val="FF0000"/>
                  </a:solidFill>
                  <a:latin typeface="Arial" panose="020B0604020202020204" pitchFamily="34" charset="0"/>
                  <a:ea typeface="宋体" panose="02010600030101010101" pitchFamily="2" charset="-122"/>
                </a:rPr>
                <a:t>n</a:t>
              </a:r>
              <a:r>
                <a:rPr lang="zh-CN" altLang="en-US" sz="2000" b="1" dirty="0">
                  <a:latin typeface="Arial" panose="020B0604020202020204" pitchFamily="34" charset="0"/>
                  <a:ea typeface="宋体" panose="02010600030101010101" pitchFamily="2" charset="-122"/>
                </a:rPr>
                <a:t>）</a:t>
              </a:r>
              <a:r>
                <a:rPr lang="en-US" altLang="zh-CN" sz="2000" b="1" dirty="0">
                  <a:latin typeface="Arial" panose="020B0604020202020204" pitchFamily="34" charset="0"/>
                  <a:ea typeface="宋体" panose="02010600030101010101" pitchFamily="2" charset="-122"/>
                </a:rPr>
                <a:t>/</a:t>
              </a:r>
              <a:r>
                <a:rPr lang="zh-CN" altLang="en-US" sz="2000" b="1" dirty="0">
                  <a:latin typeface="Arial" panose="020B0604020202020204" pitchFamily="34" charset="0"/>
                  <a:ea typeface="宋体" panose="02010600030101010101" pitchFamily="2" charset="-122"/>
                </a:rPr>
                <a:t>千克</a:t>
              </a:r>
              <a:endParaRPr lang="zh-CN" altLang="en-US" sz="2000" b="1" dirty="0">
                <a:latin typeface="Arial" panose="020B0604020202020204" pitchFamily="34" charset="0"/>
                <a:ea typeface="宋体" panose="02010600030101010101" pitchFamily="2" charset="-122"/>
              </a:endParaRPr>
            </a:p>
          </p:txBody>
        </p:sp>
        <p:sp>
          <p:nvSpPr>
            <p:cNvPr id="24615" name="直接连接符 33831"/>
            <p:cNvSpPr/>
            <p:nvPr/>
          </p:nvSpPr>
          <p:spPr>
            <a:xfrm>
              <a:off x="90" y="1371"/>
              <a:ext cx="5602" cy="0"/>
            </a:xfrm>
            <a:prstGeom prst="line">
              <a:avLst/>
            </a:prstGeom>
            <a:ln w="12700" cap="sq" cmpd="sng">
              <a:solidFill>
                <a:schemeClr val="bg1"/>
              </a:solidFill>
              <a:prstDash val="solid"/>
              <a:round/>
              <a:headEnd type="none" w="med" len="med"/>
              <a:tailEnd type="none" w="med" len="med"/>
            </a:ln>
          </p:spPr>
        </p:sp>
        <p:sp>
          <p:nvSpPr>
            <p:cNvPr id="24616" name="直接连接符 33832"/>
            <p:cNvSpPr/>
            <p:nvPr/>
          </p:nvSpPr>
          <p:spPr>
            <a:xfrm>
              <a:off x="90" y="1620"/>
              <a:ext cx="5602" cy="0"/>
            </a:xfrm>
            <a:prstGeom prst="line">
              <a:avLst/>
            </a:prstGeom>
            <a:ln w="12700" cap="flat" cmpd="sng">
              <a:solidFill>
                <a:schemeClr val="bg1"/>
              </a:solidFill>
              <a:prstDash val="solid"/>
              <a:round/>
              <a:headEnd type="none" w="med" len="med"/>
              <a:tailEnd type="none" w="med" len="med"/>
            </a:ln>
          </p:spPr>
        </p:sp>
        <p:sp>
          <p:nvSpPr>
            <p:cNvPr id="24617" name="直接连接符 33833"/>
            <p:cNvSpPr/>
            <p:nvPr/>
          </p:nvSpPr>
          <p:spPr>
            <a:xfrm>
              <a:off x="90" y="1869"/>
              <a:ext cx="5602" cy="0"/>
            </a:xfrm>
            <a:prstGeom prst="line">
              <a:avLst/>
            </a:prstGeom>
            <a:ln w="12700" cap="flat" cmpd="sng">
              <a:solidFill>
                <a:schemeClr val="bg1"/>
              </a:solidFill>
              <a:prstDash val="solid"/>
              <a:round/>
              <a:headEnd type="none" w="med" len="med"/>
              <a:tailEnd type="none" w="med" len="med"/>
            </a:ln>
          </p:spPr>
        </p:sp>
        <p:sp>
          <p:nvSpPr>
            <p:cNvPr id="24618" name="直接连接符 33834"/>
            <p:cNvSpPr/>
            <p:nvPr/>
          </p:nvSpPr>
          <p:spPr>
            <a:xfrm>
              <a:off x="90" y="2118"/>
              <a:ext cx="5602" cy="0"/>
            </a:xfrm>
            <a:prstGeom prst="line">
              <a:avLst/>
            </a:prstGeom>
            <a:ln w="12700" cap="flat" cmpd="sng">
              <a:solidFill>
                <a:schemeClr val="bg1"/>
              </a:solidFill>
              <a:prstDash val="solid"/>
              <a:round/>
              <a:headEnd type="none" w="med" len="med"/>
              <a:tailEnd type="none" w="med" len="med"/>
            </a:ln>
          </p:spPr>
        </p:sp>
        <p:sp>
          <p:nvSpPr>
            <p:cNvPr id="24619" name="直接连接符 33835"/>
            <p:cNvSpPr/>
            <p:nvPr/>
          </p:nvSpPr>
          <p:spPr>
            <a:xfrm>
              <a:off x="90" y="2367"/>
              <a:ext cx="5602" cy="0"/>
            </a:xfrm>
            <a:prstGeom prst="line">
              <a:avLst/>
            </a:prstGeom>
            <a:ln w="12700" cap="flat" cmpd="sng">
              <a:solidFill>
                <a:schemeClr val="bg1"/>
              </a:solidFill>
              <a:prstDash val="solid"/>
              <a:round/>
              <a:headEnd type="none" w="med" len="med"/>
              <a:tailEnd type="none" w="med" len="med"/>
            </a:ln>
          </p:spPr>
        </p:sp>
        <p:sp>
          <p:nvSpPr>
            <p:cNvPr id="24620" name="直接连接符 33836"/>
            <p:cNvSpPr/>
            <p:nvPr/>
          </p:nvSpPr>
          <p:spPr>
            <a:xfrm>
              <a:off x="90" y="2616"/>
              <a:ext cx="5602" cy="0"/>
            </a:xfrm>
            <a:prstGeom prst="line">
              <a:avLst/>
            </a:prstGeom>
            <a:ln w="12700" cap="flat" cmpd="sng">
              <a:solidFill>
                <a:schemeClr val="bg1"/>
              </a:solidFill>
              <a:prstDash val="solid"/>
              <a:round/>
              <a:headEnd type="none" w="med" len="med"/>
              <a:tailEnd type="none" w="med" len="med"/>
            </a:ln>
          </p:spPr>
        </p:sp>
        <p:sp>
          <p:nvSpPr>
            <p:cNvPr id="24621" name="直接连接符 33837"/>
            <p:cNvSpPr/>
            <p:nvPr/>
          </p:nvSpPr>
          <p:spPr>
            <a:xfrm>
              <a:off x="90" y="2865"/>
              <a:ext cx="5602" cy="0"/>
            </a:xfrm>
            <a:prstGeom prst="line">
              <a:avLst/>
            </a:prstGeom>
            <a:ln w="12700" cap="flat" cmpd="sng">
              <a:solidFill>
                <a:schemeClr val="bg1"/>
              </a:solidFill>
              <a:prstDash val="solid"/>
              <a:round/>
              <a:headEnd type="none" w="med" len="med"/>
              <a:tailEnd type="none" w="med" len="med"/>
            </a:ln>
          </p:spPr>
        </p:sp>
        <p:sp>
          <p:nvSpPr>
            <p:cNvPr id="24622" name="直接连接符 33838"/>
            <p:cNvSpPr/>
            <p:nvPr/>
          </p:nvSpPr>
          <p:spPr>
            <a:xfrm>
              <a:off x="90" y="3114"/>
              <a:ext cx="5602" cy="0"/>
            </a:xfrm>
            <a:prstGeom prst="line">
              <a:avLst/>
            </a:prstGeom>
            <a:ln w="12700" cap="flat" cmpd="sng">
              <a:solidFill>
                <a:schemeClr val="bg1"/>
              </a:solidFill>
              <a:prstDash val="solid"/>
              <a:round/>
              <a:headEnd type="none" w="med" len="med"/>
              <a:tailEnd type="none" w="med" len="med"/>
            </a:ln>
          </p:spPr>
        </p:sp>
        <p:sp>
          <p:nvSpPr>
            <p:cNvPr id="24623" name="直接连接符 33839"/>
            <p:cNvSpPr/>
            <p:nvPr/>
          </p:nvSpPr>
          <p:spPr>
            <a:xfrm>
              <a:off x="90" y="3363"/>
              <a:ext cx="5602" cy="0"/>
            </a:xfrm>
            <a:prstGeom prst="line">
              <a:avLst/>
            </a:prstGeom>
            <a:ln w="12700" cap="flat" cmpd="sng">
              <a:solidFill>
                <a:schemeClr val="bg1"/>
              </a:solidFill>
              <a:prstDash val="solid"/>
              <a:round/>
              <a:headEnd type="none" w="med" len="med"/>
              <a:tailEnd type="none" w="med" len="med"/>
            </a:ln>
          </p:spPr>
        </p:sp>
        <p:sp>
          <p:nvSpPr>
            <p:cNvPr id="24624" name="直接连接符 33840"/>
            <p:cNvSpPr/>
            <p:nvPr/>
          </p:nvSpPr>
          <p:spPr>
            <a:xfrm>
              <a:off x="90" y="3612"/>
              <a:ext cx="5602" cy="0"/>
            </a:xfrm>
            <a:prstGeom prst="line">
              <a:avLst/>
            </a:prstGeom>
            <a:ln w="12700" cap="flat" cmpd="sng">
              <a:solidFill>
                <a:schemeClr val="bg1"/>
              </a:solidFill>
              <a:prstDash val="solid"/>
              <a:round/>
              <a:headEnd type="none" w="med" len="med"/>
              <a:tailEnd type="none" w="med" len="med"/>
            </a:ln>
          </p:spPr>
        </p:sp>
        <p:sp>
          <p:nvSpPr>
            <p:cNvPr id="24625" name="直接连接符 33841"/>
            <p:cNvSpPr/>
            <p:nvPr/>
          </p:nvSpPr>
          <p:spPr>
            <a:xfrm>
              <a:off x="90" y="3861"/>
              <a:ext cx="5602" cy="0"/>
            </a:xfrm>
            <a:prstGeom prst="line">
              <a:avLst/>
            </a:prstGeom>
            <a:ln w="12700" cap="flat" cmpd="sng">
              <a:solidFill>
                <a:schemeClr val="bg1"/>
              </a:solidFill>
              <a:prstDash val="solid"/>
              <a:round/>
              <a:headEnd type="none" w="med" len="med"/>
              <a:tailEnd type="none" w="med" len="med"/>
            </a:ln>
          </p:spPr>
        </p:sp>
        <p:sp>
          <p:nvSpPr>
            <p:cNvPr id="24626" name="直接连接符 33842"/>
            <p:cNvSpPr/>
            <p:nvPr/>
          </p:nvSpPr>
          <p:spPr>
            <a:xfrm>
              <a:off x="90" y="4110"/>
              <a:ext cx="5602" cy="0"/>
            </a:xfrm>
            <a:prstGeom prst="line">
              <a:avLst/>
            </a:prstGeom>
            <a:ln w="12700" cap="sq" cmpd="sng">
              <a:solidFill>
                <a:schemeClr val="bg1"/>
              </a:solidFill>
              <a:prstDash val="solid"/>
              <a:round/>
              <a:headEnd type="none" w="med" len="med"/>
              <a:tailEnd type="none" w="med" len="med"/>
            </a:ln>
          </p:spPr>
        </p:sp>
        <p:sp>
          <p:nvSpPr>
            <p:cNvPr id="24627" name="直接连接符 33843"/>
            <p:cNvSpPr/>
            <p:nvPr/>
          </p:nvSpPr>
          <p:spPr>
            <a:xfrm>
              <a:off x="90" y="1371"/>
              <a:ext cx="0" cy="2739"/>
            </a:xfrm>
            <a:prstGeom prst="line">
              <a:avLst/>
            </a:prstGeom>
            <a:ln w="12700" cap="sq" cmpd="sng">
              <a:solidFill>
                <a:schemeClr val="bg1"/>
              </a:solidFill>
              <a:prstDash val="solid"/>
              <a:round/>
              <a:headEnd type="none" w="med" len="med"/>
              <a:tailEnd type="none" w="med" len="med"/>
            </a:ln>
          </p:spPr>
        </p:sp>
        <p:sp>
          <p:nvSpPr>
            <p:cNvPr id="24628" name="直接连接符 33844"/>
            <p:cNvSpPr/>
            <p:nvPr/>
          </p:nvSpPr>
          <p:spPr>
            <a:xfrm>
              <a:off x="1911" y="1371"/>
              <a:ext cx="0" cy="2739"/>
            </a:xfrm>
            <a:prstGeom prst="line">
              <a:avLst/>
            </a:prstGeom>
            <a:ln w="12700" cap="flat" cmpd="sng">
              <a:solidFill>
                <a:schemeClr val="bg1"/>
              </a:solidFill>
              <a:prstDash val="solid"/>
              <a:round/>
              <a:headEnd type="none" w="med" len="med"/>
              <a:tailEnd type="none" w="med" len="med"/>
            </a:ln>
          </p:spPr>
        </p:sp>
        <p:sp>
          <p:nvSpPr>
            <p:cNvPr id="24629" name="直接连接符 33845"/>
            <p:cNvSpPr/>
            <p:nvPr/>
          </p:nvSpPr>
          <p:spPr>
            <a:xfrm>
              <a:off x="3832" y="1371"/>
              <a:ext cx="0" cy="2739"/>
            </a:xfrm>
            <a:prstGeom prst="line">
              <a:avLst/>
            </a:prstGeom>
            <a:ln w="12700" cap="flat" cmpd="sng">
              <a:solidFill>
                <a:schemeClr val="bg1"/>
              </a:solidFill>
              <a:prstDash val="solid"/>
              <a:round/>
              <a:headEnd type="none" w="med" len="med"/>
              <a:tailEnd type="none" w="med" len="med"/>
            </a:ln>
          </p:spPr>
        </p:sp>
        <p:sp>
          <p:nvSpPr>
            <p:cNvPr id="24630" name="直接连接符 33846"/>
            <p:cNvSpPr/>
            <p:nvPr/>
          </p:nvSpPr>
          <p:spPr>
            <a:xfrm>
              <a:off x="5692" y="1371"/>
              <a:ext cx="0" cy="2739"/>
            </a:xfrm>
            <a:prstGeom prst="line">
              <a:avLst/>
            </a:prstGeom>
            <a:ln w="12700" cap="sq" cmpd="sng">
              <a:solidFill>
                <a:schemeClr val="bg1"/>
              </a:solidFill>
              <a:prstDash val="solid"/>
              <a:round/>
              <a:headEnd type="none" w="med" len="med"/>
              <a:tailEnd type="none" w="med" len="med"/>
            </a:ln>
          </p:spPr>
        </p:sp>
        <p:sp>
          <p:nvSpPr>
            <p:cNvPr id="24631" name="矩形 33847"/>
            <p:cNvSpPr>
              <a:spLocks noChangeAspect="1" noTextEdit="1"/>
            </p:cNvSpPr>
            <p:nvPr/>
          </p:nvSpPr>
          <p:spPr>
            <a:xfrm>
              <a:off x="5257" y="1344"/>
              <a:ext cx="136" cy="272"/>
            </a:xfrm>
            <a:prstGeom prst="rect">
              <a:avLst/>
            </a:prstGeom>
            <a:noFill/>
            <a:ln w="9525">
              <a:noFill/>
            </a:ln>
          </p:spPr>
          <p:txBody>
            <a:bodyPr anchor="t"/>
            <a:p>
              <a:endParaRPr lang="zh-CN" altLang="en-US">
                <a:latin typeface="Arial" panose="020B0604020202020204" pitchFamily="34" charset="0"/>
                <a:ea typeface="宋体" panose="02010600030101010101" pitchFamily="2" charset="-122"/>
              </a:endParaRPr>
            </a:p>
          </p:txBody>
        </p:sp>
        <p:sp>
          <p:nvSpPr>
            <p:cNvPr id="24632" name="直接连接符 33848"/>
            <p:cNvSpPr/>
            <p:nvPr/>
          </p:nvSpPr>
          <p:spPr>
            <a:xfrm>
              <a:off x="5275" y="1484"/>
              <a:ext cx="91" cy="1"/>
            </a:xfrm>
            <a:prstGeom prst="line">
              <a:avLst/>
            </a:prstGeom>
            <a:ln w="7938" cap="flat" cmpd="sng">
              <a:solidFill>
                <a:srgbClr val="000000"/>
              </a:solidFill>
              <a:prstDash val="solid"/>
              <a:round/>
              <a:headEnd type="none" w="med" len="med"/>
              <a:tailEnd type="none" w="med" len="med"/>
            </a:ln>
          </p:spPr>
        </p:sp>
        <p:sp>
          <p:nvSpPr>
            <p:cNvPr id="24633" name="矩形 33849"/>
            <p:cNvSpPr/>
            <p:nvPr/>
          </p:nvSpPr>
          <p:spPr>
            <a:xfrm>
              <a:off x="5294" y="1499"/>
              <a:ext cx="52" cy="125"/>
            </a:xfrm>
            <a:prstGeom prst="rect">
              <a:avLst/>
            </a:prstGeom>
            <a:noFill/>
            <a:ln w="9525">
              <a:noFill/>
            </a:ln>
          </p:spPr>
          <p:txBody>
            <a:bodyPr wrap="none" lIns="0" tIns="0" rIns="0" bIns="0" anchor="t">
              <a:spAutoFit/>
            </a:bodyPr>
            <a:p>
              <a:r>
                <a:rPr lang="en-US" altLang="zh-CN" sz="1300" i="1">
                  <a:solidFill>
                    <a:srgbClr val="FF0000"/>
                  </a:solidFill>
                  <a:latin typeface="Times New Roman" panose="02020603050405020304" pitchFamily="18" charset="0"/>
                  <a:ea typeface="宋体" panose="02010600030101010101" pitchFamily="2" charset="-122"/>
                </a:rPr>
                <a:t>n</a:t>
              </a:r>
              <a:endParaRPr lang="en-US" altLang="zh-CN" sz="2000">
                <a:solidFill>
                  <a:srgbClr val="FF0000"/>
                </a:solidFill>
                <a:latin typeface="Times New Roman" panose="02020603050405020304" pitchFamily="18" charset="0"/>
                <a:ea typeface="宋体" panose="02010600030101010101" pitchFamily="2" charset="-122"/>
              </a:endParaRPr>
            </a:p>
          </p:txBody>
        </p:sp>
        <p:sp>
          <p:nvSpPr>
            <p:cNvPr id="24634" name="矩形 33850"/>
            <p:cNvSpPr/>
            <p:nvPr/>
          </p:nvSpPr>
          <p:spPr>
            <a:xfrm>
              <a:off x="5283" y="1350"/>
              <a:ext cx="75" cy="125"/>
            </a:xfrm>
            <a:prstGeom prst="rect">
              <a:avLst/>
            </a:prstGeom>
            <a:noFill/>
            <a:ln w="9525">
              <a:noFill/>
            </a:ln>
          </p:spPr>
          <p:txBody>
            <a:bodyPr wrap="none" lIns="0" tIns="0" rIns="0" bIns="0" anchor="t">
              <a:spAutoFit/>
            </a:bodyPr>
            <a:p>
              <a:r>
                <a:rPr lang="en-US" altLang="zh-CN" sz="1300" i="1">
                  <a:solidFill>
                    <a:srgbClr val="FF0000"/>
                  </a:solidFill>
                  <a:latin typeface="Times New Roman" panose="02020603050405020304" pitchFamily="18" charset="0"/>
                  <a:ea typeface="宋体" panose="02010600030101010101" pitchFamily="2" charset="-122"/>
                </a:rPr>
                <a:t>m</a:t>
              </a:r>
              <a:endParaRPr lang="en-US" altLang="zh-CN" sz="2000">
                <a:solidFill>
                  <a:srgbClr val="FF0000"/>
                </a:solidFill>
                <a:latin typeface="Times New Roman" panose="02020603050405020304" pitchFamily="18" charset="0"/>
                <a:ea typeface="宋体" panose="02010600030101010101" pitchFamily="2" charset="-122"/>
              </a:endParaRPr>
            </a:p>
          </p:txBody>
        </p:sp>
      </p:grpSp>
      <p:sp>
        <p:nvSpPr>
          <p:cNvPr id="24635" name="文本框 33851"/>
          <p:cNvSpPr txBox="1"/>
          <p:nvPr/>
        </p:nvSpPr>
        <p:spPr>
          <a:xfrm>
            <a:off x="7145338" y="2073275"/>
            <a:ext cx="819150" cy="396875"/>
          </a:xfrm>
          <a:prstGeom prst="rect">
            <a:avLst/>
          </a:prstGeom>
          <a:noFill/>
          <a:ln w="9525">
            <a:noFill/>
          </a:ln>
        </p:spPr>
        <p:txBody>
          <a:bodyPr wrap="none" anchor="t">
            <a:spAutoFit/>
          </a:bodyPr>
          <a:p>
            <a:r>
              <a:rPr lang="en-US" altLang="zh-CN" sz="2000" b="1">
                <a:solidFill>
                  <a:srgbClr val="FF5050"/>
                </a:solidFill>
                <a:latin typeface="Arial" panose="020B0604020202020204" pitchFamily="34" charset="0"/>
                <a:ea typeface="宋体" panose="02010600030101010101" pitchFamily="2" charset="-122"/>
              </a:rPr>
              <a:t>0.101</a:t>
            </a:r>
            <a:endParaRPr lang="en-US" altLang="zh-CN" sz="2000" b="1">
              <a:solidFill>
                <a:srgbClr val="FF5050"/>
              </a:solidFill>
              <a:latin typeface="Arial" panose="020B0604020202020204" pitchFamily="34" charset="0"/>
              <a:ea typeface="宋体" panose="02010600030101010101" pitchFamily="2" charset="-122"/>
            </a:endParaRPr>
          </a:p>
        </p:txBody>
      </p:sp>
      <p:sp>
        <p:nvSpPr>
          <p:cNvPr id="24636" name="文本框 33852"/>
          <p:cNvSpPr txBox="1"/>
          <p:nvPr/>
        </p:nvSpPr>
        <p:spPr>
          <a:xfrm>
            <a:off x="7145338" y="2486025"/>
            <a:ext cx="819150" cy="396875"/>
          </a:xfrm>
          <a:prstGeom prst="rect">
            <a:avLst/>
          </a:prstGeom>
          <a:noFill/>
          <a:ln w="9525">
            <a:noFill/>
          </a:ln>
        </p:spPr>
        <p:txBody>
          <a:bodyPr wrap="none" anchor="t">
            <a:spAutoFit/>
          </a:bodyPr>
          <a:p>
            <a:r>
              <a:rPr lang="en-US" altLang="zh-CN" sz="2000" b="1">
                <a:solidFill>
                  <a:srgbClr val="FF5050"/>
                </a:solidFill>
                <a:latin typeface="Arial" panose="020B0604020202020204" pitchFamily="34" charset="0"/>
                <a:ea typeface="宋体" panose="02010600030101010101" pitchFamily="2" charset="-122"/>
              </a:rPr>
              <a:t>0.097</a:t>
            </a:r>
            <a:endParaRPr lang="en-US" altLang="zh-CN" sz="2000" b="1">
              <a:solidFill>
                <a:srgbClr val="FF5050"/>
              </a:solidFill>
              <a:latin typeface="Arial" panose="020B0604020202020204" pitchFamily="34" charset="0"/>
              <a:ea typeface="宋体" panose="02010600030101010101" pitchFamily="2" charset="-122"/>
            </a:endParaRPr>
          </a:p>
        </p:txBody>
      </p:sp>
      <p:sp>
        <p:nvSpPr>
          <p:cNvPr id="24637" name="文本框 33853"/>
          <p:cNvSpPr txBox="1"/>
          <p:nvPr/>
        </p:nvSpPr>
        <p:spPr>
          <a:xfrm>
            <a:off x="7164388" y="2865438"/>
            <a:ext cx="819150" cy="396875"/>
          </a:xfrm>
          <a:prstGeom prst="rect">
            <a:avLst/>
          </a:prstGeom>
          <a:noFill/>
          <a:ln w="9525">
            <a:noFill/>
          </a:ln>
        </p:spPr>
        <p:txBody>
          <a:bodyPr wrap="none" anchor="t">
            <a:spAutoFit/>
          </a:bodyPr>
          <a:p>
            <a:r>
              <a:rPr lang="en-US" altLang="zh-CN" sz="2000" b="1">
                <a:solidFill>
                  <a:srgbClr val="FF5050"/>
                </a:solidFill>
                <a:latin typeface="Arial" panose="020B0604020202020204" pitchFamily="34" charset="0"/>
                <a:ea typeface="宋体" panose="02010600030101010101" pitchFamily="2" charset="-122"/>
              </a:rPr>
              <a:t>0.097</a:t>
            </a:r>
            <a:endParaRPr lang="en-US" altLang="zh-CN" sz="2000" b="1">
              <a:solidFill>
                <a:srgbClr val="FF5050"/>
              </a:solidFill>
              <a:latin typeface="Arial" panose="020B0604020202020204" pitchFamily="34" charset="0"/>
              <a:ea typeface="宋体" panose="02010600030101010101" pitchFamily="2" charset="-122"/>
            </a:endParaRPr>
          </a:p>
        </p:txBody>
      </p:sp>
      <p:sp>
        <p:nvSpPr>
          <p:cNvPr id="24638" name="文本框 33854"/>
          <p:cNvSpPr txBox="1"/>
          <p:nvPr/>
        </p:nvSpPr>
        <p:spPr>
          <a:xfrm>
            <a:off x="7164388" y="3297238"/>
            <a:ext cx="819150" cy="396875"/>
          </a:xfrm>
          <a:prstGeom prst="rect">
            <a:avLst/>
          </a:prstGeom>
          <a:noFill/>
          <a:ln w="9525">
            <a:noFill/>
          </a:ln>
        </p:spPr>
        <p:txBody>
          <a:bodyPr wrap="none" anchor="t">
            <a:spAutoFit/>
          </a:bodyPr>
          <a:p>
            <a:r>
              <a:rPr lang="en-US" altLang="zh-CN" sz="2000" b="1">
                <a:solidFill>
                  <a:srgbClr val="FF5050"/>
                </a:solidFill>
                <a:latin typeface="Arial" panose="020B0604020202020204" pitchFamily="34" charset="0"/>
                <a:ea typeface="宋体" panose="02010600030101010101" pitchFamily="2" charset="-122"/>
              </a:rPr>
              <a:t>0.103</a:t>
            </a:r>
            <a:endParaRPr lang="en-US" altLang="zh-CN" sz="2000" b="1">
              <a:solidFill>
                <a:srgbClr val="FF5050"/>
              </a:solidFill>
              <a:latin typeface="Arial" panose="020B0604020202020204" pitchFamily="34" charset="0"/>
              <a:ea typeface="宋体" panose="02010600030101010101" pitchFamily="2" charset="-122"/>
            </a:endParaRPr>
          </a:p>
        </p:txBody>
      </p:sp>
      <p:sp>
        <p:nvSpPr>
          <p:cNvPr id="24639" name="文本框 33855"/>
          <p:cNvSpPr txBox="1"/>
          <p:nvPr/>
        </p:nvSpPr>
        <p:spPr>
          <a:xfrm>
            <a:off x="7164388" y="3657600"/>
            <a:ext cx="819150" cy="396875"/>
          </a:xfrm>
          <a:prstGeom prst="rect">
            <a:avLst/>
          </a:prstGeom>
          <a:noFill/>
          <a:ln w="9525">
            <a:noFill/>
          </a:ln>
        </p:spPr>
        <p:txBody>
          <a:bodyPr wrap="none" anchor="t">
            <a:spAutoFit/>
          </a:bodyPr>
          <a:p>
            <a:r>
              <a:rPr lang="en-US" altLang="zh-CN" sz="2000" b="1">
                <a:solidFill>
                  <a:srgbClr val="FF5050"/>
                </a:solidFill>
                <a:latin typeface="Arial" panose="020B0604020202020204" pitchFamily="34" charset="0"/>
                <a:ea typeface="宋体" panose="02010600030101010101" pitchFamily="2" charset="-122"/>
              </a:rPr>
              <a:t>0.101</a:t>
            </a:r>
            <a:endParaRPr lang="en-US" altLang="zh-CN" sz="2000" b="1">
              <a:solidFill>
                <a:srgbClr val="FF5050"/>
              </a:solidFill>
              <a:latin typeface="Arial" panose="020B0604020202020204" pitchFamily="34" charset="0"/>
              <a:ea typeface="宋体" panose="02010600030101010101" pitchFamily="2" charset="-122"/>
            </a:endParaRPr>
          </a:p>
        </p:txBody>
      </p:sp>
      <p:sp>
        <p:nvSpPr>
          <p:cNvPr id="24640" name="文本框 33856"/>
          <p:cNvSpPr txBox="1"/>
          <p:nvPr/>
        </p:nvSpPr>
        <p:spPr>
          <a:xfrm>
            <a:off x="7164388" y="4040188"/>
            <a:ext cx="819150" cy="396875"/>
          </a:xfrm>
          <a:prstGeom prst="rect">
            <a:avLst/>
          </a:prstGeom>
          <a:noFill/>
          <a:ln w="9525">
            <a:noFill/>
          </a:ln>
        </p:spPr>
        <p:txBody>
          <a:bodyPr wrap="none" anchor="t">
            <a:spAutoFit/>
          </a:bodyPr>
          <a:p>
            <a:r>
              <a:rPr lang="en-US" altLang="zh-CN" sz="2000" b="1">
                <a:solidFill>
                  <a:srgbClr val="FF5050"/>
                </a:solidFill>
                <a:latin typeface="Arial" panose="020B0604020202020204" pitchFamily="34" charset="0"/>
                <a:ea typeface="宋体" panose="02010600030101010101" pitchFamily="2" charset="-122"/>
              </a:rPr>
              <a:t>0.098</a:t>
            </a:r>
            <a:endParaRPr lang="en-US" altLang="zh-CN" sz="2000" b="1">
              <a:solidFill>
                <a:srgbClr val="FF5050"/>
              </a:solidFill>
              <a:latin typeface="Arial" panose="020B0604020202020204" pitchFamily="34" charset="0"/>
              <a:ea typeface="宋体" panose="02010600030101010101" pitchFamily="2" charset="-122"/>
            </a:endParaRPr>
          </a:p>
        </p:txBody>
      </p:sp>
      <p:sp>
        <p:nvSpPr>
          <p:cNvPr id="24641" name="文本框 33857"/>
          <p:cNvSpPr txBox="1"/>
          <p:nvPr/>
        </p:nvSpPr>
        <p:spPr>
          <a:xfrm>
            <a:off x="7164388" y="4448175"/>
            <a:ext cx="819150" cy="396875"/>
          </a:xfrm>
          <a:prstGeom prst="rect">
            <a:avLst/>
          </a:prstGeom>
          <a:noFill/>
          <a:ln w="9525">
            <a:noFill/>
          </a:ln>
        </p:spPr>
        <p:txBody>
          <a:bodyPr wrap="none" anchor="t">
            <a:spAutoFit/>
          </a:bodyPr>
          <a:p>
            <a:r>
              <a:rPr lang="en-US" altLang="zh-CN" sz="2000" b="1">
                <a:solidFill>
                  <a:srgbClr val="FF5050"/>
                </a:solidFill>
                <a:latin typeface="Arial" panose="020B0604020202020204" pitchFamily="34" charset="0"/>
                <a:ea typeface="宋体" panose="02010600030101010101" pitchFamily="2" charset="-122"/>
              </a:rPr>
              <a:t>0.099</a:t>
            </a:r>
            <a:endParaRPr lang="en-US" altLang="zh-CN" sz="2000" b="1">
              <a:solidFill>
                <a:srgbClr val="FF5050"/>
              </a:solidFill>
              <a:latin typeface="Arial" panose="020B0604020202020204" pitchFamily="34" charset="0"/>
              <a:ea typeface="宋体" panose="02010600030101010101" pitchFamily="2" charset="-122"/>
            </a:endParaRPr>
          </a:p>
        </p:txBody>
      </p:sp>
      <p:sp>
        <p:nvSpPr>
          <p:cNvPr id="33859" name="文本框 33858"/>
          <p:cNvSpPr txBox="1"/>
          <p:nvPr/>
        </p:nvSpPr>
        <p:spPr>
          <a:xfrm>
            <a:off x="7164388" y="4846638"/>
            <a:ext cx="819150" cy="396875"/>
          </a:xfrm>
          <a:prstGeom prst="rect">
            <a:avLst/>
          </a:prstGeom>
          <a:noFill/>
          <a:ln w="9525">
            <a:noFill/>
          </a:ln>
        </p:spPr>
        <p:txBody>
          <a:bodyPr wrap="none" anchor="t">
            <a:spAutoFit/>
          </a:bodyPr>
          <a:p>
            <a:r>
              <a:rPr lang="en-US" altLang="zh-CN" sz="2000" b="1">
                <a:solidFill>
                  <a:srgbClr val="FF5050"/>
                </a:solidFill>
                <a:latin typeface="Arial" panose="020B0604020202020204" pitchFamily="34" charset="0"/>
                <a:ea typeface="宋体" panose="02010600030101010101" pitchFamily="2" charset="-122"/>
              </a:rPr>
              <a:t>0.103</a:t>
            </a:r>
            <a:endParaRPr lang="en-US" altLang="zh-CN" sz="2000" b="1">
              <a:solidFill>
                <a:srgbClr val="FF5050"/>
              </a:solidFill>
              <a:latin typeface="Arial" panose="020B0604020202020204" pitchFamily="34" charset="0"/>
              <a:ea typeface="宋体" panose="02010600030101010101" pitchFamily="2" charset="-122"/>
            </a:endParaRPr>
          </a:p>
        </p:txBody>
      </p:sp>
      <p:grpSp>
        <p:nvGrpSpPr>
          <p:cNvPr id="24643" name="组合 33859"/>
          <p:cNvGrpSpPr/>
          <p:nvPr/>
        </p:nvGrpSpPr>
        <p:grpSpPr>
          <a:xfrm>
            <a:off x="971550" y="2432050"/>
            <a:ext cx="6911975" cy="1512888"/>
            <a:chOff x="612" y="1706"/>
            <a:chExt cx="4354" cy="953"/>
          </a:xfrm>
        </p:grpSpPr>
        <p:sp>
          <p:nvSpPr>
            <p:cNvPr id="24644" name="矩形标注 33860"/>
            <p:cNvSpPr/>
            <p:nvPr/>
          </p:nvSpPr>
          <p:spPr>
            <a:xfrm>
              <a:off x="612" y="1706"/>
              <a:ext cx="4354" cy="953"/>
            </a:xfrm>
            <a:prstGeom prst="wedgeRectCallout">
              <a:avLst>
                <a:gd name="adj1" fmla="val 42213"/>
                <a:gd name="adj2" fmla="val 113380"/>
              </a:avLst>
            </a:prstGeom>
            <a:solidFill>
              <a:srgbClr val="339966"/>
            </a:solidFill>
            <a:ln w="9525" cap="flat" cmpd="sng">
              <a:solidFill>
                <a:schemeClr val="tx1"/>
              </a:solidFill>
              <a:prstDash val="solid"/>
              <a:miter/>
              <a:headEnd type="none" w="med" len="med"/>
              <a:tailEnd type="none" w="med" len="med"/>
            </a:ln>
          </p:spPr>
          <p:txBody>
            <a:bodyPr anchor="t"/>
            <a:p>
              <a:pPr algn="ctr">
                <a:buClrTx/>
              </a:pPr>
              <a:endParaRPr sz="2400" dirty="0">
                <a:latin typeface="Tahoma" panose="020B0604030504040204" pitchFamily="34" charset="0"/>
                <a:ea typeface="宋体" panose="02010600030101010101" pitchFamily="2" charset="-122"/>
              </a:endParaRPr>
            </a:p>
          </p:txBody>
        </p:sp>
        <p:sp>
          <p:nvSpPr>
            <p:cNvPr id="24645" name="文本框 33861"/>
            <p:cNvSpPr txBox="1"/>
            <p:nvPr/>
          </p:nvSpPr>
          <p:spPr>
            <a:xfrm>
              <a:off x="612" y="1752"/>
              <a:ext cx="4309" cy="865"/>
            </a:xfrm>
            <a:prstGeom prst="rect">
              <a:avLst/>
            </a:prstGeom>
            <a:solidFill>
              <a:srgbClr val="FFCCFF">
                <a:alpha val="0"/>
              </a:srgbClr>
            </a:solidFill>
            <a:ln w="9525">
              <a:noFill/>
            </a:ln>
          </p:spPr>
          <p:txBody>
            <a:bodyPr anchor="t">
              <a:spAutoFit/>
            </a:bodyPr>
            <a:p>
              <a:pPr>
                <a:spcBef>
                  <a:spcPct val="50000"/>
                </a:spcBef>
                <a:buClrTx/>
              </a:pPr>
              <a:r>
                <a:rPr lang="en-US" altLang="zh-CN" sz="2800" b="1" dirty="0">
                  <a:solidFill>
                    <a:schemeClr val="bg1"/>
                  </a:solidFill>
                  <a:latin typeface="楷体_GB2312" pitchFamily="49" charset="-122"/>
                  <a:ea typeface="楷体_GB2312" pitchFamily="49" charset="-122"/>
                </a:rPr>
                <a:t>   </a:t>
              </a:r>
              <a:r>
                <a:rPr lang="zh-CN" altLang="en-US" sz="2800" b="1" dirty="0">
                  <a:solidFill>
                    <a:schemeClr val="bg1"/>
                  </a:solidFill>
                  <a:latin typeface="楷体_GB2312" pitchFamily="49" charset="-122"/>
                  <a:ea typeface="楷体_GB2312" pitchFamily="49" charset="-122"/>
                </a:rPr>
                <a:t>为简单起见，我们能否直接把表中的</a:t>
              </a:r>
              <a:r>
                <a:rPr lang="en-US" altLang="zh-CN" sz="2800" b="1" dirty="0">
                  <a:solidFill>
                    <a:schemeClr val="bg1"/>
                  </a:solidFill>
                  <a:latin typeface="楷体_GB2312" pitchFamily="49" charset="-122"/>
                  <a:ea typeface="楷体_GB2312" pitchFamily="49" charset="-122"/>
                </a:rPr>
                <a:t>500</a:t>
              </a:r>
              <a:r>
                <a:rPr lang="zh-CN" altLang="en-US" sz="2800" b="1" dirty="0">
                  <a:solidFill>
                    <a:schemeClr val="bg1"/>
                  </a:solidFill>
                  <a:latin typeface="楷体_GB2312" pitchFamily="49" charset="-122"/>
                  <a:ea typeface="楷体_GB2312" pitchFamily="49" charset="-122"/>
                </a:rPr>
                <a:t>千克柑橘对应的柑橘损坏的频率看作柑橘损坏的概率？</a:t>
              </a:r>
              <a:endParaRPr lang="zh-CN" altLang="en-US" sz="2800" b="1" dirty="0">
                <a:solidFill>
                  <a:schemeClr val="bg1"/>
                </a:solidFill>
                <a:latin typeface="楷体_GB2312" pitchFamily="49" charset="-122"/>
                <a:ea typeface="楷体_GB2312" pitchFamily="49" charset="-122"/>
              </a:endParaRPr>
            </a:p>
          </p:txBody>
        </p:sp>
      </p:grpSp>
      <p:sp>
        <p:nvSpPr>
          <p:cNvPr id="24646" name="文本框 33862"/>
          <p:cNvSpPr txBox="1"/>
          <p:nvPr/>
        </p:nvSpPr>
        <p:spPr>
          <a:xfrm>
            <a:off x="60325" y="393700"/>
            <a:ext cx="5329238" cy="457200"/>
          </a:xfrm>
          <a:prstGeom prst="rect">
            <a:avLst/>
          </a:prstGeom>
          <a:noFill/>
          <a:ln w="9525">
            <a:noFill/>
          </a:ln>
        </p:spPr>
        <p:txBody>
          <a:bodyPr anchor="t">
            <a:spAutoFit/>
          </a:bodyPr>
          <a:p>
            <a:r>
              <a:rPr lang="zh-CN" altLang="en-US" sz="2400" b="1" dirty="0">
                <a:latin typeface="楷体_GB2312" pitchFamily="49" charset="-122"/>
                <a:ea typeface="楷体_GB2312" pitchFamily="49" charset="-122"/>
              </a:rPr>
              <a:t>　　完成下表</a:t>
            </a:r>
            <a:r>
              <a:rPr lang="en-US" altLang="zh-CN" sz="2400" b="1">
                <a:latin typeface="楷体_GB2312" pitchFamily="49" charset="-122"/>
                <a:ea typeface="楷体_GB2312" pitchFamily="49" charset="-122"/>
              </a:rPr>
              <a:t>,</a:t>
            </a:r>
            <a:endParaRPr lang="en-US" altLang="zh-CN" sz="2400" b="1">
              <a:latin typeface="宋体" panose="02010600030101010101" pitchFamily="2" charset="-122"/>
              <a:ea typeface="楷体_GB2312" pitchFamily="49" charset="-122"/>
            </a:endParaRPr>
          </a:p>
        </p:txBody>
      </p:sp>
      <p:sp>
        <p:nvSpPr>
          <p:cNvPr id="24647" name="文本框 33863"/>
          <p:cNvSpPr txBox="1"/>
          <p:nvPr/>
        </p:nvSpPr>
        <p:spPr>
          <a:xfrm>
            <a:off x="1547813" y="392113"/>
            <a:ext cx="6048375" cy="457200"/>
          </a:xfrm>
          <a:prstGeom prst="rect">
            <a:avLst/>
          </a:prstGeom>
          <a:noFill/>
          <a:ln w="9525">
            <a:noFill/>
          </a:ln>
        </p:spPr>
        <p:txBody>
          <a:bodyPr anchor="t">
            <a:spAutoFit/>
          </a:bodyPr>
          <a:p>
            <a:r>
              <a:rPr lang="zh-CN" altLang="en-US" sz="2400" b="1" dirty="0">
                <a:latin typeface="楷体_GB2312" pitchFamily="49" charset="-122"/>
                <a:ea typeface="楷体_GB2312" pitchFamily="49" charset="-122"/>
              </a:rPr>
              <a:t>　　利用你得到的结论解答下列问题</a:t>
            </a:r>
            <a:r>
              <a:rPr lang="en-US" altLang="zh-CN" sz="2400" b="1">
                <a:latin typeface="楷体_GB2312" pitchFamily="49" charset="-122"/>
                <a:ea typeface="楷体_GB2312" pitchFamily="49" charset="-122"/>
              </a:rPr>
              <a:t>:</a:t>
            </a:r>
            <a:endParaRPr lang="en-US" altLang="zh-CN" sz="2400" b="1">
              <a:latin typeface="宋体" panose="02010600030101010101" pitchFamily="2" charset="-122"/>
              <a:ea typeface="楷体_GB2312" pitchFamily="49" charset="-122"/>
            </a:endParaRPr>
          </a:p>
        </p:txBody>
      </p:sp>
    </p:spTree>
  </p:cSld>
  <p:clrMapOvr>
    <a:masterClrMapping/>
  </p:clrMapOvr>
  <p:transition spd="slow">
    <p:wipe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7" presetClass="emph" presetSubtype="2" fill="hold" nodeType="withEffect">
                                  <p:stCondLst>
                                    <p:cond delay="0"/>
                                  </p:stCondLst>
                                  <p:childTnLst>
                                    <p:animClr clrSpc="rgb" dir="cw">
                                      <p:cBhvr>
                                        <p:cTn id="6" dur="500" fill="hold"/>
                                        <p:tgtEl>
                                          <p:spTgt spid="33859"/>
                                        </p:tgtEl>
                                        <p:attrNameLst>
                                          <p:attrName>stroke.color</p:attrName>
                                        </p:attrNameLst>
                                      </p:cBhvr>
                                      <p:to>
                                        <a:schemeClr val="accent2"/>
                                      </p:to>
                                    </p:animClr>
                                    <p:set>
                                      <p:cBhvr>
                                        <p:cTn id="7" dur="500" fill="hold"/>
                                        <p:tgtEl>
                                          <p:spTgt spid="33859"/>
                                        </p:tgtEl>
                                        <p:attrNameLst>
                                          <p:attrName>stroke.on</p:attrName>
                                        </p:attrNameLst>
                                      </p:cBhvr>
                                      <p:to>
                                        <p:strVal val="true"/>
                                      </p:to>
                                    </p:set>
                                  </p:childTnLst>
                                </p:cTn>
                              </p:par>
                            </p:childTnLst>
                          </p:cTn>
                        </p:par>
                        <p:par>
                          <p:cTn id="8" fill="hold">
                            <p:stCondLst>
                              <p:cond delay="500"/>
                            </p:stCondLst>
                            <p:childTnLst>
                              <p:par>
                                <p:cTn id="9" presetID="47" presetClass="entr" presetSubtype="0" fill="hold" grpId="0" nodeType="afterEffect">
                                  <p:stCondLst>
                                    <p:cond delay="0"/>
                                  </p:stCondLst>
                                  <p:childTnLst>
                                    <p:set>
                                      <p:cBhvr>
                                        <p:cTn id="10" dur="1" fill="hold">
                                          <p:stCondLst>
                                            <p:cond delay="0"/>
                                          </p:stCondLst>
                                        </p:cTn>
                                        <p:tgtEl>
                                          <p:spTgt spid="33794"/>
                                        </p:tgtEl>
                                        <p:attrNameLst>
                                          <p:attrName>style.visibility</p:attrName>
                                        </p:attrNameLst>
                                      </p:cBhvr>
                                      <p:to>
                                        <p:strVal val="visible"/>
                                      </p:to>
                                    </p:set>
                                    <p:animEffect transition="in" filter="fade">
                                      <p:cBhvr>
                                        <p:cTn id="11" dur="1000"/>
                                        <p:tgtEl>
                                          <p:spTgt spid="33794"/>
                                        </p:tgtEl>
                                      </p:cBhvr>
                                    </p:animEffect>
                                    <p:anim calcmode="lin" valueType="num">
                                      <p:cBhvr>
                                        <p:cTn id="12" dur="1000" fill="hold"/>
                                        <p:tgtEl>
                                          <p:spTgt spid="33794"/>
                                        </p:tgtEl>
                                        <p:attrNameLst>
                                          <p:attrName>ppt_x</p:attrName>
                                        </p:attrNameLst>
                                      </p:cBhvr>
                                      <p:tavLst>
                                        <p:tav tm="0">
                                          <p:val>
                                            <p:strVal val="#ppt_x"/>
                                          </p:val>
                                        </p:tav>
                                        <p:tav tm="100000">
                                          <p:val>
                                            <p:strVal val="#ppt_x"/>
                                          </p:val>
                                        </p:tav>
                                      </p:tavLst>
                                    </p:anim>
                                    <p:anim calcmode="lin" valueType="num">
                                      <p:cBhvr>
                                        <p:cTn id="13" dur="1000" fill="hold"/>
                                        <p:tgtEl>
                                          <p:spTgt spid="3379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794"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5601" name="矩形 34817"/>
          <p:cNvSpPr/>
          <p:nvPr/>
        </p:nvSpPr>
        <p:spPr>
          <a:xfrm>
            <a:off x="1114425" y="1123950"/>
            <a:ext cx="7777163" cy="1800225"/>
          </a:xfrm>
          <a:prstGeom prst="rect">
            <a:avLst/>
          </a:prstGeom>
          <a:solidFill>
            <a:schemeClr val="bg1"/>
          </a:solidFill>
          <a:ln w="38100" cap="flat" cmpd="sng">
            <a:solidFill>
              <a:srgbClr val="FF0000"/>
            </a:solidFill>
            <a:prstDash val="solid"/>
            <a:miter/>
            <a:headEnd type="none" w="med" len="med"/>
            <a:tailEnd type="none" w="med" len="med"/>
          </a:ln>
          <a:effectLst>
            <a:outerShdw dist="107763" dir="2699999" algn="ctr" rotWithShape="0">
              <a:schemeClr val="bg2">
                <a:alpha val="50000"/>
              </a:schemeClr>
            </a:outerShdw>
          </a:effectLst>
        </p:spPr>
        <p:txBody>
          <a:bodyPr anchor="t"/>
          <a:p>
            <a:endParaRPr lang="zh-CN" altLang="en-US">
              <a:latin typeface="Arial" panose="020B0604020202020204" pitchFamily="34" charset="0"/>
              <a:ea typeface="宋体" panose="02010600030101010101" pitchFamily="2" charset="-122"/>
            </a:endParaRPr>
          </a:p>
        </p:txBody>
      </p:sp>
      <p:sp>
        <p:nvSpPr>
          <p:cNvPr id="25602" name="文本框 34818"/>
          <p:cNvSpPr txBox="1"/>
          <p:nvPr/>
        </p:nvSpPr>
        <p:spPr>
          <a:xfrm>
            <a:off x="1547813" y="1773238"/>
            <a:ext cx="7129462" cy="701675"/>
          </a:xfrm>
          <a:prstGeom prst="rect">
            <a:avLst/>
          </a:prstGeom>
          <a:noFill/>
          <a:ln w="9525">
            <a:noFill/>
          </a:ln>
        </p:spPr>
        <p:txBody>
          <a:bodyPr anchor="t">
            <a:spAutoFit/>
          </a:bodyPr>
          <a:p>
            <a:pPr>
              <a:spcBef>
                <a:spcPct val="50000"/>
              </a:spcBef>
            </a:pPr>
            <a:r>
              <a:rPr lang="zh-CN" altLang="en-US" sz="2000" b="1" dirty="0">
                <a:latin typeface="Times New Roman" panose="02020603050405020304" pitchFamily="18" charset="0"/>
                <a:ea typeface="宋体" panose="02010600030101010101" pitchFamily="2" charset="-122"/>
              </a:rPr>
              <a:t>为简单起见，我们能否直接把表中</a:t>
            </a:r>
            <a:r>
              <a:rPr lang="en-US" altLang="zh-CN" sz="2000" b="1" dirty="0">
                <a:latin typeface="Times New Roman" panose="02020603050405020304" pitchFamily="18" charset="0"/>
                <a:ea typeface="宋体" panose="02010600030101010101" pitchFamily="2" charset="-122"/>
              </a:rPr>
              <a:t>500</a:t>
            </a:r>
            <a:r>
              <a:rPr lang="zh-CN" altLang="en-US" sz="2000" b="1" dirty="0">
                <a:latin typeface="Times New Roman" panose="02020603050405020304" pitchFamily="18" charset="0"/>
                <a:ea typeface="宋体" panose="02010600030101010101" pitchFamily="2" charset="-122"/>
              </a:rPr>
              <a:t>千克柑橘对应的柑橘损坏的频率看作柑橘损坏的频率看作柑橘损坏的概率？</a:t>
            </a:r>
            <a:endParaRPr lang="zh-CN" altLang="en-US" sz="2000" b="1" dirty="0">
              <a:latin typeface="Times New Roman" panose="02020603050405020304" pitchFamily="18" charset="0"/>
              <a:ea typeface="宋体" panose="02010600030101010101" pitchFamily="2" charset="-122"/>
            </a:endParaRPr>
          </a:p>
        </p:txBody>
      </p:sp>
      <p:grpSp>
        <p:nvGrpSpPr>
          <p:cNvPr id="25603" name="组合 34819"/>
          <p:cNvGrpSpPr/>
          <p:nvPr/>
        </p:nvGrpSpPr>
        <p:grpSpPr>
          <a:xfrm>
            <a:off x="755650" y="620713"/>
            <a:ext cx="2305050" cy="889000"/>
            <a:chOff x="657" y="2870"/>
            <a:chExt cx="1452" cy="560"/>
          </a:xfrm>
        </p:grpSpPr>
        <p:sp>
          <p:nvSpPr>
            <p:cNvPr id="25604" name="矩形 34820"/>
            <p:cNvSpPr/>
            <p:nvPr/>
          </p:nvSpPr>
          <p:spPr>
            <a:xfrm>
              <a:off x="1292" y="3113"/>
              <a:ext cx="817" cy="181"/>
            </a:xfrm>
            <a:prstGeom prst="rect">
              <a:avLst/>
            </a:prstGeom>
            <a:solidFill>
              <a:srgbClr val="FFCC66"/>
            </a:solidFill>
            <a:ln w="9525" cap="flat" cmpd="sng">
              <a:solidFill>
                <a:srgbClr val="FFCC66"/>
              </a:solidFill>
              <a:prstDash val="solid"/>
              <a:miter/>
              <a:headEnd type="none" w="med" len="med"/>
              <a:tailEnd type="none" w="med" len="med"/>
            </a:ln>
            <a:effectLst>
              <a:outerShdw dist="107763" dir="2699999" algn="ctr" rotWithShape="0">
                <a:schemeClr val="bg2">
                  <a:alpha val="50000"/>
                </a:schemeClr>
              </a:outerShdw>
            </a:effectLst>
          </p:spPr>
          <p:txBody>
            <a:bodyPr anchor="t"/>
            <a:p>
              <a:endParaRPr lang="zh-CN" altLang="en-US">
                <a:latin typeface="Arial" panose="020B0604020202020204" pitchFamily="34" charset="0"/>
                <a:ea typeface="宋体" panose="02010600030101010101" pitchFamily="2" charset="-122"/>
              </a:endParaRPr>
            </a:p>
          </p:txBody>
        </p:sp>
        <p:sp>
          <p:nvSpPr>
            <p:cNvPr id="25605" name="矩形 34821"/>
            <p:cNvSpPr/>
            <p:nvPr/>
          </p:nvSpPr>
          <p:spPr>
            <a:xfrm>
              <a:off x="884" y="2886"/>
              <a:ext cx="408" cy="408"/>
            </a:xfrm>
            <a:prstGeom prst="rect">
              <a:avLst/>
            </a:prstGeom>
            <a:gradFill rotWithShape="1">
              <a:gsLst>
                <a:gs pos="0">
                  <a:srgbClr val="0000CC"/>
                </a:gs>
                <a:gs pos="100000">
                  <a:srgbClr val="0000FF"/>
                </a:gs>
              </a:gsLst>
              <a:path path="rect">
                <a:fillToRect r="100000" b="100000"/>
              </a:path>
              <a:tileRect/>
            </a:gradFill>
            <a:ln w="9525" cap="flat" cmpd="sng">
              <a:solidFill>
                <a:schemeClr val="tx1"/>
              </a:solidFill>
              <a:prstDash val="solid"/>
              <a:miter/>
              <a:headEnd type="none" w="med" len="med"/>
              <a:tailEnd type="none" w="med" len="med"/>
            </a:ln>
          </p:spPr>
          <p:txBody>
            <a:bodyPr anchor="t"/>
            <a:p>
              <a:endParaRPr lang="zh-CN" altLang="en-US">
                <a:latin typeface="Arial" panose="020B0604020202020204" pitchFamily="34" charset="0"/>
                <a:ea typeface="宋体" panose="02010600030101010101" pitchFamily="2" charset="-122"/>
              </a:endParaRPr>
            </a:p>
          </p:txBody>
        </p:sp>
        <p:sp>
          <p:nvSpPr>
            <p:cNvPr id="25606" name="任意多边形 34822" descr="u=2172131558,120469478&amp;gp=3"/>
            <p:cNvSpPr/>
            <p:nvPr/>
          </p:nvSpPr>
          <p:spPr>
            <a:xfrm>
              <a:off x="657" y="3113"/>
              <a:ext cx="831" cy="309"/>
            </a:xfrm>
            <a:custGeom>
              <a:avLst/>
              <a:gdLst/>
              <a:ahLst/>
              <a:cxnLst/>
              <a:pathLst>
                <a:path w="566" h="309">
                  <a:moveTo>
                    <a:pt x="15" y="211"/>
                  </a:moveTo>
                  <a:cubicBezTo>
                    <a:pt x="0" y="181"/>
                    <a:pt x="83" y="60"/>
                    <a:pt x="151" y="30"/>
                  </a:cubicBezTo>
                  <a:cubicBezTo>
                    <a:pt x="219" y="0"/>
                    <a:pt x="355" y="7"/>
                    <a:pt x="423" y="30"/>
                  </a:cubicBezTo>
                  <a:cubicBezTo>
                    <a:pt x="491" y="53"/>
                    <a:pt x="566" y="121"/>
                    <a:pt x="559" y="166"/>
                  </a:cubicBezTo>
                  <a:cubicBezTo>
                    <a:pt x="552" y="211"/>
                    <a:pt x="431" y="295"/>
                    <a:pt x="378" y="302"/>
                  </a:cubicBezTo>
                  <a:cubicBezTo>
                    <a:pt x="325" y="309"/>
                    <a:pt x="302" y="219"/>
                    <a:pt x="242" y="211"/>
                  </a:cubicBezTo>
                  <a:cubicBezTo>
                    <a:pt x="182" y="203"/>
                    <a:pt x="30" y="241"/>
                    <a:pt x="15" y="211"/>
                  </a:cubicBezTo>
                  <a:close/>
                </a:path>
              </a:pathLst>
            </a:custGeom>
            <a:blipFill rotWithShape="1">
              <a:blip r:embed="rId1">
                <a:lum bright="29999"/>
              </a:blip>
              <a:stretch>
                <a:fillRect/>
              </a:stretch>
            </a:blipFill>
            <a:ln w="9525" cap="flat" cmpd="sng">
              <a:solidFill>
                <a:schemeClr val="tx1"/>
              </a:solidFill>
              <a:prstDash val="solid"/>
              <a:round/>
              <a:headEnd type="none" w="med" len="med"/>
              <a:tailEnd type="none" w="med" len="med"/>
            </a:ln>
          </p:spPr>
          <p:txBody>
            <a:bodyPr/>
            <a:p>
              <a:endParaRPr lang="zh-CN" altLang="en-US"/>
            </a:p>
          </p:txBody>
        </p:sp>
        <p:sp>
          <p:nvSpPr>
            <p:cNvPr id="25607" name="任意多边形 34823" descr="u=2172131558,120469478&amp;gp=3"/>
            <p:cNvSpPr/>
            <p:nvPr/>
          </p:nvSpPr>
          <p:spPr>
            <a:xfrm>
              <a:off x="657" y="3121"/>
              <a:ext cx="831" cy="309"/>
            </a:xfrm>
            <a:custGeom>
              <a:avLst/>
              <a:gdLst/>
              <a:ahLst/>
              <a:cxnLst/>
              <a:pathLst>
                <a:path w="566" h="309">
                  <a:moveTo>
                    <a:pt x="15" y="211"/>
                  </a:moveTo>
                  <a:cubicBezTo>
                    <a:pt x="0" y="181"/>
                    <a:pt x="83" y="60"/>
                    <a:pt x="151" y="30"/>
                  </a:cubicBezTo>
                  <a:cubicBezTo>
                    <a:pt x="219" y="0"/>
                    <a:pt x="355" y="7"/>
                    <a:pt x="423" y="30"/>
                  </a:cubicBezTo>
                  <a:cubicBezTo>
                    <a:pt x="491" y="53"/>
                    <a:pt x="566" y="121"/>
                    <a:pt x="559" y="166"/>
                  </a:cubicBezTo>
                  <a:cubicBezTo>
                    <a:pt x="552" y="211"/>
                    <a:pt x="431" y="295"/>
                    <a:pt x="378" y="302"/>
                  </a:cubicBezTo>
                  <a:cubicBezTo>
                    <a:pt x="325" y="309"/>
                    <a:pt x="302" y="219"/>
                    <a:pt x="242" y="211"/>
                  </a:cubicBezTo>
                  <a:cubicBezTo>
                    <a:pt x="182" y="203"/>
                    <a:pt x="30" y="241"/>
                    <a:pt x="15" y="211"/>
                  </a:cubicBezTo>
                  <a:close/>
                </a:path>
              </a:pathLst>
            </a:custGeom>
            <a:blipFill rotWithShape="1">
              <a:blip r:embed="rId1">
                <a:lum bright="29999"/>
              </a:blip>
              <a:stretch>
                <a:fillRect/>
              </a:stretch>
            </a:blipFill>
            <a:ln w="9525">
              <a:noFill/>
            </a:ln>
          </p:spPr>
          <p:txBody>
            <a:bodyPr/>
            <a:p>
              <a:endParaRPr lang="zh-CN" altLang="en-US"/>
            </a:p>
          </p:txBody>
        </p:sp>
        <p:sp>
          <p:nvSpPr>
            <p:cNvPr id="25608" name="矩形 34824"/>
            <p:cNvSpPr/>
            <p:nvPr/>
          </p:nvSpPr>
          <p:spPr>
            <a:xfrm>
              <a:off x="1005" y="2941"/>
              <a:ext cx="190" cy="333"/>
            </a:xfrm>
            <a:prstGeom prst="rect">
              <a:avLst/>
            </a:prstGeom>
          </p:spPr>
          <p:txBody>
            <a:bodyPr wrap="none" fromWordArt="1">
              <a:prstTxWarp prst="textPlain">
                <a:avLst>
                  <a:gd name="adj" fmla="val 50000"/>
                </a:avLst>
              </a:prstTxWarp>
              <a:normAutofit/>
            </a:bodyPr>
            <a:p>
              <a:pPr algn="ctr"/>
              <a:r>
                <a:rPr lang="zh-CN" altLang="en-US" sz="3600">
                  <a:ln w="9525" cap="flat" cmpd="sng">
                    <a:solidFill>
                      <a:srgbClr val="FFFF00"/>
                    </a:solidFill>
                    <a:prstDash val="solid"/>
                    <a:round/>
                    <a:headEnd type="none" w="med" len="med"/>
                    <a:tailEnd type="none" w="med" len="med"/>
                  </a:ln>
                  <a:solidFill>
                    <a:srgbClr val="FFFF00"/>
                  </a:solidFill>
                  <a:latin typeface="宋体" panose="02010600030101010101" pitchFamily="2" charset="-122"/>
                  <a:ea typeface="宋体" panose="02010600030101010101" pitchFamily="2" charset="-122"/>
                </a:rPr>
                <a:t>?</a:t>
              </a:r>
              <a:endParaRPr lang="zh-CN" altLang="en-US" sz="3600">
                <a:ln w="9525" cap="flat" cmpd="sng">
                  <a:solidFill>
                    <a:srgbClr val="FFFF00"/>
                  </a:solidFill>
                  <a:prstDash val="solid"/>
                  <a:round/>
                  <a:headEnd type="none" w="med" len="med"/>
                  <a:tailEnd type="none" w="med" len="med"/>
                </a:ln>
                <a:solidFill>
                  <a:srgbClr val="FFFF00"/>
                </a:solidFill>
                <a:latin typeface="宋体" panose="02010600030101010101" pitchFamily="2" charset="-122"/>
                <a:ea typeface="宋体" panose="02010600030101010101" pitchFamily="2" charset="-122"/>
              </a:endParaRPr>
            </a:p>
          </p:txBody>
        </p:sp>
        <p:sp>
          <p:nvSpPr>
            <p:cNvPr id="25609" name="矩形 34825"/>
            <p:cNvSpPr/>
            <p:nvPr/>
          </p:nvSpPr>
          <p:spPr>
            <a:xfrm>
              <a:off x="1383" y="2870"/>
              <a:ext cx="288" cy="288"/>
            </a:xfrm>
            <a:prstGeom prst="rect">
              <a:avLst/>
            </a:prstGeom>
          </p:spPr>
          <p:txBody>
            <a:bodyPr wrap="none" fromWordArt="1">
              <a:prstTxWarp prst="textPlain">
                <a:avLst>
                  <a:gd name="adj" fmla="val 50000"/>
                </a:avLst>
              </a:prstTxWarp>
              <a:normAutofit/>
            </a:bodyPr>
            <a:p>
              <a:pPr algn="ctr"/>
              <a:r>
                <a:rPr lang="zh-CN" altLang="en-US" sz="3600">
                  <a:ln w="9525" cap="flat" cmpd="sng">
                    <a:solidFill>
                      <a:srgbClr val="FF3300"/>
                    </a:solidFill>
                    <a:prstDash val="solid"/>
                    <a:round/>
                    <a:headEnd type="none" w="med" len="med"/>
                    <a:tailEnd type="none" w="med" len="med"/>
                  </a:ln>
                  <a:solidFill>
                    <a:srgbClr val="FF3300"/>
                  </a:solidFill>
                  <a:latin typeface="宋体" panose="02010600030101010101" pitchFamily="2" charset="-122"/>
                  <a:ea typeface="宋体" panose="02010600030101010101" pitchFamily="2" charset="-122"/>
                </a:rPr>
                <a:t>思</a:t>
              </a:r>
              <a:endParaRPr lang="zh-CN" altLang="en-US" sz="3600">
                <a:ln w="9525" cap="flat" cmpd="sng">
                  <a:solidFill>
                    <a:srgbClr val="FF3300"/>
                  </a:solidFill>
                  <a:prstDash val="solid"/>
                  <a:round/>
                  <a:headEnd type="none" w="med" len="med"/>
                  <a:tailEnd type="none" w="med" len="med"/>
                </a:ln>
                <a:solidFill>
                  <a:srgbClr val="FF3300"/>
                </a:solidFill>
                <a:latin typeface="宋体" panose="02010600030101010101" pitchFamily="2" charset="-122"/>
                <a:ea typeface="宋体" panose="02010600030101010101" pitchFamily="2" charset="-122"/>
              </a:endParaRPr>
            </a:p>
          </p:txBody>
        </p:sp>
        <p:sp>
          <p:nvSpPr>
            <p:cNvPr id="25610" name="矩形 34826"/>
            <p:cNvSpPr/>
            <p:nvPr/>
          </p:nvSpPr>
          <p:spPr>
            <a:xfrm>
              <a:off x="1736" y="3012"/>
              <a:ext cx="288" cy="288"/>
            </a:xfrm>
            <a:prstGeom prst="rect">
              <a:avLst/>
            </a:prstGeom>
          </p:spPr>
          <p:txBody>
            <a:bodyPr wrap="none" fromWordArt="1">
              <a:prstTxWarp prst="textPlain">
                <a:avLst>
                  <a:gd name="adj" fmla="val 50000"/>
                </a:avLst>
              </a:prstTxWarp>
              <a:normAutofit/>
            </a:bodyPr>
            <a:p>
              <a:pPr algn="ctr"/>
              <a:r>
                <a:rPr lang="zh-CN" altLang="en-US" sz="3600">
                  <a:ln w="9525" cap="flat" cmpd="sng">
                    <a:solidFill>
                      <a:srgbClr val="FF3300"/>
                    </a:solidFill>
                    <a:prstDash val="solid"/>
                    <a:round/>
                    <a:headEnd type="none" w="med" len="med"/>
                    <a:tailEnd type="none" w="med" len="med"/>
                  </a:ln>
                  <a:solidFill>
                    <a:srgbClr val="FF3300"/>
                  </a:solidFill>
                  <a:latin typeface="宋体" panose="02010600030101010101" pitchFamily="2" charset="-122"/>
                  <a:ea typeface="宋体" panose="02010600030101010101" pitchFamily="2" charset="-122"/>
                </a:rPr>
                <a:t>考</a:t>
              </a:r>
              <a:endParaRPr lang="zh-CN" altLang="en-US" sz="3600">
                <a:ln w="9525" cap="flat" cmpd="sng">
                  <a:solidFill>
                    <a:srgbClr val="FF3300"/>
                  </a:solidFill>
                  <a:prstDash val="solid"/>
                  <a:round/>
                  <a:headEnd type="none" w="med" len="med"/>
                  <a:tailEnd type="none" w="med" len="med"/>
                </a:ln>
                <a:solidFill>
                  <a:srgbClr val="FF3300"/>
                </a:solidFill>
                <a:latin typeface="宋体" panose="02010600030101010101" pitchFamily="2" charset="-122"/>
                <a:ea typeface="宋体" panose="02010600030101010101" pitchFamily="2" charset="-122"/>
              </a:endParaRPr>
            </a:p>
          </p:txBody>
        </p:sp>
      </p:grpSp>
      <p:sp>
        <p:nvSpPr>
          <p:cNvPr id="34828" name="文本框 34827"/>
          <p:cNvSpPr txBox="1"/>
          <p:nvPr/>
        </p:nvSpPr>
        <p:spPr>
          <a:xfrm>
            <a:off x="2411413" y="3608388"/>
            <a:ext cx="2808287" cy="396875"/>
          </a:xfrm>
          <a:prstGeom prst="rect">
            <a:avLst/>
          </a:prstGeom>
          <a:noFill/>
          <a:ln w="9525">
            <a:noFill/>
          </a:ln>
        </p:spPr>
        <p:txBody>
          <a:bodyPr anchor="t">
            <a:spAutoFit/>
          </a:bodyPr>
          <a:p>
            <a:pPr>
              <a:spcBef>
                <a:spcPct val="50000"/>
              </a:spcBef>
            </a:pPr>
            <a:r>
              <a:rPr lang="zh-CN" altLang="en-US" sz="2000" b="1" dirty="0">
                <a:solidFill>
                  <a:srgbClr val="FF0000"/>
                </a:solidFill>
                <a:latin typeface="Times New Roman" panose="02020603050405020304" pitchFamily="18" charset="0"/>
                <a:ea typeface="宋体" panose="02010600030101010101" pitchFamily="2" charset="-122"/>
              </a:rPr>
              <a:t>应该可以的</a:t>
            </a:r>
            <a:endParaRPr lang="zh-CN" altLang="en-US" sz="2000" b="1" dirty="0">
              <a:solidFill>
                <a:srgbClr val="FF0000"/>
              </a:solidFill>
              <a:latin typeface="Times New Roman" panose="02020603050405020304" pitchFamily="18" charset="0"/>
              <a:ea typeface="宋体" panose="02010600030101010101" pitchFamily="2" charset="-122"/>
            </a:endParaRPr>
          </a:p>
        </p:txBody>
      </p:sp>
      <p:sp>
        <p:nvSpPr>
          <p:cNvPr id="34829" name="文本框 34828"/>
          <p:cNvSpPr txBox="1"/>
          <p:nvPr/>
        </p:nvSpPr>
        <p:spPr>
          <a:xfrm>
            <a:off x="1835150" y="4743450"/>
            <a:ext cx="5040313" cy="701675"/>
          </a:xfrm>
          <a:prstGeom prst="rect">
            <a:avLst/>
          </a:prstGeom>
          <a:noFill/>
          <a:ln w="9525">
            <a:noFill/>
          </a:ln>
        </p:spPr>
        <p:txBody>
          <a:bodyPr anchor="t">
            <a:spAutoFit/>
          </a:bodyPr>
          <a:p>
            <a:pPr>
              <a:spcBef>
                <a:spcPct val="50000"/>
              </a:spcBef>
            </a:pPr>
            <a:r>
              <a:rPr lang="zh-CN" altLang="en-US" sz="2000" b="1" dirty="0">
                <a:solidFill>
                  <a:srgbClr val="FF0000"/>
                </a:solidFill>
                <a:latin typeface="Times New Roman" panose="02020603050405020304" pitchFamily="18" charset="0"/>
                <a:ea typeface="宋体" panose="02010600030101010101" pitchFamily="2" charset="-122"/>
              </a:rPr>
              <a:t>因为</a:t>
            </a:r>
            <a:r>
              <a:rPr lang="en-US" altLang="zh-CN" sz="2000" b="1" dirty="0">
                <a:solidFill>
                  <a:srgbClr val="FF0000"/>
                </a:solidFill>
                <a:latin typeface="Times New Roman" panose="02020603050405020304" pitchFamily="18" charset="0"/>
                <a:ea typeface="宋体" panose="02010600030101010101" pitchFamily="2" charset="-122"/>
              </a:rPr>
              <a:t>500</a:t>
            </a:r>
            <a:r>
              <a:rPr lang="zh-CN" altLang="en-US" sz="2000" b="1" dirty="0">
                <a:solidFill>
                  <a:srgbClr val="FF0000"/>
                </a:solidFill>
                <a:latin typeface="Times New Roman" panose="02020603050405020304" pitchFamily="18" charset="0"/>
                <a:ea typeface="宋体" panose="02010600030101010101" pitchFamily="2" charset="-122"/>
              </a:rPr>
              <a:t>千克柑橘损坏</a:t>
            </a:r>
            <a:r>
              <a:rPr lang="en-US" altLang="zh-CN" sz="2000" b="1" dirty="0">
                <a:solidFill>
                  <a:srgbClr val="FF0000"/>
                </a:solidFill>
                <a:latin typeface="Times New Roman" panose="02020603050405020304" pitchFamily="18" charset="0"/>
                <a:ea typeface="宋体" panose="02010600030101010101" pitchFamily="2" charset="-122"/>
              </a:rPr>
              <a:t>51.54</a:t>
            </a:r>
            <a:r>
              <a:rPr lang="zh-CN" altLang="en-US" sz="2000" b="1" dirty="0">
                <a:solidFill>
                  <a:srgbClr val="FF0000"/>
                </a:solidFill>
                <a:latin typeface="Times New Roman" panose="02020603050405020304" pitchFamily="18" charset="0"/>
                <a:ea typeface="宋体" panose="02010600030101010101" pitchFamily="2" charset="-122"/>
              </a:rPr>
              <a:t>千克，损坏率是</a:t>
            </a:r>
            <a:r>
              <a:rPr lang="en-US" altLang="zh-CN" sz="2000" b="1" dirty="0">
                <a:solidFill>
                  <a:srgbClr val="FF0000"/>
                </a:solidFill>
                <a:latin typeface="Times New Roman" panose="02020603050405020304" pitchFamily="18" charset="0"/>
                <a:ea typeface="宋体" panose="02010600030101010101" pitchFamily="2" charset="-122"/>
              </a:rPr>
              <a:t>0.103</a:t>
            </a:r>
            <a:r>
              <a:rPr lang="zh-CN" altLang="en-US" sz="2000" b="1" dirty="0">
                <a:solidFill>
                  <a:srgbClr val="FF0000"/>
                </a:solidFill>
                <a:latin typeface="Times New Roman" panose="02020603050405020304" pitchFamily="18" charset="0"/>
                <a:ea typeface="宋体" panose="02010600030101010101" pitchFamily="2" charset="-122"/>
              </a:rPr>
              <a:t>，可以近似的估算是柑橘的损坏概率</a:t>
            </a:r>
            <a:endParaRPr lang="zh-CN" altLang="en-US" sz="2000" b="1">
              <a:solidFill>
                <a:srgbClr val="FF0000"/>
              </a:solidFill>
              <a:latin typeface="Times New Roman" panose="02020603050405020304" pitchFamily="18" charset="0"/>
              <a:ea typeface="宋体" panose="0201060003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4828"/>
                                        </p:tgtEl>
                                        <p:attrNameLst>
                                          <p:attrName>style.visibility</p:attrName>
                                        </p:attrNameLst>
                                      </p:cBhvr>
                                      <p:to>
                                        <p:strVal val="visible"/>
                                      </p:to>
                                    </p:set>
                                    <p:anim calcmode="lin" valueType="num">
                                      <p:cBhvr additive="base">
                                        <p:cTn id="7" dur="500" fill="hold"/>
                                        <p:tgtEl>
                                          <p:spTgt spid="34828"/>
                                        </p:tgtEl>
                                        <p:attrNameLst>
                                          <p:attrName>ppt_x</p:attrName>
                                        </p:attrNameLst>
                                      </p:cBhvr>
                                      <p:tavLst>
                                        <p:tav tm="0">
                                          <p:val>
                                            <p:strVal val="#ppt_x"/>
                                          </p:val>
                                        </p:tav>
                                        <p:tav tm="100000">
                                          <p:val>
                                            <p:strVal val="#ppt_x"/>
                                          </p:val>
                                        </p:tav>
                                      </p:tavLst>
                                    </p:anim>
                                    <p:anim calcmode="lin" valueType="num">
                                      <p:cBhvr additive="base">
                                        <p:cTn id="8" dur="500" fill="hold"/>
                                        <p:tgtEl>
                                          <p:spTgt spid="34828"/>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4829"/>
                                        </p:tgtEl>
                                        <p:attrNameLst>
                                          <p:attrName>style.visibility</p:attrName>
                                        </p:attrNameLst>
                                      </p:cBhvr>
                                      <p:to>
                                        <p:strVal val="visible"/>
                                      </p:to>
                                    </p:set>
                                    <p:anim calcmode="lin" valueType="num">
                                      <p:cBhvr additive="base">
                                        <p:cTn id="13" dur="500" fill="hold"/>
                                        <p:tgtEl>
                                          <p:spTgt spid="34829"/>
                                        </p:tgtEl>
                                        <p:attrNameLst>
                                          <p:attrName>ppt_x</p:attrName>
                                        </p:attrNameLst>
                                      </p:cBhvr>
                                      <p:tavLst>
                                        <p:tav tm="0">
                                          <p:val>
                                            <p:strVal val="#ppt_x"/>
                                          </p:val>
                                        </p:tav>
                                        <p:tav tm="100000">
                                          <p:val>
                                            <p:strVal val="#ppt_x"/>
                                          </p:val>
                                        </p:tav>
                                      </p:tavLst>
                                    </p:anim>
                                    <p:anim calcmode="lin" valueType="num">
                                      <p:cBhvr additive="base">
                                        <p:cTn id="14" dur="500" fill="hold"/>
                                        <p:tgtEl>
                                          <p:spTgt spid="3482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828" grpId="0"/>
      <p:bldP spid="34829"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文本框 35841"/>
          <p:cNvSpPr txBox="1"/>
          <p:nvPr/>
        </p:nvSpPr>
        <p:spPr>
          <a:xfrm>
            <a:off x="323850" y="476250"/>
            <a:ext cx="7632700" cy="1158875"/>
          </a:xfrm>
          <a:prstGeom prst="rect">
            <a:avLst/>
          </a:prstGeom>
          <a:noFill/>
          <a:ln w="9525">
            <a:noFill/>
          </a:ln>
        </p:spPr>
        <p:txBody>
          <a:bodyPr anchor="t">
            <a:spAutoFit/>
          </a:bodyPr>
          <a:p>
            <a:pPr>
              <a:spcBef>
                <a:spcPct val="50000"/>
              </a:spcBef>
            </a:pPr>
            <a:endParaRPr lang="en-US" altLang="zh-CN" sz="2000" b="1" dirty="0">
              <a:latin typeface="Times New Roman" panose="02020603050405020304" pitchFamily="18" charset="0"/>
              <a:ea typeface="宋体" panose="02010600030101010101" pitchFamily="2" charset="-122"/>
            </a:endParaRPr>
          </a:p>
          <a:p>
            <a:pPr>
              <a:spcBef>
                <a:spcPct val="50000"/>
              </a:spcBef>
            </a:pPr>
            <a:r>
              <a:rPr lang="zh-CN" altLang="en-US" sz="2000" b="1" dirty="0">
                <a:latin typeface="Times New Roman" panose="02020603050405020304" pitchFamily="18" charset="0"/>
                <a:ea typeface="宋体" panose="02010600030101010101" pitchFamily="2" charset="-122"/>
              </a:rPr>
              <a:t>某农科所在相同条件下做了某作物种子发芽率的实验，结果如下表所示：</a:t>
            </a:r>
            <a:endParaRPr lang="zh-CN" altLang="en-US" sz="2000" b="1" dirty="0">
              <a:latin typeface="Times New Roman" panose="02020603050405020304" pitchFamily="18" charset="0"/>
              <a:ea typeface="宋体" panose="02010600030101010101" pitchFamily="2" charset="-122"/>
            </a:endParaRPr>
          </a:p>
        </p:txBody>
      </p:sp>
      <p:graphicFrame>
        <p:nvGraphicFramePr>
          <p:cNvPr id="35843" name="表格 35842"/>
          <p:cNvGraphicFramePr/>
          <p:nvPr/>
        </p:nvGraphicFramePr>
        <p:xfrm>
          <a:off x="827088" y="1844675"/>
          <a:ext cx="7488238" cy="4113213"/>
        </p:xfrm>
        <a:graphic>
          <a:graphicData uri="http://schemas.openxmlformats.org/drawingml/2006/table">
            <a:tbl>
              <a:tblPr/>
              <a:tblGrid>
                <a:gridCol w="2495550"/>
                <a:gridCol w="2497138"/>
                <a:gridCol w="2495550"/>
              </a:tblGrid>
              <a:tr h="419100">
                <a:tc>
                  <a:txBody>
                    <a:bodyPr/>
                    <a:lstStyle>
                      <a:lvl1pPr marL="342900" lvl="0" indent="-342900" algn="l" defTabSz="914400" eaLnBrk="1" fontAlgn="base" latinLnBrk="0" hangingPunct="1">
                        <a:lnSpc>
                          <a:spcPct val="100000"/>
                        </a:lnSpc>
                        <a:spcBef>
                          <a:spcPct val="20000"/>
                        </a:spcBef>
                        <a:spcAft>
                          <a:spcPct val="0"/>
                        </a:spcAft>
                        <a:buChar char="•"/>
                        <a:defRPr sz="2800" b="0" i="0" u="none" kern="1200" baseline="0">
                          <a:solidFill>
                            <a:schemeClr val="tx1"/>
                          </a:solidFill>
                          <a:latin typeface="Arial" panose="020B0604020202020204" pitchFamily="34" charset="0"/>
                          <a:ea typeface="宋体" panose="02010600030101010101" pitchFamily="2" charset="-122"/>
                        </a:defRPr>
                      </a:lvl1pPr>
                      <a:lvl2pPr marL="742950" lvl="1" indent="-285750">
                        <a:defRPr sz="2400" kern="1200"/>
                      </a:lvl2pPr>
                      <a:lvl3pPr marL="1143000" lvl="2" indent="-228600">
                        <a:defRPr sz="2000" kern="1200"/>
                      </a:lvl3pPr>
                      <a:lvl4pPr marL="1600200" lvl="3" indent="-228600">
                        <a:defRPr sz="1800" kern="1200"/>
                      </a:lvl4pPr>
                      <a:lvl5pPr marL="2057400" lvl="4" indent="-228600">
                        <a:defRPr sz="1800" kern="1200"/>
                      </a:lvl5pPr>
                    </a:lstStyle>
                    <a:p>
                      <a:pPr marL="0" lvl="0" indent="0" algn="ctr">
                        <a:buNone/>
                      </a:pPr>
                      <a:r>
                        <a:rPr lang="zh-CN" altLang="en-US" sz="1800" b="1" dirty="0"/>
                        <a:t>种子个数</a:t>
                      </a:r>
                      <a:endParaRPr lang="zh-CN" altLang="en-US" sz="1800" b="1" dirty="0"/>
                    </a:p>
                  </a:txBody>
                  <a:tcPr anchor="ctr">
                    <a:lnL w="12700" cap="flat" cmpd="sng">
                      <a:solidFill>
                        <a:schemeClr val="bg1"/>
                      </a:solidFill>
                      <a:prstDash val="solid"/>
                      <a:headEnd type="none" w="med" len="med"/>
                      <a:tailEnd type="none" w="med" len="med"/>
                    </a:lnL>
                    <a:lnR w="12700" cap="flat" cmpd="sng">
                      <a:solidFill>
                        <a:schemeClr val="bg1"/>
                      </a:solidFill>
                      <a:prstDash val="solid"/>
                      <a:headEnd type="none" w="med" len="med"/>
                      <a:tailEnd type="none" w="med" len="med"/>
                    </a:lnR>
                    <a:lnT w="12700" cap="flat" cmpd="sng">
                      <a:solidFill>
                        <a:schemeClr val="bg1"/>
                      </a:solidFill>
                      <a:prstDash val="solid"/>
                      <a:headEnd type="none" w="med" len="med"/>
                      <a:tailEnd type="none" w="med" len="med"/>
                    </a:lnT>
                    <a:lnB w="12700" cap="flat" cmpd="sng">
                      <a:solidFill>
                        <a:schemeClr val="bg1"/>
                      </a:solidFill>
                      <a:prstDash val="solid"/>
                      <a:headEnd type="none" w="med" len="med"/>
                      <a:tailEnd type="none" w="med" len="med"/>
                    </a:lnB>
                    <a:lnTlToBr>
                      <a:noFill/>
                    </a:lnTlToBr>
                    <a:lnBlToTr>
                      <a:noFill/>
                    </a:lnBlToTr>
                    <a:solidFill>
                      <a:srgbClr val="B2B2B2"/>
                    </a:solidFill>
                  </a:tcPr>
                </a:tc>
                <a:tc>
                  <a:txBody>
                    <a:bodyPr/>
                    <a:lstStyle>
                      <a:lvl1pPr marL="342900" lvl="0" indent="-342900" algn="l" defTabSz="914400" eaLnBrk="1" fontAlgn="base" latinLnBrk="0" hangingPunct="1">
                        <a:lnSpc>
                          <a:spcPct val="100000"/>
                        </a:lnSpc>
                        <a:spcBef>
                          <a:spcPct val="20000"/>
                        </a:spcBef>
                        <a:spcAft>
                          <a:spcPct val="0"/>
                        </a:spcAft>
                        <a:buChar char="•"/>
                        <a:defRPr sz="2800" b="0" i="0" u="none" kern="1200" baseline="0">
                          <a:solidFill>
                            <a:schemeClr val="tx1"/>
                          </a:solidFill>
                          <a:latin typeface="Arial" panose="020B0604020202020204" pitchFamily="34" charset="0"/>
                          <a:ea typeface="宋体" panose="02010600030101010101" pitchFamily="2" charset="-122"/>
                        </a:defRPr>
                      </a:lvl1pPr>
                      <a:lvl2pPr marL="742950" lvl="1" indent="-285750">
                        <a:defRPr sz="2400" kern="1200"/>
                      </a:lvl2pPr>
                      <a:lvl3pPr marL="1143000" lvl="2" indent="-228600">
                        <a:defRPr sz="2000" kern="1200"/>
                      </a:lvl3pPr>
                      <a:lvl4pPr marL="1600200" lvl="3" indent="-228600">
                        <a:defRPr sz="1800" kern="1200"/>
                      </a:lvl4pPr>
                      <a:lvl5pPr marL="2057400" lvl="4" indent="-228600">
                        <a:defRPr sz="1800" kern="1200"/>
                      </a:lvl5pPr>
                    </a:lstStyle>
                    <a:p>
                      <a:pPr marL="0" lvl="0" indent="0" algn="ctr">
                        <a:buNone/>
                      </a:pPr>
                      <a:r>
                        <a:rPr lang="zh-CN" altLang="en-US" sz="1800" b="1" dirty="0"/>
                        <a:t>发芽种子个数</a:t>
                      </a:r>
                      <a:endParaRPr lang="zh-CN" altLang="en-US" sz="1800" b="1" dirty="0"/>
                    </a:p>
                  </a:txBody>
                  <a:tcPr anchor="ctr">
                    <a:lnL w="12700" cap="flat" cmpd="sng">
                      <a:solidFill>
                        <a:schemeClr val="bg1"/>
                      </a:solidFill>
                      <a:prstDash val="solid"/>
                      <a:headEnd type="none" w="med" len="med"/>
                      <a:tailEnd type="none" w="med" len="med"/>
                    </a:lnL>
                    <a:lnR w="12700" cap="flat" cmpd="sng">
                      <a:solidFill>
                        <a:schemeClr val="bg1"/>
                      </a:solidFill>
                      <a:prstDash val="solid"/>
                      <a:headEnd type="none" w="med" len="med"/>
                      <a:tailEnd type="none" w="med" len="med"/>
                    </a:lnR>
                    <a:lnT w="12700" cap="flat" cmpd="sng">
                      <a:solidFill>
                        <a:schemeClr val="bg1"/>
                      </a:solidFill>
                      <a:prstDash val="solid"/>
                      <a:headEnd type="none" w="med" len="med"/>
                      <a:tailEnd type="none" w="med" len="med"/>
                    </a:lnT>
                    <a:lnB w="12700" cap="flat" cmpd="sng">
                      <a:solidFill>
                        <a:schemeClr val="bg1"/>
                      </a:solidFill>
                      <a:prstDash val="solid"/>
                      <a:headEnd type="none" w="med" len="med"/>
                      <a:tailEnd type="none" w="med" len="med"/>
                    </a:lnB>
                    <a:lnTlToBr>
                      <a:noFill/>
                    </a:lnTlToBr>
                    <a:lnBlToTr>
                      <a:noFill/>
                    </a:lnBlToTr>
                    <a:solidFill>
                      <a:srgbClr val="B2B2B2"/>
                    </a:solidFill>
                  </a:tcPr>
                </a:tc>
                <a:tc>
                  <a:txBody>
                    <a:bodyPr/>
                    <a:lstStyle>
                      <a:lvl1pPr marL="342900" lvl="0" indent="-342900" algn="l" defTabSz="914400" eaLnBrk="1" fontAlgn="base" latinLnBrk="0" hangingPunct="1">
                        <a:lnSpc>
                          <a:spcPct val="100000"/>
                        </a:lnSpc>
                        <a:spcBef>
                          <a:spcPct val="20000"/>
                        </a:spcBef>
                        <a:spcAft>
                          <a:spcPct val="0"/>
                        </a:spcAft>
                        <a:buChar char="•"/>
                        <a:defRPr sz="2800" b="0" i="0" u="none" kern="1200" baseline="0">
                          <a:solidFill>
                            <a:schemeClr val="tx1"/>
                          </a:solidFill>
                          <a:latin typeface="Arial" panose="020B0604020202020204" pitchFamily="34" charset="0"/>
                          <a:ea typeface="宋体" panose="02010600030101010101" pitchFamily="2" charset="-122"/>
                        </a:defRPr>
                      </a:lvl1pPr>
                      <a:lvl2pPr marL="742950" lvl="1" indent="-285750">
                        <a:defRPr sz="2400" kern="1200"/>
                      </a:lvl2pPr>
                      <a:lvl3pPr marL="1143000" lvl="2" indent="-228600">
                        <a:defRPr sz="2000" kern="1200"/>
                      </a:lvl3pPr>
                      <a:lvl4pPr marL="1600200" lvl="3" indent="-228600">
                        <a:defRPr sz="1800" kern="1200"/>
                      </a:lvl4pPr>
                      <a:lvl5pPr marL="2057400" lvl="4" indent="-228600">
                        <a:defRPr sz="1800" kern="1200"/>
                      </a:lvl5pPr>
                    </a:lstStyle>
                    <a:p>
                      <a:pPr marL="0" lvl="0" indent="0" algn="ctr">
                        <a:buNone/>
                      </a:pPr>
                      <a:r>
                        <a:rPr lang="zh-CN" altLang="en-US" sz="1800" b="1" dirty="0"/>
                        <a:t>发芽种子频率</a:t>
                      </a:r>
                      <a:endParaRPr lang="zh-CN" altLang="en-US" sz="1800" b="1" dirty="0"/>
                    </a:p>
                  </a:txBody>
                  <a:tcPr anchor="ctr">
                    <a:lnL w="12700" cap="flat" cmpd="sng">
                      <a:solidFill>
                        <a:schemeClr val="bg1"/>
                      </a:solidFill>
                      <a:prstDash val="solid"/>
                      <a:headEnd type="none" w="med" len="med"/>
                      <a:tailEnd type="none" w="med" len="med"/>
                    </a:lnL>
                    <a:lnR w="12700" cap="flat" cmpd="sng">
                      <a:solidFill>
                        <a:schemeClr val="bg1"/>
                      </a:solidFill>
                      <a:prstDash val="solid"/>
                      <a:headEnd type="none" w="med" len="med"/>
                      <a:tailEnd type="none" w="med" len="med"/>
                    </a:lnR>
                    <a:lnT w="12700" cap="flat" cmpd="sng">
                      <a:solidFill>
                        <a:schemeClr val="bg1"/>
                      </a:solidFill>
                      <a:prstDash val="solid"/>
                      <a:headEnd type="none" w="med" len="med"/>
                      <a:tailEnd type="none" w="med" len="med"/>
                    </a:lnT>
                    <a:lnB w="12700" cap="flat" cmpd="sng">
                      <a:solidFill>
                        <a:schemeClr val="bg1"/>
                      </a:solidFill>
                      <a:prstDash val="solid"/>
                      <a:headEnd type="none" w="med" len="med"/>
                      <a:tailEnd type="none" w="med" len="med"/>
                    </a:lnB>
                    <a:lnTlToBr>
                      <a:noFill/>
                    </a:lnTlToBr>
                    <a:lnBlToTr>
                      <a:noFill/>
                    </a:lnBlToTr>
                    <a:solidFill>
                      <a:srgbClr val="B2B2B2"/>
                    </a:solidFill>
                  </a:tcPr>
                </a:tc>
              </a:tr>
              <a:tr h="368300">
                <a:tc>
                  <a:txBody>
                    <a:bodyPr/>
                    <a:lstStyle>
                      <a:lvl1pPr marL="342900" lvl="0" indent="-342900" algn="l" defTabSz="914400" eaLnBrk="1" fontAlgn="base" latinLnBrk="0" hangingPunct="1">
                        <a:lnSpc>
                          <a:spcPct val="100000"/>
                        </a:lnSpc>
                        <a:spcBef>
                          <a:spcPct val="20000"/>
                        </a:spcBef>
                        <a:spcAft>
                          <a:spcPct val="0"/>
                        </a:spcAft>
                        <a:buChar char="•"/>
                        <a:defRPr sz="2800" b="0" i="0" u="none" kern="1200" baseline="0">
                          <a:solidFill>
                            <a:schemeClr val="tx1"/>
                          </a:solidFill>
                          <a:latin typeface="Arial" panose="020B0604020202020204" pitchFamily="34" charset="0"/>
                          <a:ea typeface="宋体" panose="02010600030101010101" pitchFamily="2" charset="-122"/>
                        </a:defRPr>
                      </a:lvl1pPr>
                      <a:lvl2pPr marL="742950" lvl="1" indent="-285750">
                        <a:defRPr sz="2400" kern="1200"/>
                      </a:lvl2pPr>
                      <a:lvl3pPr marL="1143000" lvl="2" indent="-228600">
                        <a:defRPr sz="2000" kern="1200"/>
                      </a:lvl3pPr>
                      <a:lvl4pPr marL="1600200" lvl="3" indent="-228600">
                        <a:defRPr sz="1800" kern="1200"/>
                      </a:lvl4pPr>
                      <a:lvl5pPr marL="2057400" lvl="4" indent="-228600">
                        <a:defRPr sz="1800" kern="1200"/>
                      </a:lvl5pPr>
                    </a:lstStyle>
                    <a:p>
                      <a:pPr marL="0" lvl="0" indent="0" algn="ctr">
                        <a:buNone/>
                      </a:pPr>
                      <a:r>
                        <a:rPr lang="en-US" altLang="zh-CN" sz="1800" b="1"/>
                        <a:t>100</a:t>
                      </a:r>
                      <a:endParaRPr lang="zh-CN" altLang="en-US" sz="1800" b="1"/>
                    </a:p>
                  </a:txBody>
                  <a:tcPr anchor="ctr">
                    <a:lnL w="12700" cap="flat" cmpd="sng">
                      <a:solidFill>
                        <a:schemeClr val="bg1"/>
                      </a:solidFill>
                      <a:prstDash val="solid"/>
                      <a:headEnd type="none" w="med" len="med"/>
                      <a:tailEnd type="none" w="med" len="med"/>
                    </a:lnL>
                    <a:lnR w="12700" cap="flat" cmpd="sng">
                      <a:solidFill>
                        <a:schemeClr val="bg1"/>
                      </a:solidFill>
                      <a:prstDash val="solid"/>
                      <a:headEnd type="none" w="med" len="med"/>
                      <a:tailEnd type="none" w="med" len="med"/>
                    </a:lnR>
                    <a:lnT w="12700" cap="flat" cmpd="sng">
                      <a:solidFill>
                        <a:schemeClr val="bg1"/>
                      </a:solidFill>
                      <a:prstDash val="solid"/>
                      <a:headEnd type="none" w="med" len="med"/>
                      <a:tailEnd type="none" w="med" len="med"/>
                    </a:lnT>
                    <a:lnB w="12700" cap="flat" cmpd="sng">
                      <a:solidFill>
                        <a:schemeClr val="bg1"/>
                      </a:solidFill>
                      <a:prstDash val="solid"/>
                      <a:headEnd type="none" w="med" len="med"/>
                      <a:tailEnd type="none" w="med" len="med"/>
                    </a:lnB>
                    <a:lnTlToBr>
                      <a:noFill/>
                    </a:lnTlToBr>
                    <a:lnBlToTr>
                      <a:noFill/>
                    </a:lnBlToTr>
                    <a:solidFill>
                      <a:schemeClr val="accent1"/>
                    </a:solidFill>
                  </a:tcPr>
                </a:tc>
                <a:tc>
                  <a:txBody>
                    <a:bodyPr/>
                    <a:lstStyle>
                      <a:lvl1pPr marL="342900" lvl="0" indent="-342900" algn="l" defTabSz="914400" eaLnBrk="1" fontAlgn="base" latinLnBrk="0" hangingPunct="1">
                        <a:lnSpc>
                          <a:spcPct val="100000"/>
                        </a:lnSpc>
                        <a:spcBef>
                          <a:spcPct val="20000"/>
                        </a:spcBef>
                        <a:spcAft>
                          <a:spcPct val="0"/>
                        </a:spcAft>
                        <a:buChar char="•"/>
                        <a:defRPr sz="2800" b="0" i="0" u="none" kern="1200" baseline="0">
                          <a:solidFill>
                            <a:schemeClr val="tx1"/>
                          </a:solidFill>
                          <a:latin typeface="Arial" panose="020B0604020202020204" pitchFamily="34" charset="0"/>
                          <a:ea typeface="宋体" panose="02010600030101010101" pitchFamily="2" charset="-122"/>
                        </a:defRPr>
                      </a:lvl1pPr>
                      <a:lvl2pPr marL="742950" lvl="1" indent="-285750">
                        <a:defRPr sz="2400" kern="1200"/>
                      </a:lvl2pPr>
                      <a:lvl3pPr marL="1143000" lvl="2" indent="-228600">
                        <a:defRPr sz="2000" kern="1200"/>
                      </a:lvl3pPr>
                      <a:lvl4pPr marL="1600200" lvl="3" indent="-228600">
                        <a:defRPr sz="1800" kern="1200"/>
                      </a:lvl4pPr>
                      <a:lvl5pPr marL="2057400" lvl="4" indent="-228600">
                        <a:defRPr sz="1800" kern="1200"/>
                      </a:lvl5pPr>
                    </a:lstStyle>
                    <a:p>
                      <a:pPr marL="0" lvl="0" indent="0" algn="ctr">
                        <a:buNone/>
                      </a:pPr>
                      <a:r>
                        <a:rPr lang="en-US" altLang="zh-CN" sz="1800" b="1"/>
                        <a:t>94</a:t>
                      </a:r>
                      <a:endParaRPr lang="zh-CN" altLang="en-US" sz="1800" b="1"/>
                    </a:p>
                  </a:txBody>
                  <a:tcPr anchor="ctr">
                    <a:lnL w="12700" cap="flat" cmpd="sng">
                      <a:solidFill>
                        <a:schemeClr val="bg1"/>
                      </a:solidFill>
                      <a:prstDash val="solid"/>
                      <a:headEnd type="none" w="med" len="med"/>
                      <a:tailEnd type="none" w="med" len="med"/>
                    </a:lnL>
                    <a:lnR w="12700" cap="flat" cmpd="sng">
                      <a:solidFill>
                        <a:schemeClr val="bg1"/>
                      </a:solidFill>
                      <a:prstDash val="solid"/>
                      <a:headEnd type="none" w="med" len="med"/>
                      <a:tailEnd type="none" w="med" len="med"/>
                    </a:lnR>
                    <a:lnT w="12700" cap="flat" cmpd="sng">
                      <a:solidFill>
                        <a:schemeClr val="bg1"/>
                      </a:solidFill>
                      <a:prstDash val="solid"/>
                      <a:headEnd type="none" w="med" len="med"/>
                      <a:tailEnd type="none" w="med" len="med"/>
                    </a:lnT>
                    <a:lnB w="12700" cap="flat" cmpd="sng">
                      <a:solidFill>
                        <a:schemeClr val="bg1"/>
                      </a:solidFill>
                      <a:prstDash val="solid"/>
                      <a:headEnd type="none" w="med" len="med"/>
                      <a:tailEnd type="none" w="med" len="med"/>
                    </a:lnB>
                    <a:lnTlToBr>
                      <a:noFill/>
                    </a:lnTlToBr>
                    <a:lnBlToTr>
                      <a:noFill/>
                    </a:lnBlToTr>
                    <a:solidFill>
                      <a:schemeClr val="accent1"/>
                    </a:solidFill>
                  </a:tcPr>
                </a:tc>
                <a:tc>
                  <a:txBody>
                    <a:bodyPr/>
                    <a:lstStyle>
                      <a:lvl1pPr marL="342900" lvl="0" indent="-342900" algn="l" defTabSz="914400" eaLnBrk="1" fontAlgn="base" latinLnBrk="0" hangingPunct="1">
                        <a:lnSpc>
                          <a:spcPct val="100000"/>
                        </a:lnSpc>
                        <a:spcBef>
                          <a:spcPct val="20000"/>
                        </a:spcBef>
                        <a:spcAft>
                          <a:spcPct val="0"/>
                        </a:spcAft>
                        <a:buChar char="•"/>
                        <a:defRPr sz="2800" b="0" i="0" u="none" kern="1200" baseline="0">
                          <a:solidFill>
                            <a:schemeClr val="tx1"/>
                          </a:solidFill>
                          <a:latin typeface="Arial" panose="020B0604020202020204" pitchFamily="34" charset="0"/>
                          <a:ea typeface="宋体" panose="02010600030101010101" pitchFamily="2" charset="-122"/>
                        </a:defRPr>
                      </a:lvl1pPr>
                      <a:lvl2pPr marL="742950" lvl="1" indent="-285750">
                        <a:defRPr sz="2400" kern="1200"/>
                      </a:lvl2pPr>
                      <a:lvl3pPr marL="1143000" lvl="2" indent="-228600">
                        <a:defRPr sz="2000" kern="1200"/>
                      </a:lvl3pPr>
                      <a:lvl4pPr marL="1600200" lvl="3" indent="-228600">
                        <a:defRPr sz="1800" kern="1200"/>
                      </a:lvl4pPr>
                      <a:lvl5pPr marL="2057400" lvl="4" indent="-228600">
                        <a:defRPr sz="1800" kern="1200"/>
                      </a:lvl5pPr>
                    </a:lstStyle>
                    <a:p>
                      <a:pPr marL="0" lvl="0" indent="0" algn="ctr">
                        <a:buNone/>
                      </a:pPr>
                      <a:endParaRPr lang="zh-CN" altLang="en-US" sz="1800" b="1" dirty="0"/>
                    </a:p>
                  </a:txBody>
                  <a:tcPr anchor="ctr">
                    <a:lnL w="12700" cap="flat" cmpd="sng">
                      <a:solidFill>
                        <a:schemeClr val="bg1"/>
                      </a:solidFill>
                      <a:prstDash val="solid"/>
                      <a:headEnd type="none" w="med" len="med"/>
                      <a:tailEnd type="none" w="med" len="med"/>
                    </a:lnL>
                    <a:lnR w="12700" cap="flat" cmpd="sng">
                      <a:solidFill>
                        <a:schemeClr val="bg1"/>
                      </a:solidFill>
                      <a:prstDash val="solid"/>
                      <a:headEnd type="none" w="med" len="med"/>
                      <a:tailEnd type="none" w="med" len="med"/>
                    </a:lnR>
                    <a:lnT w="12700" cap="flat" cmpd="sng">
                      <a:solidFill>
                        <a:schemeClr val="bg1"/>
                      </a:solidFill>
                      <a:prstDash val="solid"/>
                      <a:headEnd type="none" w="med" len="med"/>
                      <a:tailEnd type="none" w="med" len="med"/>
                    </a:lnT>
                    <a:lnB w="12700" cap="flat" cmpd="sng">
                      <a:solidFill>
                        <a:schemeClr val="bg1"/>
                      </a:solidFill>
                      <a:prstDash val="solid"/>
                      <a:headEnd type="none" w="med" len="med"/>
                      <a:tailEnd type="none" w="med" len="med"/>
                    </a:lnB>
                    <a:lnTlToBr>
                      <a:noFill/>
                    </a:lnTlToBr>
                    <a:lnBlToTr>
                      <a:noFill/>
                    </a:lnBlToTr>
                    <a:solidFill>
                      <a:schemeClr val="accent1"/>
                    </a:solidFill>
                  </a:tcPr>
                </a:tc>
              </a:tr>
              <a:tr h="369888">
                <a:tc>
                  <a:txBody>
                    <a:bodyPr/>
                    <a:lstStyle>
                      <a:lvl1pPr marL="342900" lvl="0" indent="-342900" algn="l" defTabSz="914400" eaLnBrk="1" fontAlgn="base" latinLnBrk="0" hangingPunct="1">
                        <a:lnSpc>
                          <a:spcPct val="100000"/>
                        </a:lnSpc>
                        <a:spcBef>
                          <a:spcPct val="20000"/>
                        </a:spcBef>
                        <a:spcAft>
                          <a:spcPct val="0"/>
                        </a:spcAft>
                        <a:buChar char="•"/>
                        <a:defRPr sz="2800" b="0" i="0" u="none" kern="1200" baseline="0">
                          <a:solidFill>
                            <a:schemeClr val="tx1"/>
                          </a:solidFill>
                          <a:latin typeface="Arial" panose="020B0604020202020204" pitchFamily="34" charset="0"/>
                          <a:ea typeface="宋体" panose="02010600030101010101" pitchFamily="2" charset="-122"/>
                        </a:defRPr>
                      </a:lvl1pPr>
                      <a:lvl2pPr marL="742950" lvl="1" indent="-285750">
                        <a:defRPr sz="2400" kern="1200"/>
                      </a:lvl2pPr>
                      <a:lvl3pPr marL="1143000" lvl="2" indent="-228600">
                        <a:defRPr sz="2000" kern="1200"/>
                      </a:lvl3pPr>
                      <a:lvl4pPr marL="1600200" lvl="3" indent="-228600">
                        <a:defRPr sz="1800" kern="1200"/>
                      </a:lvl4pPr>
                      <a:lvl5pPr marL="2057400" lvl="4" indent="-228600">
                        <a:defRPr sz="1800" kern="1200"/>
                      </a:lvl5pPr>
                    </a:lstStyle>
                    <a:p>
                      <a:pPr marL="0" lvl="0" indent="0" algn="ctr">
                        <a:buNone/>
                      </a:pPr>
                      <a:r>
                        <a:rPr lang="en-US" altLang="zh-CN" sz="1800" b="1"/>
                        <a:t>200</a:t>
                      </a:r>
                      <a:endParaRPr lang="zh-CN" altLang="en-US" sz="1800" b="1"/>
                    </a:p>
                  </a:txBody>
                  <a:tcPr anchor="ctr">
                    <a:lnL w="12700" cap="flat" cmpd="sng">
                      <a:solidFill>
                        <a:schemeClr val="bg1"/>
                      </a:solidFill>
                      <a:prstDash val="solid"/>
                      <a:headEnd type="none" w="med" len="med"/>
                      <a:tailEnd type="none" w="med" len="med"/>
                    </a:lnL>
                    <a:lnR w="12700" cap="flat" cmpd="sng">
                      <a:solidFill>
                        <a:schemeClr val="bg1"/>
                      </a:solidFill>
                      <a:prstDash val="solid"/>
                      <a:headEnd type="none" w="med" len="med"/>
                      <a:tailEnd type="none" w="med" len="med"/>
                    </a:lnR>
                    <a:lnT w="12700" cap="flat" cmpd="sng">
                      <a:solidFill>
                        <a:schemeClr val="bg1"/>
                      </a:solidFill>
                      <a:prstDash val="solid"/>
                      <a:headEnd type="none" w="med" len="med"/>
                      <a:tailEnd type="none" w="med" len="med"/>
                    </a:lnT>
                    <a:lnB w="12700" cap="flat" cmpd="sng">
                      <a:solidFill>
                        <a:schemeClr val="bg1"/>
                      </a:solidFill>
                      <a:prstDash val="solid"/>
                      <a:headEnd type="none" w="med" len="med"/>
                      <a:tailEnd type="none" w="med" len="med"/>
                    </a:lnB>
                    <a:lnTlToBr>
                      <a:noFill/>
                    </a:lnTlToBr>
                    <a:lnBlToTr>
                      <a:noFill/>
                    </a:lnBlToTr>
                    <a:solidFill>
                      <a:schemeClr val="accent1"/>
                    </a:solidFill>
                  </a:tcPr>
                </a:tc>
                <a:tc>
                  <a:txBody>
                    <a:bodyPr/>
                    <a:lstStyle>
                      <a:lvl1pPr marL="342900" lvl="0" indent="-342900" algn="l" defTabSz="914400" eaLnBrk="1" fontAlgn="base" latinLnBrk="0" hangingPunct="1">
                        <a:lnSpc>
                          <a:spcPct val="100000"/>
                        </a:lnSpc>
                        <a:spcBef>
                          <a:spcPct val="20000"/>
                        </a:spcBef>
                        <a:spcAft>
                          <a:spcPct val="0"/>
                        </a:spcAft>
                        <a:buChar char="•"/>
                        <a:defRPr sz="2800" b="0" i="0" u="none" kern="1200" baseline="0">
                          <a:solidFill>
                            <a:schemeClr val="tx1"/>
                          </a:solidFill>
                          <a:latin typeface="Arial" panose="020B0604020202020204" pitchFamily="34" charset="0"/>
                          <a:ea typeface="宋体" panose="02010600030101010101" pitchFamily="2" charset="-122"/>
                        </a:defRPr>
                      </a:lvl1pPr>
                      <a:lvl2pPr marL="742950" lvl="1" indent="-285750">
                        <a:defRPr sz="2400" kern="1200"/>
                      </a:lvl2pPr>
                      <a:lvl3pPr marL="1143000" lvl="2" indent="-228600">
                        <a:defRPr sz="2000" kern="1200"/>
                      </a:lvl3pPr>
                      <a:lvl4pPr marL="1600200" lvl="3" indent="-228600">
                        <a:defRPr sz="1800" kern="1200"/>
                      </a:lvl4pPr>
                      <a:lvl5pPr marL="2057400" lvl="4" indent="-228600">
                        <a:defRPr sz="1800" kern="1200"/>
                      </a:lvl5pPr>
                    </a:lstStyle>
                    <a:p>
                      <a:pPr marL="0" lvl="0" indent="0" algn="ctr">
                        <a:buNone/>
                      </a:pPr>
                      <a:r>
                        <a:rPr lang="en-US" altLang="zh-CN" sz="1800" b="1"/>
                        <a:t>187</a:t>
                      </a:r>
                      <a:endParaRPr lang="zh-CN" altLang="en-US" sz="1800" b="1"/>
                    </a:p>
                  </a:txBody>
                  <a:tcPr anchor="ctr">
                    <a:lnL w="12700" cap="flat" cmpd="sng">
                      <a:solidFill>
                        <a:schemeClr val="bg1"/>
                      </a:solidFill>
                      <a:prstDash val="solid"/>
                      <a:headEnd type="none" w="med" len="med"/>
                      <a:tailEnd type="none" w="med" len="med"/>
                    </a:lnL>
                    <a:lnR w="12700" cap="flat" cmpd="sng">
                      <a:solidFill>
                        <a:schemeClr val="bg1"/>
                      </a:solidFill>
                      <a:prstDash val="solid"/>
                      <a:headEnd type="none" w="med" len="med"/>
                      <a:tailEnd type="none" w="med" len="med"/>
                    </a:lnR>
                    <a:lnT w="12700" cap="flat" cmpd="sng">
                      <a:solidFill>
                        <a:schemeClr val="bg1"/>
                      </a:solidFill>
                      <a:prstDash val="solid"/>
                      <a:headEnd type="none" w="med" len="med"/>
                      <a:tailEnd type="none" w="med" len="med"/>
                    </a:lnT>
                    <a:lnB w="12700" cap="flat" cmpd="sng">
                      <a:solidFill>
                        <a:schemeClr val="bg1"/>
                      </a:solidFill>
                      <a:prstDash val="solid"/>
                      <a:headEnd type="none" w="med" len="med"/>
                      <a:tailEnd type="none" w="med" len="med"/>
                    </a:lnB>
                    <a:lnTlToBr>
                      <a:noFill/>
                    </a:lnTlToBr>
                    <a:lnBlToTr>
                      <a:noFill/>
                    </a:lnBlToTr>
                    <a:solidFill>
                      <a:schemeClr val="accent1"/>
                    </a:solidFill>
                  </a:tcPr>
                </a:tc>
                <a:tc>
                  <a:txBody>
                    <a:bodyPr/>
                    <a:lstStyle>
                      <a:lvl1pPr marL="342900" lvl="0" indent="-342900" algn="l" defTabSz="914400" eaLnBrk="1" fontAlgn="base" latinLnBrk="0" hangingPunct="1">
                        <a:lnSpc>
                          <a:spcPct val="100000"/>
                        </a:lnSpc>
                        <a:spcBef>
                          <a:spcPct val="20000"/>
                        </a:spcBef>
                        <a:spcAft>
                          <a:spcPct val="0"/>
                        </a:spcAft>
                        <a:buChar char="•"/>
                        <a:defRPr sz="2800" b="0" i="0" u="none" kern="1200" baseline="0">
                          <a:solidFill>
                            <a:schemeClr val="tx1"/>
                          </a:solidFill>
                          <a:latin typeface="Arial" panose="020B0604020202020204" pitchFamily="34" charset="0"/>
                          <a:ea typeface="宋体" panose="02010600030101010101" pitchFamily="2" charset="-122"/>
                        </a:defRPr>
                      </a:lvl1pPr>
                      <a:lvl2pPr marL="742950" lvl="1" indent="-285750">
                        <a:defRPr sz="2400" kern="1200"/>
                      </a:lvl2pPr>
                      <a:lvl3pPr marL="1143000" lvl="2" indent="-228600">
                        <a:defRPr sz="2000" kern="1200"/>
                      </a:lvl3pPr>
                      <a:lvl4pPr marL="1600200" lvl="3" indent="-228600">
                        <a:defRPr sz="1800" kern="1200"/>
                      </a:lvl4pPr>
                      <a:lvl5pPr marL="2057400" lvl="4" indent="-228600">
                        <a:defRPr sz="1800" kern="1200"/>
                      </a:lvl5pPr>
                    </a:lstStyle>
                    <a:p>
                      <a:pPr marL="0" lvl="0" indent="0" algn="ctr">
                        <a:buNone/>
                      </a:pPr>
                      <a:endParaRPr lang="zh-CN" altLang="en-US" sz="1800" b="1" dirty="0"/>
                    </a:p>
                  </a:txBody>
                  <a:tcPr anchor="ctr">
                    <a:lnL w="12700" cap="flat" cmpd="sng">
                      <a:solidFill>
                        <a:schemeClr val="bg1"/>
                      </a:solidFill>
                      <a:prstDash val="solid"/>
                      <a:headEnd type="none" w="med" len="med"/>
                      <a:tailEnd type="none" w="med" len="med"/>
                    </a:lnL>
                    <a:lnR w="12700" cap="flat" cmpd="sng">
                      <a:solidFill>
                        <a:schemeClr val="bg1"/>
                      </a:solidFill>
                      <a:prstDash val="solid"/>
                      <a:headEnd type="none" w="med" len="med"/>
                      <a:tailEnd type="none" w="med" len="med"/>
                    </a:lnR>
                    <a:lnT w="12700" cap="flat" cmpd="sng">
                      <a:solidFill>
                        <a:schemeClr val="bg1"/>
                      </a:solidFill>
                      <a:prstDash val="solid"/>
                      <a:headEnd type="none" w="med" len="med"/>
                      <a:tailEnd type="none" w="med" len="med"/>
                    </a:lnT>
                    <a:lnB w="12700" cap="flat" cmpd="sng">
                      <a:solidFill>
                        <a:schemeClr val="bg1"/>
                      </a:solidFill>
                      <a:prstDash val="solid"/>
                      <a:headEnd type="none" w="med" len="med"/>
                      <a:tailEnd type="none" w="med" len="med"/>
                    </a:lnB>
                    <a:lnTlToBr>
                      <a:noFill/>
                    </a:lnTlToBr>
                    <a:lnBlToTr>
                      <a:noFill/>
                    </a:lnBlToTr>
                    <a:solidFill>
                      <a:schemeClr val="accent1"/>
                    </a:solidFill>
                  </a:tcPr>
                </a:tc>
              </a:tr>
              <a:tr h="369887">
                <a:tc>
                  <a:txBody>
                    <a:bodyPr/>
                    <a:lstStyle>
                      <a:lvl1pPr marL="342900" lvl="0" indent="-342900" algn="l" defTabSz="914400" eaLnBrk="1" fontAlgn="base" latinLnBrk="0" hangingPunct="1">
                        <a:lnSpc>
                          <a:spcPct val="100000"/>
                        </a:lnSpc>
                        <a:spcBef>
                          <a:spcPct val="20000"/>
                        </a:spcBef>
                        <a:spcAft>
                          <a:spcPct val="0"/>
                        </a:spcAft>
                        <a:buChar char="•"/>
                        <a:defRPr sz="2800" b="0" i="0" u="none" kern="1200" baseline="0">
                          <a:solidFill>
                            <a:schemeClr val="tx1"/>
                          </a:solidFill>
                          <a:latin typeface="Arial" panose="020B0604020202020204" pitchFamily="34" charset="0"/>
                          <a:ea typeface="宋体" panose="02010600030101010101" pitchFamily="2" charset="-122"/>
                        </a:defRPr>
                      </a:lvl1pPr>
                      <a:lvl2pPr marL="742950" lvl="1" indent="-285750">
                        <a:defRPr sz="2400" kern="1200"/>
                      </a:lvl2pPr>
                      <a:lvl3pPr marL="1143000" lvl="2" indent="-228600">
                        <a:defRPr sz="2000" kern="1200"/>
                      </a:lvl3pPr>
                      <a:lvl4pPr marL="1600200" lvl="3" indent="-228600">
                        <a:defRPr sz="1800" kern="1200"/>
                      </a:lvl4pPr>
                      <a:lvl5pPr marL="2057400" lvl="4" indent="-228600">
                        <a:defRPr sz="1800" kern="1200"/>
                      </a:lvl5pPr>
                    </a:lstStyle>
                    <a:p>
                      <a:pPr marL="0" lvl="0" indent="0" algn="ctr">
                        <a:buNone/>
                      </a:pPr>
                      <a:r>
                        <a:rPr lang="en-US" altLang="zh-CN" sz="1800" b="1"/>
                        <a:t>300</a:t>
                      </a:r>
                      <a:endParaRPr lang="zh-CN" altLang="en-US" sz="1800" b="1"/>
                    </a:p>
                  </a:txBody>
                  <a:tcPr anchor="ctr">
                    <a:lnL w="12700" cap="flat" cmpd="sng">
                      <a:solidFill>
                        <a:schemeClr val="bg1"/>
                      </a:solidFill>
                      <a:prstDash val="solid"/>
                      <a:headEnd type="none" w="med" len="med"/>
                      <a:tailEnd type="none" w="med" len="med"/>
                    </a:lnL>
                    <a:lnR w="12700" cap="flat" cmpd="sng">
                      <a:solidFill>
                        <a:schemeClr val="bg1"/>
                      </a:solidFill>
                      <a:prstDash val="solid"/>
                      <a:headEnd type="none" w="med" len="med"/>
                      <a:tailEnd type="none" w="med" len="med"/>
                    </a:lnR>
                    <a:lnT w="12700" cap="flat" cmpd="sng">
                      <a:solidFill>
                        <a:schemeClr val="bg1"/>
                      </a:solidFill>
                      <a:prstDash val="solid"/>
                      <a:headEnd type="none" w="med" len="med"/>
                      <a:tailEnd type="none" w="med" len="med"/>
                    </a:lnT>
                    <a:lnB w="12700" cap="flat" cmpd="sng">
                      <a:solidFill>
                        <a:schemeClr val="bg1"/>
                      </a:solidFill>
                      <a:prstDash val="solid"/>
                      <a:headEnd type="none" w="med" len="med"/>
                      <a:tailEnd type="none" w="med" len="med"/>
                    </a:lnB>
                    <a:lnTlToBr>
                      <a:noFill/>
                    </a:lnTlToBr>
                    <a:lnBlToTr>
                      <a:noFill/>
                    </a:lnBlToTr>
                    <a:solidFill>
                      <a:schemeClr val="accent1"/>
                    </a:solidFill>
                  </a:tcPr>
                </a:tc>
                <a:tc>
                  <a:txBody>
                    <a:bodyPr/>
                    <a:lstStyle>
                      <a:lvl1pPr marL="342900" lvl="0" indent="-342900" algn="l" defTabSz="914400" eaLnBrk="1" fontAlgn="base" latinLnBrk="0" hangingPunct="1">
                        <a:lnSpc>
                          <a:spcPct val="100000"/>
                        </a:lnSpc>
                        <a:spcBef>
                          <a:spcPct val="20000"/>
                        </a:spcBef>
                        <a:spcAft>
                          <a:spcPct val="0"/>
                        </a:spcAft>
                        <a:buChar char="•"/>
                        <a:defRPr sz="2800" b="0" i="0" u="none" kern="1200" baseline="0">
                          <a:solidFill>
                            <a:schemeClr val="tx1"/>
                          </a:solidFill>
                          <a:latin typeface="Arial" panose="020B0604020202020204" pitchFamily="34" charset="0"/>
                          <a:ea typeface="宋体" panose="02010600030101010101" pitchFamily="2" charset="-122"/>
                        </a:defRPr>
                      </a:lvl1pPr>
                      <a:lvl2pPr marL="742950" lvl="1" indent="-285750">
                        <a:defRPr sz="2400" kern="1200"/>
                      </a:lvl2pPr>
                      <a:lvl3pPr marL="1143000" lvl="2" indent="-228600">
                        <a:defRPr sz="2000" kern="1200"/>
                      </a:lvl3pPr>
                      <a:lvl4pPr marL="1600200" lvl="3" indent="-228600">
                        <a:defRPr sz="1800" kern="1200"/>
                      </a:lvl4pPr>
                      <a:lvl5pPr marL="2057400" lvl="4" indent="-228600">
                        <a:defRPr sz="1800" kern="1200"/>
                      </a:lvl5pPr>
                    </a:lstStyle>
                    <a:p>
                      <a:pPr marL="0" lvl="0" indent="0" algn="ctr">
                        <a:buNone/>
                      </a:pPr>
                      <a:r>
                        <a:rPr lang="en-US" altLang="zh-CN" sz="1800" b="1"/>
                        <a:t>282</a:t>
                      </a:r>
                      <a:endParaRPr lang="zh-CN" altLang="en-US" sz="1800" b="1"/>
                    </a:p>
                  </a:txBody>
                  <a:tcPr anchor="ctr">
                    <a:lnL w="12700" cap="flat" cmpd="sng">
                      <a:solidFill>
                        <a:schemeClr val="bg1"/>
                      </a:solidFill>
                      <a:prstDash val="solid"/>
                      <a:headEnd type="none" w="med" len="med"/>
                      <a:tailEnd type="none" w="med" len="med"/>
                    </a:lnL>
                    <a:lnR w="12700" cap="flat" cmpd="sng">
                      <a:solidFill>
                        <a:schemeClr val="bg1"/>
                      </a:solidFill>
                      <a:prstDash val="solid"/>
                      <a:headEnd type="none" w="med" len="med"/>
                      <a:tailEnd type="none" w="med" len="med"/>
                    </a:lnR>
                    <a:lnT w="12700" cap="flat" cmpd="sng">
                      <a:solidFill>
                        <a:schemeClr val="bg1"/>
                      </a:solidFill>
                      <a:prstDash val="solid"/>
                      <a:headEnd type="none" w="med" len="med"/>
                      <a:tailEnd type="none" w="med" len="med"/>
                    </a:lnT>
                    <a:lnB w="12700" cap="flat" cmpd="sng">
                      <a:solidFill>
                        <a:schemeClr val="bg1"/>
                      </a:solidFill>
                      <a:prstDash val="solid"/>
                      <a:headEnd type="none" w="med" len="med"/>
                      <a:tailEnd type="none" w="med" len="med"/>
                    </a:lnB>
                    <a:lnTlToBr>
                      <a:noFill/>
                    </a:lnTlToBr>
                    <a:lnBlToTr>
                      <a:noFill/>
                    </a:lnBlToTr>
                    <a:solidFill>
                      <a:schemeClr val="accent1"/>
                    </a:solidFill>
                  </a:tcPr>
                </a:tc>
                <a:tc>
                  <a:txBody>
                    <a:bodyPr/>
                    <a:lstStyle>
                      <a:lvl1pPr marL="342900" lvl="0" indent="-342900" algn="l" defTabSz="914400" eaLnBrk="1" fontAlgn="base" latinLnBrk="0" hangingPunct="1">
                        <a:lnSpc>
                          <a:spcPct val="100000"/>
                        </a:lnSpc>
                        <a:spcBef>
                          <a:spcPct val="20000"/>
                        </a:spcBef>
                        <a:spcAft>
                          <a:spcPct val="0"/>
                        </a:spcAft>
                        <a:buChar char="•"/>
                        <a:defRPr sz="2800" b="0" i="0" u="none" kern="1200" baseline="0">
                          <a:solidFill>
                            <a:schemeClr val="tx1"/>
                          </a:solidFill>
                          <a:latin typeface="Arial" panose="020B0604020202020204" pitchFamily="34" charset="0"/>
                          <a:ea typeface="宋体" panose="02010600030101010101" pitchFamily="2" charset="-122"/>
                        </a:defRPr>
                      </a:lvl1pPr>
                      <a:lvl2pPr marL="742950" lvl="1" indent="-285750">
                        <a:defRPr sz="2400" kern="1200"/>
                      </a:lvl2pPr>
                      <a:lvl3pPr marL="1143000" lvl="2" indent="-228600">
                        <a:defRPr sz="2000" kern="1200"/>
                      </a:lvl3pPr>
                      <a:lvl4pPr marL="1600200" lvl="3" indent="-228600">
                        <a:defRPr sz="1800" kern="1200"/>
                      </a:lvl4pPr>
                      <a:lvl5pPr marL="2057400" lvl="4" indent="-228600">
                        <a:defRPr sz="1800" kern="1200"/>
                      </a:lvl5pPr>
                    </a:lstStyle>
                    <a:p>
                      <a:pPr marL="0" lvl="0" indent="0" algn="ctr">
                        <a:buNone/>
                      </a:pPr>
                      <a:endParaRPr lang="zh-CN" altLang="en-US" sz="1800" b="1" dirty="0"/>
                    </a:p>
                  </a:txBody>
                  <a:tcPr anchor="ctr">
                    <a:lnL w="12700" cap="flat" cmpd="sng">
                      <a:solidFill>
                        <a:schemeClr val="bg1"/>
                      </a:solidFill>
                      <a:prstDash val="solid"/>
                      <a:headEnd type="none" w="med" len="med"/>
                      <a:tailEnd type="none" w="med" len="med"/>
                    </a:lnL>
                    <a:lnR w="12700" cap="flat" cmpd="sng">
                      <a:solidFill>
                        <a:schemeClr val="bg1"/>
                      </a:solidFill>
                      <a:prstDash val="solid"/>
                      <a:headEnd type="none" w="med" len="med"/>
                      <a:tailEnd type="none" w="med" len="med"/>
                    </a:lnR>
                    <a:lnT w="12700" cap="flat" cmpd="sng">
                      <a:solidFill>
                        <a:schemeClr val="bg1"/>
                      </a:solidFill>
                      <a:prstDash val="solid"/>
                      <a:headEnd type="none" w="med" len="med"/>
                      <a:tailEnd type="none" w="med" len="med"/>
                    </a:lnT>
                    <a:lnB w="12700" cap="flat" cmpd="sng">
                      <a:solidFill>
                        <a:schemeClr val="bg1"/>
                      </a:solidFill>
                      <a:prstDash val="solid"/>
                      <a:headEnd type="none" w="med" len="med"/>
                      <a:tailEnd type="none" w="med" len="med"/>
                    </a:lnB>
                    <a:lnTlToBr>
                      <a:noFill/>
                    </a:lnTlToBr>
                    <a:lnBlToTr>
                      <a:noFill/>
                    </a:lnBlToTr>
                    <a:solidFill>
                      <a:schemeClr val="accent1"/>
                    </a:solidFill>
                  </a:tcPr>
                </a:tc>
              </a:tr>
              <a:tr h="369888">
                <a:tc>
                  <a:txBody>
                    <a:bodyPr/>
                    <a:lstStyle>
                      <a:lvl1pPr marL="342900" lvl="0" indent="-342900" algn="l" defTabSz="914400" eaLnBrk="1" fontAlgn="base" latinLnBrk="0" hangingPunct="1">
                        <a:lnSpc>
                          <a:spcPct val="100000"/>
                        </a:lnSpc>
                        <a:spcBef>
                          <a:spcPct val="20000"/>
                        </a:spcBef>
                        <a:spcAft>
                          <a:spcPct val="0"/>
                        </a:spcAft>
                        <a:buChar char="•"/>
                        <a:defRPr sz="2800" b="0" i="0" u="none" kern="1200" baseline="0">
                          <a:solidFill>
                            <a:schemeClr val="tx1"/>
                          </a:solidFill>
                          <a:latin typeface="Arial" panose="020B0604020202020204" pitchFamily="34" charset="0"/>
                          <a:ea typeface="宋体" panose="02010600030101010101" pitchFamily="2" charset="-122"/>
                        </a:defRPr>
                      </a:lvl1pPr>
                      <a:lvl2pPr marL="742950" lvl="1" indent="-285750">
                        <a:defRPr sz="2400" kern="1200"/>
                      </a:lvl2pPr>
                      <a:lvl3pPr marL="1143000" lvl="2" indent="-228600">
                        <a:defRPr sz="2000" kern="1200"/>
                      </a:lvl3pPr>
                      <a:lvl4pPr marL="1600200" lvl="3" indent="-228600">
                        <a:defRPr sz="1800" kern="1200"/>
                      </a:lvl4pPr>
                      <a:lvl5pPr marL="2057400" lvl="4" indent="-228600">
                        <a:defRPr sz="1800" kern="1200"/>
                      </a:lvl5pPr>
                    </a:lstStyle>
                    <a:p>
                      <a:pPr marL="0" lvl="0" indent="0" algn="ctr">
                        <a:buNone/>
                      </a:pPr>
                      <a:r>
                        <a:rPr lang="en-US" altLang="zh-CN" sz="1800" b="1"/>
                        <a:t>400</a:t>
                      </a:r>
                      <a:endParaRPr lang="zh-CN" altLang="en-US" sz="1800" b="1"/>
                    </a:p>
                  </a:txBody>
                  <a:tcPr anchor="ctr">
                    <a:lnL w="12700" cap="flat" cmpd="sng">
                      <a:solidFill>
                        <a:schemeClr val="bg1"/>
                      </a:solidFill>
                      <a:prstDash val="solid"/>
                      <a:headEnd type="none" w="med" len="med"/>
                      <a:tailEnd type="none" w="med" len="med"/>
                    </a:lnL>
                    <a:lnR w="12700" cap="flat" cmpd="sng">
                      <a:solidFill>
                        <a:schemeClr val="bg1"/>
                      </a:solidFill>
                      <a:prstDash val="solid"/>
                      <a:headEnd type="none" w="med" len="med"/>
                      <a:tailEnd type="none" w="med" len="med"/>
                    </a:lnR>
                    <a:lnT w="12700" cap="flat" cmpd="sng">
                      <a:solidFill>
                        <a:schemeClr val="bg1"/>
                      </a:solidFill>
                      <a:prstDash val="solid"/>
                      <a:headEnd type="none" w="med" len="med"/>
                      <a:tailEnd type="none" w="med" len="med"/>
                    </a:lnT>
                    <a:lnB w="12700" cap="flat" cmpd="sng">
                      <a:solidFill>
                        <a:schemeClr val="bg1"/>
                      </a:solidFill>
                      <a:prstDash val="solid"/>
                      <a:headEnd type="none" w="med" len="med"/>
                      <a:tailEnd type="none" w="med" len="med"/>
                    </a:lnB>
                    <a:lnTlToBr>
                      <a:noFill/>
                    </a:lnTlToBr>
                    <a:lnBlToTr>
                      <a:noFill/>
                    </a:lnBlToTr>
                    <a:solidFill>
                      <a:schemeClr val="accent1"/>
                    </a:solidFill>
                  </a:tcPr>
                </a:tc>
                <a:tc>
                  <a:txBody>
                    <a:bodyPr/>
                    <a:lstStyle>
                      <a:lvl1pPr marL="342900" lvl="0" indent="-342900" algn="l" defTabSz="914400" eaLnBrk="1" fontAlgn="base" latinLnBrk="0" hangingPunct="1">
                        <a:lnSpc>
                          <a:spcPct val="100000"/>
                        </a:lnSpc>
                        <a:spcBef>
                          <a:spcPct val="20000"/>
                        </a:spcBef>
                        <a:spcAft>
                          <a:spcPct val="0"/>
                        </a:spcAft>
                        <a:buChar char="•"/>
                        <a:defRPr sz="2800" b="0" i="0" u="none" kern="1200" baseline="0">
                          <a:solidFill>
                            <a:schemeClr val="tx1"/>
                          </a:solidFill>
                          <a:latin typeface="Arial" panose="020B0604020202020204" pitchFamily="34" charset="0"/>
                          <a:ea typeface="宋体" panose="02010600030101010101" pitchFamily="2" charset="-122"/>
                        </a:defRPr>
                      </a:lvl1pPr>
                      <a:lvl2pPr marL="742950" lvl="1" indent="-285750">
                        <a:defRPr sz="2400" kern="1200"/>
                      </a:lvl2pPr>
                      <a:lvl3pPr marL="1143000" lvl="2" indent="-228600">
                        <a:defRPr sz="2000" kern="1200"/>
                      </a:lvl3pPr>
                      <a:lvl4pPr marL="1600200" lvl="3" indent="-228600">
                        <a:defRPr sz="1800" kern="1200"/>
                      </a:lvl4pPr>
                      <a:lvl5pPr marL="2057400" lvl="4" indent="-228600">
                        <a:defRPr sz="1800" kern="1200"/>
                      </a:lvl5pPr>
                    </a:lstStyle>
                    <a:p>
                      <a:pPr marL="0" lvl="0" indent="0" algn="ctr">
                        <a:buNone/>
                      </a:pPr>
                      <a:r>
                        <a:rPr lang="en-US" altLang="zh-CN" sz="1800" b="1"/>
                        <a:t>338</a:t>
                      </a:r>
                      <a:endParaRPr lang="zh-CN" altLang="en-US" sz="1800" b="1"/>
                    </a:p>
                  </a:txBody>
                  <a:tcPr anchor="ctr">
                    <a:lnL w="12700" cap="flat" cmpd="sng">
                      <a:solidFill>
                        <a:schemeClr val="bg1"/>
                      </a:solidFill>
                      <a:prstDash val="solid"/>
                      <a:headEnd type="none" w="med" len="med"/>
                      <a:tailEnd type="none" w="med" len="med"/>
                    </a:lnL>
                    <a:lnR w="12700" cap="flat" cmpd="sng">
                      <a:solidFill>
                        <a:schemeClr val="bg1"/>
                      </a:solidFill>
                      <a:prstDash val="solid"/>
                      <a:headEnd type="none" w="med" len="med"/>
                      <a:tailEnd type="none" w="med" len="med"/>
                    </a:lnR>
                    <a:lnT w="12700" cap="flat" cmpd="sng">
                      <a:solidFill>
                        <a:schemeClr val="bg1"/>
                      </a:solidFill>
                      <a:prstDash val="solid"/>
                      <a:headEnd type="none" w="med" len="med"/>
                      <a:tailEnd type="none" w="med" len="med"/>
                    </a:lnT>
                    <a:lnB w="12700" cap="flat" cmpd="sng">
                      <a:solidFill>
                        <a:schemeClr val="bg1"/>
                      </a:solidFill>
                      <a:prstDash val="solid"/>
                      <a:headEnd type="none" w="med" len="med"/>
                      <a:tailEnd type="none" w="med" len="med"/>
                    </a:lnB>
                    <a:lnTlToBr>
                      <a:noFill/>
                    </a:lnTlToBr>
                    <a:lnBlToTr>
                      <a:noFill/>
                    </a:lnBlToTr>
                    <a:solidFill>
                      <a:schemeClr val="accent1"/>
                    </a:solidFill>
                  </a:tcPr>
                </a:tc>
                <a:tc>
                  <a:txBody>
                    <a:bodyPr/>
                    <a:lstStyle>
                      <a:lvl1pPr marL="342900" lvl="0" indent="-342900" algn="l" defTabSz="914400" eaLnBrk="1" fontAlgn="base" latinLnBrk="0" hangingPunct="1">
                        <a:lnSpc>
                          <a:spcPct val="100000"/>
                        </a:lnSpc>
                        <a:spcBef>
                          <a:spcPct val="20000"/>
                        </a:spcBef>
                        <a:spcAft>
                          <a:spcPct val="0"/>
                        </a:spcAft>
                        <a:buChar char="•"/>
                        <a:defRPr sz="2800" b="0" i="0" u="none" kern="1200" baseline="0">
                          <a:solidFill>
                            <a:schemeClr val="tx1"/>
                          </a:solidFill>
                          <a:latin typeface="Arial" panose="020B0604020202020204" pitchFamily="34" charset="0"/>
                          <a:ea typeface="宋体" panose="02010600030101010101" pitchFamily="2" charset="-122"/>
                        </a:defRPr>
                      </a:lvl1pPr>
                      <a:lvl2pPr marL="742950" lvl="1" indent="-285750">
                        <a:defRPr sz="2400" kern="1200"/>
                      </a:lvl2pPr>
                      <a:lvl3pPr marL="1143000" lvl="2" indent="-228600">
                        <a:defRPr sz="2000" kern="1200"/>
                      </a:lvl3pPr>
                      <a:lvl4pPr marL="1600200" lvl="3" indent="-228600">
                        <a:defRPr sz="1800" kern="1200"/>
                      </a:lvl4pPr>
                      <a:lvl5pPr marL="2057400" lvl="4" indent="-228600">
                        <a:defRPr sz="1800" kern="1200"/>
                      </a:lvl5pPr>
                    </a:lstStyle>
                    <a:p>
                      <a:pPr marL="0" lvl="0" indent="0" algn="ctr">
                        <a:buNone/>
                      </a:pPr>
                      <a:endParaRPr lang="zh-CN" altLang="en-US" sz="1800" b="1" dirty="0"/>
                    </a:p>
                  </a:txBody>
                  <a:tcPr anchor="ctr">
                    <a:lnL w="12700" cap="flat" cmpd="sng">
                      <a:solidFill>
                        <a:schemeClr val="bg1"/>
                      </a:solidFill>
                      <a:prstDash val="solid"/>
                      <a:headEnd type="none" w="med" len="med"/>
                      <a:tailEnd type="none" w="med" len="med"/>
                    </a:lnL>
                    <a:lnR w="12700" cap="flat" cmpd="sng">
                      <a:solidFill>
                        <a:schemeClr val="bg1"/>
                      </a:solidFill>
                      <a:prstDash val="solid"/>
                      <a:headEnd type="none" w="med" len="med"/>
                      <a:tailEnd type="none" w="med" len="med"/>
                    </a:lnR>
                    <a:lnT w="12700" cap="flat" cmpd="sng">
                      <a:solidFill>
                        <a:schemeClr val="bg1"/>
                      </a:solidFill>
                      <a:prstDash val="solid"/>
                      <a:headEnd type="none" w="med" len="med"/>
                      <a:tailEnd type="none" w="med" len="med"/>
                    </a:lnT>
                    <a:lnB w="12700" cap="flat" cmpd="sng">
                      <a:solidFill>
                        <a:schemeClr val="bg1"/>
                      </a:solidFill>
                      <a:prstDash val="solid"/>
                      <a:headEnd type="none" w="med" len="med"/>
                      <a:tailEnd type="none" w="med" len="med"/>
                    </a:lnB>
                    <a:lnTlToBr>
                      <a:noFill/>
                    </a:lnTlToBr>
                    <a:lnBlToTr>
                      <a:noFill/>
                    </a:lnBlToTr>
                    <a:solidFill>
                      <a:schemeClr val="accent1"/>
                    </a:solidFill>
                  </a:tcPr>
                </a:tc>
              </a:tr>
              <a:tr h="368300">
                <a:tc>
                  <a:txBody>
                    <a:bodyPr/>
                    <a:lstStyle>
                      <a:lvl1pPr marL="342900" lvl="0" indent="-342900" algn="l" defTabSz="914400" eaLnBrk="1" fontAlgn="base" latinLnBrk="0" hangingPunct="1">
                        <a:lnSpc>
                          <a:spcPct val="100000"/>
                        </a:lnSpc>
                        <a:spcBef>
                          <a:spcPct val="20000"/>
                        </a:spcBef>
                        <a:spcAft>
                          <a:spcPct val="0"/>
                        </a:spcAft>
                        <a:buChar char="•"/>
                        <a:defRPr sz="2800" b="0" i="0" u="none" kern="1200" baseline="0">
                          <a:solidFill>
                            <a:schemeClr val="tx1"/>
                          </a:solidFill>
                          <a:latin typeface="Arial" panose="020B0604020202020204" pitchFamily="34" charset="0"/>
                          <a:ea typeface="宋体" panose="02010600030101010101" pitchFamily="2" charset="-122"/>
                        </a:defRPr>
                      </a:lvl1pPr>
                      <a:lvl2pPr marL="742950" lvl="1" indent="-285750">
                        <a:defRPr sz="2400" kern="1200"/>
                      </a:lvl2pPr>
                      <a:lvl3pPr marL="1143000" lvl="2" indent="-228600">
                        <a:defRPr sz="2000" kern="1200"/>
                      </a:lvl3pPr>
                      <a:lvl4pPr marL="1600200" lvl="3" indent="-228600">
                        <a:defRPr sz="1800" kern="1200"/>
                      </a:lvl4pPr>
                      <a:lvl5pPr marL="2057400" lvl="4" indent="-228600">
                        <a:defRPr sz="1800" kern="1200"/>
                      </a:lvl5pPr>
                    </a:lstStyle>
                    <a:p>
                      <a:pPr marL="0" lvl="0" indent="0" algn="ctr">
                        <a:buNone/>
                      </a:pPr>
                      <a:r>
                        <a:rPr lang="en-US" altLang="zh-CN" sz="1800" b="1"/>
                        <a:t>500</a:t>
                      </a:r>
                      <a:endParaRPr lang="zh-CN" altLang="en-US" sz="1800" b="1"/>
                    </a:p>
                  </a:txBody>
                  <a:tcPr anchor="ctr">
                    <a:lnL w="12700" cap="flat" cmpd="sng">
                      <a:solidFill>
                        <a:schemeClr val="bg1"/>
                      </a:solidFill>
                      <a:prstDash val="solid"/>
                      <a:headEnd type="none" w="med" len="med"/>
                      <a:tailEnd type="none" w="med" len="med"/>
                    </a:lnL>
                    <a:lnR w="12700" cap="flat" cmpd="sng">
                      <a:solidFill>
                        <a:schemeClr val="bg1"/>
                      </a:solidFill>
                      <a:prstDash val="solid"/>
                      <a:headEnd type="none" w="med" len="med"/>
                      <a:tailEnd type="none" w="med" len="med"/>
                    </a:lnR>
                    <a:lnT w="12700" cap="flat" cmpd="sng">
                      <a:solidFill>
                        <a:schemeClr val="bg1"/>
                      </a:solidFill>
                      <a:prstDash val="solid"/>
                      <a:headEnd type="none" w="med" len="med"/>
                      <a:tailEnd type="none" w="med" len="med"/>
                    </a:lnT>
                    <a:lnB w="12700" cap="flat" cmpd="sng">
                      <a:solidFill>
                        <a:schemeClr val="bg1"/>
                      </a:solidFill>
                      <a:prstDash val="solid"/>
                      <a:headEnd type="none" w="med" len="med"/>
                      <a:tailEnd type="none" w="med" len="med"/>
                    </a:lnB>
                    <a:lnTlToBr>
                      <a:noFill/>
                    </a:lnTlToBr>
                    <a:lnBlToTr>
                      <a:noFill/>
                    </a:lnBlToTr>
                    <a:solidFill>
                      <a:schemeClr val="accent1"/>
                    </a:solidFill>
                  </a:tcPr>
                </a:tc>
                <a:tc>
                  <a:txBody>
                    <a:bodyPr/>
                    <a:lstStyle>
                      <a:lvl1pPr marL="342900" lvl="0" indent="-342900" algn="l" defTabSz="914400" eaLnBrk="1" fontAlgn="base" latinLnBrk="0" hangingPunct="1">
                        <a:lnSpc>
                          <a:spcPct val="100000"/>
                        </a:lnSpc>
                        <a:spcBef>
                          <a:spcPct val="20000"/>
                        </a:spcBef>
                        <a:spcAft>
                          <a:spcPct val="0"/>
                        </a:spcAft>
                        <a:buChar char="•"/>
                        <a:defRPr sz="2800" b="0" i="0" u="none" kern="1200" baseline="0">
                          <a:solidFill>
                            <a:schemeClr val="tx1"/>
                          </a:solidFill>
                          <a:latin typeface="Arial" panose="020B0604020202020204" pitchFamily="34" charset="0"/>
                          <a:ea typeface="宋体" panose="02010600030101010101" pitchFamily="2" charset="-122"/>
                        </a:defRPr>
                      </a:lvl1pPr>
                      <a:lvl2pPr marL="742950" lvl="1" indent="-285750">
                        <a:defRPr sz="2400" kern="1200"/>
                      </a:lvl2pPr>
                      <a:lvl3pPr marL="1143000" lvl="2" indent="-228600">
                        <a:defRPr sz="2000" kern="1200"/>
                      </a:lvl3pPr>
                      <a:lvl4pPr marL="1600200" lvl="3" indent="-228600">
                        <a:defRPr sz="1800" kern="1200"/>
                      </a:lvl4pPr>
                      <a:lvl5pPr marL="2057400" lvl="4" indent="-228600">
                        <a:defRPr sz="1800" kern="1200"/>
                      </a:lvl5pPr>
                    </a:lstStyle>
                    <a:p>
                      <a:pPr marL="0" lvl="0" indent="0" algn="ctr">
                        <a:buNone/>
                      </a:pPr>
                      <a:r>
                        <a:rPr lang="en-US" altLang="zh-CN" sz="1800" b="1"/>
                        <a:t>435</a:t>
                      </a:r>
                      <a:endParaRPr lang="zh-CN" altLang="en-US" sz="1800" b="1"/>
                    </a:p>
                  </a:txBody>
                  <a:tcPr anchor="ctr">
                    <a:lnL w="12700" cap="flat" cmpd="sng">
                      <a:solidFill>
                        <a:schemeClr val="bg1"/>
                      </a:solidFill>
                      <a:prstDash val="solid"/>
                      <a:headEnd type="none" w="med" len="med"/>
                      <a:tailEnd type="none" w="med" len="med"/>
                    </a:lnL>
                    <a:lnR w="12700" cap="flat" cmpd="sng">
                      <a:solidFill>
                        <a:schemeClr val="bg1"/>
                      </a:solidFill>
                      <a:prstDash val="solid"/>
                      <a:headEnd type="none" w="med" len="med"/>
                      <a:tailEnd type="none" w="med" len="med"/>
                    </a:lnR>
                    <a:lnT w="12700" cap="flat" cmpd="sng">
                      <a:solidFill>
                        <a:schemeClr val="bg1"/>
                      </a:solidFill>
                      <a:prstDash val="solid"/>
                      <a:headEnd type="none" w="med" len="med"/>
                      <a:tailEnd type="none" w="med" len="med"/>
                    </a:lnT>
                    <a:lnB w="12700" cap="flat" cmpd="sng">
                      <a:solidFill>
                        <a:schemeClr val="bg1"/>
                      </a:solidFill>
                      <a:prstDash val="solid"/>
                      <a:headEnd type="none" w="med" len="med"/>
                      <a:tailEnd type="none" w="med" len="med"/>
                    </a:lnB>
                    <a:lnTlToBr>
                      <a:noFill/>
                    </a:lnTlToBr>
                    <a:lnBlToTr>
                      <a:noFill/>
                    </a:lnBlToTr>
                    <a:solidFill>
                      <a:schemeClr val="accent1"/>
                    </a:solidFill>
                  </a:tcPr>
                </a:tc>
                <a:tc>
                  <a:txBody>
                    <a:bodyPr/>
                    <a:lstStyle>
                      <a:lvl1pPr marL="342900" lvl="0" indent="-342900" algn="l" defTabSz="914400" eaLnBrk="1" fontAlgn="base" latinLnBrk="0" hangingPunct="1">
                        <a:lnSpc>
                          <a:spcPct val="100000"/>
                        </a:lnSpc>
                        <a:spcBef>
                          <a:spcPct val="20000"/>
                        </a:spcBef>
                        <a:spcAft>
                          <a:spcPct val="0"/>
                        </a:spcAft>
                        <a:buChar char="•"/>
                        <a:defRPr sz="2800" b="0" i="0" u="none" kern="1200" baseline="0">
                          <a:solidFill>
                            <a:schemeClr val="tx1"/>
                          </a:solidFill>
                          <a:latin typeface="Arial" panose="020B0604020202020204" pitchFamily="34" charset="0"/>
                          <a:ea typeface="宋体" panose="02010600030101010101" pitchFamily="2" charset="-122"/>
                        </a:defRPr>
                      </a:lvl1pPr>
                      <a:lvl2pPr marL="742950" lvl="1" indent="-285750">
                        <a:defRPr sz="2400" kern="1200"/>
                      </a:lvl2pPr>
                      <a:lvl3pPr marL="1143000" lvl="2" indent="-228600">
                        <a:defRPr sz="2000" kern="1200"/>
                      </a:lvl3pPr>
                      <a:lvl4pPr marL="1600200" lvl="3" indent="-228600">
                        <a:defRPr sz="1800" kern="1200"/>
                      </a:lvl4pPr>
                      <a:lvl5pPr marL="2057400" lvl="4" indent="-228600">
                        <a:defRPr sz="1800" kern="1200"/>
                      </a:lvl5pPr>
                    </a:lstStyle>
                    <a:p>
                      <a:pPr marL="0" lvl="0" indent="0" algn="ctr">
                        <a:buNone/>
                      </a:pPr>
                      <a:endParaRPr lang="zh-CN" altLang="en-US" sz="1800" b="1" dirty="0"/>
                    </a:p>
                  </a:txBody>
                  <a:tcPr anchor="ctr">
                    <a:lnL w="12700" cap="flat" cmpd="sng">
                      <a:solidFill>
                        <a:schemeClr val="bg1"/>
                      </a:solidFill>
                      <a:prstDash val="solid"/>
                      <a:headEnd type="none" w="med" len="med"/>
                      <a:tailEnd type="none" w="med" len="med"/>
                    </a:lnL>
                    <a:lnR w="12700" cap="flat" cmpd="sng">
                      <a:solidFill>
                        <a:schemeClr val="bg1"/>
                      </a:solidFill>
                      <a:prstDash val="solid"/>
                      <a:headEnd type="none" w="med" len="med"/>
                      <a:tailEnd type="none" w="med" len="med"/>
                    </a:lnR>
                    <a:lnT w="12700" cap="flat" cmpd="sng">
                      <a:solidFill>
                        <a:schemeClr val="bg1"/>
                      </a:solidFill>
                      <a:prstDash val="solid"/>
                      <a:headEnd type="none" w="med" len="med"/>
                      <a:tailEnd type="none" w="med" len="med"/>
                    </a:lnT>
                    <a:lnB w="12700" cap="flat" cmpd="sng">
                      <a:solidFill>
                        <a:schemeClr val="bg1"/>
                      </a:solidFill>
                      <a:prstDash val="solid"/>
                      <a:headEnd type="none" w="med" len="med"/>
                      <a:tailEnd type="none" w="med" len="med"/>
                    </a:lnB>
                    <a:lnTlToBr>
                      <a:noFill/>
                    </a:lnTlToBr>
                    <a:lnBlToTr>
                      <a:noFill/>
                    </a:lnBlToTr>
                    <a:solidFill>
                      <a:schemeClr val="accent1"/>
                    </a:solidFill>
                  </a:tcPr>
                </a:tc>
              </a:tr>
              <a:tr h="369887">
                <a:tc>
                  <a:txBody>
                    <a:bodyPr/>
                    <a:lstStyle>
                      <a:lvl1pPr marL="342900" lvl="0" indent="-342900" algn="l" defTabSz="914400" eaLnBrk="1" fontAlgn="base" latinLnBrk="0" hangingPunct="1">
                        <a:lnSpc>
                          <a:spcPct val="100000"/>
                        </a:lnSpc>
                        <a:spcBef>
                          <a:spcPct val="20000"/>
                        </a:spcBef>
                        <a:spcAft>
                          <a:spcPct val="0"/>
                        </a:spcAft>
                        <a:buChar char="•"/>
                        <a:defRPr sz="2800" b="0" i="0" u="none" kern="1200" baseline="0">
                          <a:solidFill>
                            <a:schemeClr val="tx1"/>
                          </a:solidFill>
                          <a:latin typeface="Arial" panose="020B0604020202020204" pitchFamily="34" charset="0"/>
                          <a:ea typeface="宋体" panose="02010600030101010101" pitchFamily="2" charset="-122"/>
                        </a:defRPr>
                      </a:lvl1pPr>
                      <a:lvl2pPr marL="742950" lvl="1" indent="-285750">
                        <a:defRPr sz="2400" kern="1200"/>
                      </a:lvl2pPr>
                      <a:lvl3pPr marL="1143000" lvl="2" indent="-228600">
                        <a:defRPr sz="2000" kern="1200"/>
                      </a:lvl3pPr>
                      <a:lvl4pPr marL="1600200" lvl="3" indent="-228600">
                        <a:defRPr sz="1800" kern="1200"/>
                      </a:lvl4pPr>
                      <a:lvl5pPr marL="2057400" lvl="4" indent="-228600">
                        <a:defRPr sz="1800" kern="1200"/>
                      </a:lvl5pPr>
                    </a:lstStyle>
                    <a:p>
                      <a:pPr marL="0" lvl="0" indent="0" algn="ctr">
                        <a:buNone/>
                      </a:pPr>
                      <a:r>
                        <a:rPr lang="en-US" altLang="zh-CN" sz="1800" b="1"/>
                        <a:t>600</a:t>
                      </a:r>
                      <a:endParaRPr lang="zh-CN" altLang="en-US" sz="1800" b="1"/>
                    </a:p>
                  </a:txBody>
                  <a:tcPr anchor="ctr">
                    <a:lnL w="12700" cap="flat" cmpd="sng">
                      <a:solidFill>
                        <a:schemeClr val="bg1"/>
                      </a:solidFill>
                      <a:prstDash val="solid"/>
                      <a:headEnd type="none" w="med" len="med"/>
                      <a:tailEnd type="none" w="med" len="med"/>
                    </a:lnL>
                    <a:lnR w="12700" cap="flat" cmpd="sng">
                      <a:solidFill>
                        <a:schemeClr val="bg1"/>
                      </a:solidFill>
                      <a:prstDash val="solid"/>
                      <a:headEnd type="none" w="med" len="med"/>
                      <a:tailEnd type="none" w="med" len="med"/>
                    </a:lnR>
                    <a:lnT w="12700" cap="flat" cmpd="sng">
                      <a:solidFill>
                        <a:schemeClr val="bg1"/>
                      </a:solidFill>
                      <a:prstDash val="solid"/>
                      <a:headEnd type="none" w="med" len="med"/>
                      <a:tailEnd type="none" w="med" len="med"/>
                    </a:lnT>
                    <a:lnB w="12700" cap="flat" cmpd="sng">
                      <a:solidFill>
                        <a:schemeClr val="bg1"/>
                      </a:solidFill>
                      <a:prstDash val="solid"/>
                      <a:headEnd type="none" w="med" len="med"/>
                      <a:tailEnd type="none" w="med" len="med"/>
                    </a:lnB>
                    <a:lnTlToBr>
                      <a:noFill/>
                    </a:lnTlToBr>
                    <a:lnBlToTr>
                      <a:noFill/>
                    </a:lnBlToTr>
                    <a:solidFill>
                      <a:schemeClr val="accent1"/>
                    </a:solidFill>
                  </a:tcPr>
                </a:tc>
                <a:tc>
                  <a:txBody>
                    <a:bodyPr/>
                    <a:lstStyle>
                      <a:lvl1pPr marL="342900" lvl="0" indent="-342900" algn="l" defTabSz="914400" eaLnBrk="1" fontAlgn="base" latinLnBrk="0" hangingPunct="1">
                        <a:lnSpc>
                          <a:spcPct val="100000"/>
                        </a:lnSpc>
                        <a:spcBef>
                          <a:spcPct val="20000"/>
                        </a:spcBef>
                        <a:spcAft>
                          <a:spcPct val="0"/>
                        </a:spcAft>
                        <a:buChar char="•"/>
                        <a:defRPr sz="2800" b="0" i="0" u="none" kern="1200" baseline="0">
                          <a:solidFill>
                            <a:schemeClr val="tx1"/>
                          </a:solidFill>
                          <a:latin typeface="Arial" panose="020B0604020202020204" pitchFamily="34" charset="0"/>
                          <a:ea typeface="宋体" panose="02010600030101010101" pitchFamily="2" charset="-122"/>
                        </a:defRPr>
                      </a:lvl1pPr>
                      <a:lvl2pPr marL="742950" lvl="1" indent="-285750">
                        <a:defRPr sz="2400" kern="1200"/>
                      </a:lvl2pPr>
                      <a:lvl3pPr marL="1143000" lvl="2" indent="-228600">
                        <a:defRPr sz="2000" kern="1200"/>
                      </a:lvl3pPr>
                      <a:lvl4pPr marL="1600200" lvl="3" indent="-228600">
                        <a:defRPr sz="1800" kern="1200"/>
                      </a:lvl4pPr>
                      <a:lvl5pPr marL="2057400" lvl="4" indent="-228600">
                        <a:defRPr sz="1800" kern="1200"/>
                      </a:lvl5pPr>
                    </a:lstStyle>
                    <a:p>
                      <a:pPr marL="0" lvl="0" indent="0" algn="ctr">
                        <a:buNone/>
                      </a:pPr>
                      <a:r>
                        <a:rPr lang="en-US" altLang="zh-CN" sz="1800" b="1"/>
                        <a:t>530</a:t>
                      </a:r>
                      <a:endParaRPr lang="zh-CN" altLang="en-US" sz="1800" b="1"/>
                    </a:p>
                  </a:txBody>
                  <a:tcPr anchor="ctr">
                    <a:lnL w="12700" cap="flat" cmpd="sng">
                      <a:solidFill>
                        <a:schemeClr val="bg1"/>
                      </a:solidFill>
                      <a:prstDash val="solid"/>
                      <a:headEnd type="none" w="med" len="med"/>
                      <a:tailEnd type="none" w="med" len="med"/>
                    </a:lnL>
                    <a:lnR w="12700" cap="flat" cmpd="sng">
                      <a:solidFill>
                        <a:schemeClr val="bg1"/>
                      </a:solidFill>
                      <a:prstDash val="solid"/>
                      <a:headEnd type="none" w="med" len="med"/>
                      <a:tailEnd type="none" w="med" len="med"/>
                    </a:lnR>
                    <a:lnT w="12700" cap="flat" cmpd="sng">
                      <a:solidFill>
                        <a:schemeClr val="bg1"/>
                      </a:solidFill>
                      <a:prstDash val="solid"/>
                      <a:headEnd type="none" w="med" len="med"/>
                      <a:tailEnd type="none" w="med" len="med"/>
                    </a:lnT>
                    <a:lnB w="12700" cap="flat" cmpd="sng">
                      <a:solidFill>
                        <a:schemeClr val="bg1"/>
                      </a:solidFill>
                      <a:prstDash val="solid"/>
                      <a:headEnd type="none" w="med" len="med"/>
                      <a:tailEnd type="none" w="med" len="med"/>
                    </a:lnB>
                    <a:lnTlToBr>
                      <a:noFill/>
                    </a:lnTlToBr>
                    <a:lnBlToTr>
                      <a:noFill/>
                    </a:lnBlToTr>
                    <a:solidFill>
                      <a:schemeClr val="accent1"/>
                    </a:solidFill>
                  </a:tcPr>
                </a:tc>
                <a:tc>
                  <a:txBody>
                    <a:bodyPr/>
                    <a:lstStyle>
                      <a:lvl1pPr marL="342900" lvl="0" indent="-342900" algn="l" defTabSz="914400" eaLnBrk="1" fontAlgn="base" latinLnBrk="0" hangingPunct="1">
                        <a:lnSpc>
                          <a:spcPct val="100000"/>
                        </a:lnSpc>
                        <a:spcBef>
                          <a:spcPct val="20000"/>
                        </a:spcBef>
                        <a:spcAft>
                          <a:spcPct val="0"/>
                        </a:spcAft>
                        <a:buChar char="•"/>
                        <a:defRPr sz="2800" b="0" i="0" u="none" kern="1200" baseline="0">
                          <a:solidFill>
                            <a:schemeClr val="tx1"/>
                          </a:solidFill>
                          <a:latin typeface="Arial" panose="020B0604020202020204" pitchFamily="34" charset="0"/>
                          <a:ea typeface="宋体" panose="02010600030101010101" pitchFamily="2" charset="-122"/>
                        </a:defRPr>
                      </a:lvl1pPr>
                      <a:lvl2pPr marL="742950" lvl="1" indent="-285750">
                        <a:defRPr sz="2400" kern="1200"/>
                      </a:lvl2pPr>
                      <a:lvl3pPr marL="1143000" lvl="2" indent="-228600">
                        <a:defRPr sz="2000" kern="1200"/>
                      </a:lvl3pPr>
                      <a:lvl4pPr marL="1600200" lvl="3" indent="-228600">
                        <a:defRPr sz="1800" kern="1200"/>
                      </a:lvl4pPr>
                      <a:lvl5pPr marL="2057400" lvl="4" indent="-228600">
                        <a:defRPr sz="1800" kern="1200"/>
                      </a:lvl5pPr>
                    </a:lstStyle>
                    <a:p>
                      <a:pPr marL="0" lvl="0" indent="0" algn="ctr">
                        <a:buNone/>
                      </a:pPr>
                      <a:endParaRPr lang="zh-CN" altLang="en-US" sz="1800" b="1" dirty="0"/>
                    </a:p>
                  </a:txBody>
                  <a:tcPr anchor="ctr">
                    <a:lnL w="12700" cap="flat" cmpd="sng">
                      <a:solidFill>
                        <a:schemeClr val="bg1"/>
                      </a:solidFill>
                      <a:prstDash val="solid"/>
                      <a:headEnd type="none" w="med" len="med"/>
                      <a:tailEnd type="none" w="med" len="med"/>
                    </a:lnL>
                    <a:lnR w="12700" cap="flat" cmpd="sng">
                      <a:solidFill>
                        <a:schemeClr val="bg1"/>
                      </a:solidFill>
                      <a:prstDash val="solid"/>
                      <a:headEnd type="none" w="med" len="med"/>
                      <a:tailEnd type="none" w="med" len="med"/>
                    </a:lnR>
                    <a:lnT w="12700" cap="flat" cmpd="sng">
                      <a:solidFill>
                        <a:schemeClr val="bg1"/>
                      </a:solidFill>
                      <a:prstDash val="solid"/>
                      <a:headEnd type="none" w="med" len="med"/>
                      <a:tailEnd type="none" w="med" len="med"/>
                    </a:lnT>
                    <a:lnB w="12700" cap="flat" cmpd="sng">
                      <a:solidFill>
                        <a:schemeClr val="bg1"/>
                      </a:solidFill>
                      <a:prstDash val="solid"/>
                      <a:headEnd type="none" w="med" len="med"/>
                      <a:tailEnd type="none" w="med" len="med"/>
                    </a:lnB>
                    <a:lnTlToBr>
                      <a:noFill/>
                    </a:lnTlToBr>
                    <a:lnBlToTr>
                      <a:noFill/>
                    </a:lnBlToTr>
                    <a:solidFill>
                      <a:schemeClr val="accent1"/>
                    </a:solidFill>
                  </a:tcPr>
                </a:tc>
              </a:tr>
              <a:tr h="369888">
                <a:tc>
                  <a:txBody>
                    <a:bodyPr/>
                    <a:lstStyle>
                      <a:lvl1pPr marL="342900" lvl="0" indent="-342900" algn="l" defTabSz="914400" eaLnBrk="1" fontAlgn="base" latinLnBrk="0" hangingPunct="1">
                        <a:lnSpc>
                          <a:spcPct val="100000"/>
                        </a:lnSpc>
                        <a:spcBef>
                          <a:spcPct val="20000"/>
                        </a:spcBef>
                        <a:spcAft>
                          <a:spcPct val="0"/>
                        </a:spcAft>
                        <a:buChar char="•"/>
                        <a:defRPr sz="2800" b="0" i="0" u="none" kern="1200" baseline="0">
                          <a:solidFill>
                            <a:schemeClr val="tx1"/>
                          </a:solidFill>
                          <a:latin typeface="Arial" panose="020B0604020202020204" pitchFamily="34" charset="0"/>
                          <a:ea typeface="宋体" panose="02010600030101010101" pitchFamily="2" charset="-122"/>
                        </a:defRPr>
                      </a:lvl1pPr>
                      <a:lvl2pPr marL="742950" lvl="1" indent="-285750">
                        <a:defRPr sz="2400" kern="1200"/>
                      </a:lvl2pPr>
                      <a:lvl3pPr marL="1143000" lvl="2" indent="-228600">
                        <a:defRPr sz="2000" kern="1200"/>
                      </a:lvl3pPr>
                      <a:lvl4pPr marL="1600200" lvl="3" indent="-228600">
                        <a:defRPr sz="1800" kern="1200"/>
                      </a:lvl4pPr>
                      <a:lvl5pPr marL="2057400" lvl="4" indent="-228600">
                        <a:defRPr sz="1800" kern="1200"/>
                      </a:lvl5pPr>
                    </a:lstStyle>
                    <a:p>
                      <a:pPr marL="0" lvl="0" indent="0" algn="ctr">
                        <a:buNone/>
                      </a:pPr>
                      <a:r>
                        <a:rPr lang="en-US" altLang="zh-CN" sz="1800" b="1"/>
                        <a:t>700</a:t>
                      </a:r>
                      <a:endParaRPr lang="zh-CN" altLang="en-US" sz="1800" b="1"/>
                    </a:p>
                  </a:txBody>
                  <a:tcPr anchor="ctr">
                    <a:lnL w="12700" cap="flat" cmpd="sng">
                      <a:solidFill>
                        <a:schemeClr val="bg1"/>
                      </a:solidFill>
                      <a:prstDash val="solid"/>
                      <a:headEnd type="none" w="med" len="med"/>
                      <a:tailEnd type="none" w="med" len="med"/>
                    </a:lnL>
                    <a:lnR w="12700" cap="flat" cmpd="sng">
                      <a:solidFill>
                        <a:schemeClr val="bg1"/>
                      </a:solidFill>
                      <a:prstDash val="solid"/>
                      <a:headEnd type="none" w="med" len="med"/>
                      <a:tailEnd type="none" w="med" len="med"/>
                    </a:lnR>
                    <a:lnT w="12700" cap="flat" cmpd="sng">
                      <a:solidFill>
                        <a:schemeClr val="bg1"/>
                      </a:solidFill>
                      <a:prstDash val="solid"/>
                      <a:headEnd type="none" w="med" len="med"/>
                      <a:tailEnd type="none" w="med" len="med"/>
                    </a:lnT>
                    <a:lnB w="12700" cap="flat" cmpd="sng">
                      <a:solidFill>
                        <a:schemeClr val="bg1"/>
                      </a:solidFill>
                      <a:prstDash val="solid"/>
                      <a:headEnd type="none" w="med" len="med"/>
                      <a:tailEnd type="none" w="med" len="med"/>
                    </a:lnB>
                    <a:lnTlToBr>
                      <a:noFill/>
                    </a:lnTlToBr>
                    <a:lnBlToTr>
                      <a:noFill/>
                    </a:lnBlToTr>
                    <a:solidFill>
                      <a:schemeClr val="accent1"/>
                    </a:solidFill>
                  </a:tcPr>
                </a:tc>
                <a:tc>
                  <a:txBody>
                    <a:bodyPr/>
                    <a:lstStyle>
                      <a:lvl1pPr marL="342900" lvl="0" indent="-342900" algn="l" defTabSz="914400" eaLnBrk="1" fontAlgn="base" latinLnBrk="0" hangingPunct="1">
                        <a:lnSpc>
                          <a:spcPct val="100000"/>
                        </a:lnSpc>
                        <a:spcBef>
                          <a:spcPct val="20000"/>
                        </a:spcBef>
                        <a:spcAft>
                          <a:spcPct val="0"/>
                        </a:spcAft>
                        <a:buChar char="•"/>
                        <a:defRPr sz="2800" b="0" i="0" u="none" kern="1200" baseline="0">
                          <a:solidFill>
                            <a:schemeClr val="tx1"/>
                          </a:solidFill>
                          <a:latin typeface="Arial" panose="020B0604020202020204" pitchFamily="34" charset="0"/>
                          <a:ea typeface="宋体" panose="02010600030101010101" pitchFamily="2" charset="-122"/>
                        </a:defRPr>
                      </a:lvl1pPr>
                      <a:lvl2pPr marL="742950" lvl="1" indent="-285750">
                        <a:defRPr sz="2400" kern="1200"/>
                      </a:lvl2pPr>
                      <a:lvl3pPr marL="1143000" lvl="2" indent="-228600">
                        <a:defRPr sz="2000" kern="1200"/>
                      </a:lvl3pPr>
                      <a:lvl4pPr marL="1600200" lvl="3" indent="-228600">
                        <a:defRPr sz="1800" kern="1200"/>
                      </a:lvl4pPr>
                      <a:lvl5pPr marL="2057400" lvl="4" indent="-228600">
                        <a:defRPr sz="1800" kern="1200"/>
                      </a:lvl5pPr>
                    </a:lstStyle>
                    <a:p>
                      <a:pPr marL="0" lvl="0" indent="0" algn="ctr">
                        <a:buNone/>
                      </a:pPr>
                      <a:r>
                        <a:rPr lang="en-US" altLang="zh-CN" sz="1800" b="1"/>
                        <a:t>624</a:t>
                      </a:r>
                      <a:endParaRPr lang="zh-CN" altLang="en-US" sz="1800" b="1"/>
                    </a:p>
                  </a:txBody>
                  <a:tcPr anchor="ctr">
                    <a:lnL w="12700" cap="flat" cmpd="sng">
                      <a:solidFill>
                        <a:schemeClr val="bg1"/>
                      </a:solidFill>
                      <a:prstDash val="solid"/>
                      <a:headEnd type="none" w="med" len="med"/>
                      <a:tailEnd type="none" w="med" len="med"/>
                    </a:lnL>
                    <a:lnR w="12700" cap="flat" cmpd="sng">
                      <a:solidFill>
                        <a:schemeClr val="bg1"/>
                      </a:solidFill>
                      <a:prstDash val="solid"/>
                      <a:headEnd type="none" w="med" len="med"/>
                      <a:tailEnd type="none" w="med" len="med"/>
                    </a:lnR>
                    <a:lnT w="12700" cap="flat" cmpd="sng">
                      <a:solidFill>
                        <a:schemeClr val="bg1"/>
                      </a:solidFill>
                      <a:prstDash val="solid"/>
                      <a:headEnd type="none" w="med" len="med"/>
                      <a:tailEnd type="none" w="med" len="med"/>
                    </a:lnT>
                    <a:lnB w="12700" cap="flat" cmpd="sng">
                      <a:solidFill>
                        <a:schemeClr val="bg1"/>
                      </a:solidFill>
                      <a:prstDash val="solid"/>
                      <a:headEnd type="none" w="med" len="med"/>
                      <a:tailEnd type="none" w="med" len="med"/>
                    </a:lnB>
                    <a:lnTlToBr>
                      <a:noFill/>
                    </a:lnTlToBr>
                    <a:lnBlToTr>
                      <a:noFill/>
                    </a:lnBlToTr>
                    <a:solidFill>
                      <a:schemeClr val="accent1"/>
                    </a:solidFill>
                  </a:tcPr>
                </a:tc>
                <a:tc>
                  <a:txBody>
                    <a:bodyPr/>
                    <a:lstStyle>
                      <a:lvl1pPr marL="342900" lvl="0" indent="-342900" algn="l" defTabSz="914400" eaLnBrk="1" fontAlgn="base" latinLnBrk="0" hangingPunct="1">
                        <a:lnSpc>
                          <a:spcPct val="100000"/>
                        </a:lnSpc>
                        <a:spcBef>
                          <a:spcPct val="20000"/>
                        </a:spcBef>
                        <a:spcAft>
                          <a:spcPct val="0"/>
                        </a:spcAft>
                        <a:buChar char="•"/>
                        <a:defRPr sz="2800" b="0" i="0" u="none" kern="1200" baseline="0">
                          <a:solidFill>
                            <a:schemeClr val="tx1"/>
                          </a:solidFill>
                          <a:latin typeface="Arial" panose="020B0604020202020204" pitchFamily="34" charset="0"/>
                          <a:ea typeface="宋体" panose="02010600030101010101" pitchFamily="2" charset="-122"/>
                        </a:defRPr>
                      </a:lvl1pPr>
                      <a:lvl2pPr marL="742950" lvl="1" indent="-285750">
                        <a:defRPr sz="2400" kern="1200"/>
                      </a:lvl2pPr>
                      <a:lvl3pPr marL="1143000" lvl="2" indent="-228600">
                        <a:defRPr sz="2000" kern="1200"/>
                      </a:lvl3pPr>
                      <a:lvl4pPr marL="1600200" lvl="3" indent="-228600">
                        <a:defRPr sz="1800" kern="1200"/>
                      </a:lvl4pPr>
                      <a:lvl5pPr marL="2057400" lvl="4" indent="-228600">
                        <a:defRPr sz="1800" kern="1200"/>
                      </a:lvl5pPr>
                    </a:lstStyle>
                    <a:p>
                      <a:pPr marL="0" lvl="0" indent="0" algn="ctr">
                        <a:buNone/>
                      </a:pPr>
                      <a:endParaRPr lang="zh-CN" altLang="en-US" sz="1800" b="1" dirty="0"/>
                    </a:p>
                  </a:txBody>
                  <a:tcPr anchor="ctr">
                    <a:lnL w="12700" cap="flat" cmpd="sng">
                      <a:solidFill>
                        <a:schemeClr val="bg1"/>
                      </a:solidFill>
                      <a:prstDash val="solid"/>
                      <a:headEnd type="none" w="med" len="med"/>
                      <a:tailEnd type="none" w="med" len="med"/>
                    </a:lnL>
                    <a:lnR w="12700" cap="flat" cmpd="sng">
                      <a:solidFill>
                        <a:schemeClr val="bg1"/>
                      </a:solidFill>
                      <a:prstDash val="solid"/>
                      <a:headEnd type="none" w="med" len="med"/>
                      <a:tailEnd type="none" w="med" len="med"/>
                    </a:lnR>
                    <a:lnT w="12700" cap="flat" cmpd="sng">
                      <a:solidFill>
                        <a:schemeClr val="bg1"/>
                      </a:solidFill>
                      <a:prstDash val="solid"/>
                      <a:headEnd type="none" w="med" len="med"/>
                      <a:tailEnd type="none" w="med" len="med"/>
                    </a:lnT>
                    <a:lnB w="12700" cap="flat" cmpd="sng">
                      <a:solidFill>
                        <a:schemeClr val="bg1"/>
                      </a:solidFill>
                      <a:prstDash val="solid"/>
                      <a:headEnd type="none" w="med" len="med"/>
                      <a:tailEnd type="none" w="med" len="med"/>
                    </a:lnB>
                    <a:lnTlToBr>
                      <a:noFill/>
                    </a:lnTlToBr>
                    <a:lnBlToTr>
                      <a:noFill/>
                    </a:lnBlToTr>
                    <a:solidFill>
                      <a:schemeClr val="accent1"/>
                    </a:solidFill>
                  </a:tcPr>
                </a:tc>
              </a:tr>
              <a:tr h="369887">
                <a:tc>
                  <a:txBody>
                    <a:bodyPr/>
                    <a:lstStyle>
                      <a:lvl1pPr marL="342900" lvl="0" indent="-342900" algn="l" defTabSz="914400" eaLnBrk="1" fontAlgn="base" latinLnBrk="0" hangingPunct="1">
                        <a:lnSpc>
                          <a:spcPct val="100000"/>
                        </a:lnSpc>
                        <a:spcBef>
                          <a:spcPct val="20000"/>
                        </a:spcBef>
                        <a:spcAft>
                          <a:spcPct val="0"/>
                        </a:spcAft>
                        <a:buChar char="•"/>
                        <a:defRPr sz="2800" b="0" i="0" u="none" kern="1200" baseline="0">
                          <a:solidFill>
                            <a:schemeClr val="tx1"/>
                          </a:solidFill>
                          <a:latin typeface="Arial" panose="020B0604020202020204" pitchFamily="34" charset="0"/>
                          <a:ea typeface="宋体" panose="02010600030101010101" pitchFamily="2" charset="-122"/>
                        </a:defRPr>
                      </a:lvl1pPr>
                      <a:lvl2pPr marL="742950" lvl="1" indent="-285750">
                        <a:defRPr sz="2400" kern="1200"/>
                      </a:lvl2pPr>
                      <a:lvl3pPr marL="1143000" lvl="2" indent="-228600">
                        <a:defRPr sz="2000" kern="1200"/>
                      </a:lvl3pPr>
                      <a:lvl4pPr marL="1600200" lvl="3" indent="-228600">
                        <a:defRPr sz="1800" kern="1200"/>
                      </a:lvl4pPr>
                      <a:lvl5pPr marL="2057400" lvl="4" indent="-228600">
                        <a:defRPr sz="1800" kern="1200"/>
                      </a:lvl5pPr>
                    </a:lstStyle>
                    <a:p>
                      <a:pPr marL="0" lvl="0" indent="0" algn="ctr">
                        <a:buNone/>
                      </a:pPr>
                      <a:r>
                        <a:rPr lang="en-US" altLang="zh-CN" sz="1800" b="1"/>
                        <a:t>800</a:t>
                      </a:r>
                      <a:endParaRPr lang="zh-CN" altLang="en-US" sz="1800" b="1"/>
                    </a:p>
                  </a:txBody>
                  <a:tcPr anchor="ctr">
                    <a:lnL w="12700" cap="flat" cmpd="sng">
                      <a:solidFill>
                        <a:schemeClr val="bg1"/>
                      </a:solidFill>
                      <a:prstDash val="solid"/>
                      <a:headEnd type="none" w="med" len="med"/>
                      <a:tailEnd type="none" w="med" len="med"/>
                    </a:lnL>
                    <a:lnR w="12700" cap="flat" cmpd="sng">
                      <a:solidFill>
                        <a:schemeClr val="bg1"/>
                      </a:solidFill>
                      <a:prstDash val="solid"/>
                      <a:headEnd type="none" w="med" len="med"/>
                      <a:tailEnd type="none" w="med" len="med"/>
                    </a:lnR>
                    <a:lnT w="12700" cap="flat" cmpd="sng">
                      <a:solidFill>
                        <a:schemeClr val="bg1"/>
                      </a:solidFill>
                      <a:prstDash val="solid"/>
                      <a:headEnd type="none" w="med" len="med"/>
                      <a:tailEnd type="none" w="med" len="med"/>
                    </a:lnT>
                    <a:lnB w="12700" cap="flat" cmpd="sng">
                      <a:solidFill>
                        <a:schemeClr val="bg1"/>
                      </a:solidFill>
                      <a:prstDash val="solid"/>
                      <a:headEnd type="none" w="med" len="med"/>
                      <a:tailEnd type="none" w="med" len="med"/>
                    </a:lnB>
                    <a:lnTlToBr>
                      <a:noFill/>
                    </a:lnTlToBr>
                    <a:lnBlToTr>
                      <a:noFill/>
                    </a:lnBlToTr>
                    <a:solidFill>
                      <a:schemeClr val="accent1"/>
                    </a:solidFill>
                  </a:tcPr>
                </a:tc>
                <a:tc>
                  <a:txBody>
                    <a:bodyPr/>
                    <a:lstStyle>
                      <a:lvl1pPr marL="342900" lvl="0" indent="-342900" algn="l" defTabSz="914400" eaLnBrk="1" fontAlgn="base" latinLnBrk="0" hangingPunct="1">
                        <a:lnSpc>
                          <a:spcPct val="100000"/>
                        </a:lnSpc>
                        <a:spcBef>
                          <a:spcPct val="20000"/>
                        </a:spcBef>
                        <a:spcAft>
                          <a:spcPct val="0"/>
                        </a:spcAft>
                        <a:buChar char="•"/>
                        <a:defRPr sz="2800" b="0" i="0" u="none" kern="1200" baseline="0">
                          <a:solidFill>
                            <a:schemeClr val="tx1"/>
                          </a:solidFill>
                          <a:latin typeface="Arial" panose="020B0604020202020204" pitchFamily="34" charset="0"/>
                          <a:ea typeface="宋体" panose="02010600030101010101" pitchFamily="2" charset="-122"/>
                        </a:defRPr>
                      </a:lvl1pPr>
                      <a:lvl2pPr marL="742950" lvl="1" indent="-285750">
                        <a:defRPr sz="2400" kern="1200"/>
                      </a:lvl2pPr>
                      <a:lvl3pPr marL="1143000" lvl="2" indent="-228600">
                        <a:defRPr sz="2000" kern="1200"/>
                      </a:lvl3pPr>
                      <a:lvl4pPr marL="1600200" lvl="3" indent="-228600">
                        <a:defRPr sz="1800" kern="1200"/>
                      </a:lvl4pPr>
                      <a:lvl5pPr marL="2057400" lvl="4" indent="-228600">
                        <a:defRPr sz="1800" kern="1200"/>
                      </a:lvl5pPr>
                    </a:lstStyle>
                    <a:p>
                      <a:pPr marL="0" lvl="0" indent="0" algn="ctr">
                        <a:buNone/>
                      </a:pPr>
                      <a:r>
                        <a:rPr lang="en-US" altLang="zh-CN" sz="1800" b="1"/>
                        <a:t>718</a:t>
                      </a:r>
                      <a:endParaRPr lang="zh-CN" altLang="en-US" sz="1800" b="1"/>
                    </a:p>
                  </a:txBody>
                  <a:tcPr anchor="ctr">
                    <a:lnL w="12700" cap="flat" cmpd="sng">
                      <a:solidFill>
                        <a:schemeClr val="bg1"/>
                      </a:solidFill>
                      <a:prstDash val="solid"/>
                      <a:headEnd type="none" w="med" len="med"/>
                      <a:tailEnd type="none" w="med" len="med"/>
                    </a:lnL>
                    <a:lnR w="12700" cap="flat" cmpd="sng">
                      <a:solidFill>
                        <a:schemeClr val="bg1"/>
                      </a:solidFill>
                      <a:prstDash val="solid"/>
                      <a:headEnd type="none" w="med" len="med"/>
                      <a:tailEnd type="none" w="med" len="med"/>
                    </a:lnR>
                    <a:lnT w="12700" cap="flat" cmpd="sng">
                      <a:solidFill>
                        <a:schemeClr val="bg1"/>
                      </a:solidFill>
                      <a:prstDash val="solid"/>
                      <a:headEnd type="none" w="med" len="med"/>
                      <a:tailEnd type="none" w="med" len="med"/>
                    </a:lnT>
                    <a:lnB w="12700" cap="flat" cmpd="sng">
                      <a:solidFill>
                        <a:schemeClr val="bg1"/>
                      </a:solidFill>
                      <a:prstDash val="solid"/>
                      <a:headEnd type="none" w="med" len="med"/>
                      <a:tailEnd type="none" w="med" len="med"/>
                    </a:lnB>
                    <a:lnTlToBr>
                      <a:noFill/>
                    </a:lnTlToBr>
                    <a:lnBlToTr>
                      <a:noFill/>
                    </a:lnBlToTr>
                    <a:solidFill>
                      <a:schemeClr val="accent1"/>
                    </a:solidFill>
                  </a:tcPr>
                </a:tc>
                <a:tc>
                  <a:txBody>
                    <a:bodyPr/>
                    <a:lstStyle>
                      <a:lvl1pPr marL="342900" lvl="0" indent="-342900" algn="l" defTabSz="914400" eaLnBrk="1" fontAlgn="base" latinLnBrk="0" hangingPunct="1">
                        <a:lnSpc>
                          <a:spcPct val="100000"/>
                        </a:lnSpc>
                        <a:spcBef>
                          <a:spcPct val="20000"/>
                        </a:spcBef>
                        <a:spcAft>
                          <a:spcPct val="0"/>
                        </a:spcAft>
                        <a:buChar char="•"/>
                        <a:defRPr sz="2800" b="0" i="0" u="none" kern="1200" baseline="0">
                          <a:solidFill>
                            <a:schemeClr val="tx1"/>
                          </a:solidFill>
                          <a:latin typeface="Arial" panose="020B0604020202020204" pitchFamily="34" charset="0"/>
                          <a:ea typeface="宋体" panose="02010600030101010101" pitchFamily="2" charset="-122"/>
                        </a:defRPr>
                      </a:lvl1pPr>
                      <a:lvl2pPr marL="742950" lvl="1" indent="-285750">
                        <a:defRPr sz="2400" kern="1200"/>
                      </a:lvl2pPr>
                      <a:lvl3pPr marL="1143000" lvl="2" indent="-228600">
                        <a:defRPr sz="2000" kern="1200"/>
                      </a:lvl3pPr>
                      <a:lvl4pPr marL="1600200" lvl="3" indent="-228600">
                        <a:defRPr sz="1800" kern="1200"/>
                      </a:lvl4pPr>
                      <a:lvl5pPr marL="2057400" lvl="4" indent="-228600">
                        <a:defRPr sz="1800" kern="1200"/>
                      </a:lvl5pPr>
                    </a:lstStyle>
                    <a:p>
                      <a:pPr marL="0" lvl="0" indent="0" algn="ctr">
                        <a:buNone/>
                      </a:pPr>
                      <a:endParaRPr lang="zh-CN" altLang="en-US" sz="1800" b="1" dirty="0"/>
                    </a:p>
                  </a:txBody>
                  <a:tcPr anchor="ctr">
                    <a:lnL w="12700" cap="flat" cmpd="sng">
                      <a:solidFill>
                        <a:schemeClr val="bg1"/>
                      </a:solidFill>
                      <a:prstDash val="solid"/>
                      <a:headEnd type="none" w="med" len="med"/>
                      <a:tailEnd type="none" w="med" len="med"/>
                    </a:lnL>
                    <a:lnR w="12700" cap="flat" cmpd="sng">
                      <a:solidFill>
                        <a:schemeClr val="bg1"/>
                      </a:solidFill>
                      <a:prstDash val="solid"/>
                      <a:headEnd type="none" w="med" len="med"/>
                      <a:tailEnd type="none" w="med" len="med"/>
                    </a:lnR>
                    <a:lnT w="12700" cap="flat" cmpd="sng">
                      <a:solidFill>
                        <a:schemeClr val="bg1"/>
                      </a:solidFill>
                      <a:prstDash val="solid"/>
                      <a:headEnd type="none" w="med" len="med"/>
                      <a:tailEnd type="none" w="med" len="med"/>
                    </a:lnT>
                    <a:lnB w="12700" cap="flat" cmpd="sng">
                      <a:solidFill>
                        <a:schemeClr val="bg1"/>
                      </a:solidFill>
                      <a:prstDash val="solid"/>
                      <a:headEnd type="none" w="med" len="med"/>
                      <a:tailEnd type="none" w="med" len="med"/>
                    </a:lnB>
                    <a:lnTlToBr>
                      <a:noFill/>
                    </a:lnTlToBr>
                    <a:lnBlToTr>
                      <a:noFill/>
                    </a:lnBlToTr>
                    <a:solidFill>
                      <a:schemeClr val="accent1"/>
                    </a:solidFill>
                  </a:tcPr>
                </a:tc>
              </a:tr>
              <a:tr h="368300">
                <a:tc>
                  <a:txBody>
                    <a:bodyPr/>
                    <a:lstStyle>
                      <a:lvl1pPr marL="342900" lvl="0" indent="-342900" algn="l" defTabSz="914400" eaLnBrk="1" fontAlgn="base" latinLnBrk="0" hangingPunct="1">
                        <a:lnSpc>
                          <a:spcPct val="100000"/>
                        </a:lnSpc>
                        <a:spcBef>
                          <a:spcPct val="20000"/>
                        </a:spcBef>
                        <a:spcAft>
                          <a:spcPct val="0"/>
                        </a:spcAft>
                        <a:buChar char="•"/>
                        <a:defRPr sz="2800" b="0" i="0" u="none" kern="1200" baseline="0">
                          <a:solidFill>
                            <a:schemeClr val="tx1"/>
                          </a:solidFill>
                          <a:latin typeface="Arial" panose="020B0604020202020204" pitchFamily="34" charset="0"/>
                          <a:ea typeface="宋体" panose="02010600030101010101" pitchFamily="2" charset="-122"/>
                        </a:defRPr>
                      </a:lvl1pPr>
                      <a:lvl2pPr marL="742950" lvl="1" indent="-285750">
                        <a:defRPr sz="2400" kern="1200"/>
                      </a:lvl2pPr>
                      <a:lvl3pPr marL="1143000" lvl="2" indent="-228600">
                        <a:defRPr sz="2000" kern="1200"/>
                      </a:lvl3pPr>
                      <a:lvl4pPr marL="1600200" lvl="3" indent="-228600">
                        <a:defRPr sz="1800" kern="1200"/>
                      </a:lvl4pPr>
                      <a:lvl5pPr marL="2057400" lvl="4" indent="-228600">
                        <a:defRPr sz="1800" kern="1200"/>
                      </a:lvl5pPr>
                    </a:lstStyle>
                    <a:p>
                      <a:pPr marL="0" lvl="0" indent="0" algn="ctr">
                        <a:buNone/>
                      </a:pPr>
                      <a:r>
                        <a:rPr lang="en-US" altLang="zh-CN" sz="1800" b="1"/>
                        <a:t>900</a:t>
                      </a:r>
                      <a:endParaRPr lang="zh-CN" altLang="en-US" sz="1800" b="1"/>
                    </a:p>
                  </a:txBody>
                  <a:tcPr anchor="ctr">
                    <a:lnL w="12700" cap="flat" cmpd="sng">
                      <a:solidFill>
                        <a:schemeClr val="bg1"/>
                      </a:solidFill>
                      <a:prstDash val="solid"/>
                      <a:headEnd type="none" w="med" len="med"/>
                      <a:tailEnd type="none" w="med" len="med"/>
                    </a:lnL>
                    <a:lnR w="12700" cap="flat" cmpd="sng">
                      <a:solidFill>
                        <a:schemeClr val="bg1"/>
                      </a:solidFill>
                      <a:prstDash val="solid"/>
                      <a:headEnd type="none" w="med" len="med"/>
                      <a:tailEnd type="none" w="med" len="med"/>
                    </a:lnR>
                    <a:lnT w="12700" cap="flat" cmpd="sng">
                      <a:solidFill>
                        <a:schemeClr val="bg1"/>
                      </a:solidFill>
                      <a:prstDash val="solid"/>
                      <a:headEnd type="none" w="med" len="med"/>
                      <a:tailEnd type="none" w="med" len="med"/>
                    </a:lnT>
                    <a:lnB w="12700" cap="flat" cmpd="sng">
                      <a:solidFill>
                        <a:schemeClr val="bg1"/>
                      </a:solidFill>
                      <a:prstDash val="solid"/>
                      <a:headEnd type="none" w="med" len="med"/>
                      <a:tailEnd type="none" w="med" len="med"/>
                    </a:lnB>
                    <a:lnTlToBr>
                      <a:noFill/>
                    </a:lnTlToBr>
                    <a:lnBlToTr>
                      <a:noFill/>
                    </a:lnBlToTr>
                    <a:solidFill>
                      <a:schemeClr val="accent1"/>
                    </a:solidFill>
                  </a:tcPr>
                </a:tc>
                <a:tc>
                  <a:txBody>
                    <a:bodyPr/>
                    <a:lstStyle>
                      <a:lvl1pPr marL="342900" lvl="0" indent="-342900" algn="l" defTabSz="914400" eaLnBrk="1" fontAlgn="base" latinLnBrk="0" hangingPunct="1">
                        <a:lnSpc>
                          <a:spcPct val="100000"/>
                        </a:lnSpc>
                        <a:spcBef>
                          <a:spcPct val="20000"/>
                        </a:spcBef>
                        <a:spcAft>
                          <a:spcPct val="0"/>
                        </a:spcAft>
                        <a:buChar char="•"/>
                        <a:defRPr sz="2800" b="0" i="0" u="none" kern="1200" baseline="0">
                          <a:solidFill>
                            <a:schemeClr val="tx1"/>
                          </a:solidFill>
                          <a:latin typeface="Arial" panose="020B0604020202020204" pitchFamily="34" charset="0"/>
                          <a:ea typeface="宋体" panose="02010600030101010101" pitchFamily="2" charset="-122"/>
                        </a:defRPr>
                      </a:lvl1pPr>
                      <a:lvl2pPr marL="742950" lvl="1" indent="-285750">
                        <a:defRPr sz="2400" kern="1200"/>
                      </a:lvl2pPr>
                      <a:lvl3pPr marL="1143000" lvl="2" indent="-228600">
                        <a:defRPr sz="2000" kern="1200"/>
                      </a:lvl3pPr>
                      <a:lvl4pPr marL="1600200" lvl="3" indent="-228600">
                        <a:defRPr sz="1800" kern="1200"/>
                      </a:lvl4pPr>
                      <a:lvl5pPr marL="2057400" lvl="4" indent="-228600">
                        <a:defRPr sz="1800" kern="1200"/>
                      </a:lvl5pPr>
                    </a:lstStyle>
                    <a:p>
                      <a:pPr marL="0" lvl="0" indent="0" algn="ctr">
                        <a:buNone/>
                      </a:pPr>
                      <a:r>
                        <a:rPr lang="en-US" altLang="zh-CN" sz="1800" b="1"/>
                        <a:t>814</a:t>
                      </a:r>
                      <a:endParaRPr lang="zh-CN" altLang="en-US" sz="1800" b="1"/>
                    </a:p>
                  </a:txBody>
                  <a:tcPr anchor="ctr">
                    <a:lnL w="12700" cap="flat" cmpd="sng">
                      <a:solidFill>
                        <a:schemeClr val="bg1"/>
                      </a:solidFill>
                      <a:prstDash val="solid"/>
                      <a:headEnd type="none" w="med" len="med"/>
                      <a:tailEnd type="none" w="med" len="med"/>
                    </a:lnL>
                    <a:lnR w="12700" cap="flat" cmpd="sng">
                      <a:solidFill>
                        <a:schemeClr val="bg1"/>
                      </a:solidFill>
                      <a:prstDash val="solid"/>
                      <a:headEnd type="none" w="med" len="med"/>
                      <a:tailEnd type="none" w="med" len="med"/>
                    </a:lnR>
                    <a:lnT w="12700" cap="flat" cmpd="sng">
                      <a:solidFill>
                        <a:schemeClr val="bg1"/>
                      </a:solidFill>
                      <a:prstDash val="solid"/>
                      <a:headEnd type="none" w="med" len="med"/>
                      <a:tailEnd type="none" w="med" len="med"/>
                    </a:lnT>
                    <a:lnB w="12700" cap="flat" cmpd="sng">
                      <a:solidFill>
                        <a:schemeClr val="bg1"/>
                      </a:solidFill>
                      <a:prstDash val="solid"/>
                      <a:headEnd type="none" w="med" len="med"/>
                      <a:tailEnd type="none" w="med" len="med"/>
                    </a:lnB>
                    <a:lnTlToBr>
                      <a:noFill/>
                    </a:lnTlToBr>
                    <a:lnBlToTr>
                      <a:noFill/>
                    </a:lnBlToTr>
                    <a:solidFill>
                      <a:schemeClr val="accent1"/>
                    </a:solidFill>
                  </a:tcPr>
                </a:tc>
                <a:tc>
                  <a:txBody>
                    <a:bodyPr/>
                    <a:lstStyle>
                      <a:lvl1pPr marL="342900" lvl="0" indent="-342900" algn="l" defTabSz="914400" eaLnBrk="1" fontAlgn="base" latinLnBrk="0" hangingPunct="1">
                        <a:lnSpc>
                          <a:spcPct val="100000"/>
                        </a:lnSpc>
                        <a:spcBef>
                          <a:spcPct val="20000"/>
                        </a:spcBef>
                        <a:spcAft>
                          <a:spcPct val="0"/>
                        </a:spcAft>
                        <a:buChar char="•"/>
                        <a:defRPr sz="2800" b="0" i="0" u="none" kern="1200" baseline="0">
                          <a:solidFill>
                            <a:schemeClr val="tx1"/>
                          </a:solidFill>
                          <a:latin typeface="Arial" panose="020B0604020202020204" pitchFamily="34" charset="0"/>
                          <a:ea typeface="宋体" panose="02010600030101010101" pitchFamily="2" charset="-122"/>
                        </a:defRPr>
                      </a:lvl1pPr>
                      <a:lvl2pPr marL="742950" lvl="1" indent="-285750">
                        <a:defRPr sz="2400" kern="1200"/>
                      </a:lvl2pPr>
                      <a:lvl3pPr marL="1143000" lvl="2" indent="-228600">
                        <a:defRPr sz="2000" kern="1200"/>
                      </a:lvl3pPr>
                      <a:lvl4pPr marL="1600200" lvl="3" indent="-228600">
                        <a:defRPr sz="1800" kern="1200"/>
                      </a:lvl4pPr>
                      <a:lvl5pPr marL="2057400" lvl="4" indent="-228600">
                        <a:defRPr sz="1800" kern="1200"/>
                      </a:lvl5pPr>
                    </a:lstStyle>
                    <a:p>
                      <a:pPr marL="0" lvl="0" indent="0" algn="ctr">
                        <a:buNone/>
                      </a:pPr>
                      <a:endParaRPr lang="zh-CN" altLang="en-US" sz="1800" b="1" dirty="0"/>
                    </a:p>
                  </a:txBody>
                  <a:tcPr anchor="ctr">
                    <a:lnL w="12700" cap="flat" cmpd="sng">
                      <a:solidFill>
                        <a:schemeClr val="bg1"/>
                      </a:solidFill>
                      <a:prstDash val="solid"/>
                      <a:headEnd type="none" w="med" len="med"/>
                      <a:tailEnd type="none" w="med" len="med"/>
                    </a:lnL>
                    <a:lnR w="12700" cap="flat" cmpd="sng">
                      <a:solidFill>
                        <a:schemeClr val="bg1"/>
                      </a:solidFill>
                      <a:prstDash val="solid"/>
                      <a:headEnd type="none" w="med" len="med"/>
                      <a:tailEnd type="none" w="med" len="med"/>
                    </a:lnR>
                    <a:lnT w="12700" cap="flat" cmpd="sng">
                      <a:solidFill>
                        <a:schemeClr val="bg1"/>
                      </a:solidFill>
                      <a:prstDash val="solid"/>
                      <a:headEnd type="none" w="med" len="med"/>
                      <a:tailEnd type="none" w="med" len="med"/>
                    </a:lnT>
                    <a:lnB w="12700" cap="flat" cmpd="sng">
                      <a:solidFill>
                        <a:schemeClr val="bg1"/>
                      </a:solidFill>
                      <a:prstDash val="solid"/>
                      <a:headEnd type="none" w="med" len="med"/>
                      <a:tailEnd type="none" w="med" len="med"/>
                    </a:lnB>
                    <a:lnTlToBr>
                      <a:noFill/>
                    </a:lnTlToBr>
                    <a:lnBlToTr>
                      <a:noFill/>
                    </a:lnBlToTr>
                    <a:solidFill>
                      <a:schemeClr val="accent1"/>
                    </a:solidFill>
                  </a:tcPr>
                </a:tc>
              </a:tr>
              <a:tr h="369888">
                <a:tc>
                  <a:txBody>
                    <a:bodyPr/>
                    <a:lstStyle>
                      <a:lvl1pPr marL="342900" lvl="0" indent="-342900" algn="l" defTabSz="914400" eaLnBrk="1" fontAlgn="base" latinLnBrk="0" hangingPunct="1">
                        <a:lnSpc>
                          <a:spcPct val="100000"/>
                        </a:lnSpc>
                        <a:spcBef>
                          <a:spcPct val="20000"/>
                        </a:spcBef>
                        <a:spcAft>
                          <a:spcPct val="0"/>
                        </a:spcAft>
                        <a:buChar char="•"/>
                        <a:defRPr sz="2800" b="0" i="0" u="none" kern="1200" baseline="0">
                          <a:solidFill>
                            <a:schemeClr val="tx1"/>
                          </a:solidFill>
                          <a:latin typeface="Arial" panose="020B0604020202020204" pitchFamily="34" charset="0"/>
                          <a:ea typeface="宋体" panose="02010600030101010101" pitchFamily="2" charset="-122"/>
                        </a:defRPr>
                      </a:lvl1pPr>
                      <a:lvl2pPr marL="742950" lvl="1" indent="-285750">
                        <a:defRPr sz="2400" kern="1200"/>
                      </a:lvl2pPr>
                      <a:lvl3pPr marL="1143000" lvl="2" indent="-228600">
                        <a:defRPr sz="2000" kern="1200"/>
                      </a:lvl3pPr>
                      <a:lvl4pPr marL="1600200" lvl="3" indent="-228600">
                        <a:defRPr sz="1800" kern="1200"/>
                      </a:lvl4pPr>
                      <a:lvl5pPr marL="2057400" lvl="4" indent="-228600">
                        <a:defRPr sz="1800" kern="1200"/>
                      </a:lvl5pPr>
                    </a:lstStyle>
                    <a:p>
                      <a:pPr marL="0" lvl="0" indent="0" algn="ctr">
                        <a:buNone/>
                      </a:pPr>
                      <a:r>
                        <a:rPr lang="en-US" altLang="zh-CN" sz="1800" b="1"/>
                        <a:t>1000</a:t>
                      </a:r>
                      <a:endParaRPr lang="zh-CN" altLang="en-US" sz="1800" b="1"/>
                    </a:p>
                  </a:txBody>
                  <a:tcPr anchor="ctr">
                    <a:lnL w="12700" cap="flat" cmpd="sng">
                      <a:solidFill>
                        <a:schemeClr val="bg1"/>
                      </a:solidFill>
                      <a:prstDash val="solid"/>
                      <a:headEnd type="none" w="med" len="med"/>
                      <a:tailEnd type="none" w="med" len="med"/>
                    </a:lnL>
                    <a:lnR w="12700" cap="flat" cmpd="sng">
                      <a:solidFill>
                        <a:schemeClr val="bg1"/>
                      </a:solidFill>
                      <a:prstDash val="solid"/>
                      <a:headEnd type="none" w="med" len="med"/>
                      <a:tailEnd type="none" w="med" len="med"/>
                    </a:lnR>
                    <a:lnT w="12700" cap="flat" cmpd="sng">
                      <a:solidFill>
                        <a:schemeClr val="bg1"/>
                      </a:solidFill>
                      <a:prstDash val="solid"/>
                      <a:headEnd type="none" w="med" len="med"/>
                      <a:tailEnd type="none" w="med" len="med"/>
                    </a:lnT>
                    <a:lnB w="12700" cap="flat" cmpd="sng">
                      <a:solidFill>
                        <a:schemeClr val="bg1"/>
                      </a:solidFill>
                      <a:prstDash val="solid"/>
                      <a:headEnd type="none" w="med" len="med"/>
                      <a:tailEnd type="none" w="med" len="med"/>
                    </a:lnB>
                    <a:lnTlToBr>
                      <a:noFill/>
                    </a:lnTlToBr>
                    <a:lnBlToTr>
                      <a:noFill/>
                    </a:lnBlToTr>
                    <a:solidFill>
                      <a:schemeClr val="accent1"/>
                    </a:solidFill>
                  </a:tcPr>
                </a:tc>
                <a:tc>
                  <a:txBody>
                    <a:bodyPr/>
                    <a:lstStyle>
                      <a:lvl1pPr marL="342900" lvl="0" indent="-342900" algn="l" defTabSz="914400" eaLnBrk="1" fontAlgn="base" latinLnBrk="0" hangingPunct="1">
                        <a:lnSpc>
                          <a:spcPct val="100000"/>
                        </a:lnSpc>
                        <a:spcBef>
                          <a:spcPct val="20000"/>
                        </a:spcBef>
                        <a:spcAft>
                          <a:spcPct val="0"/>
                        </a:spcAft>
                        <a:buChar char="•"/>
                        <a:defRPr sz="2800" b="0" i="0" u="none" kern="1200" baseline="0">
                          <a:solidFill>
                            <a:schemeClr val="tx1"/>
                          </a:solidFill>
                          <a:latin typeface="Arial" panose="020B0604020202020204" pitchFamily="34" charset="0"/>
                          <a:ea typeface="宋体" panose="02010600030101010101" pitchFamily="2" charset="-122"/>
                        </a:defRPr>
                      </a:lvl1pPr>
                      <a:lvl2pPr marL="742950" lvl="1" indent="-285750">
                        <a:defRPr sz="2400" kern="1200"/>
                      </a:lvl2pPr>
                      <a:lvl3pPr marL="1143000" lvl="2" indent="-228600">
                        <a:defRPr sz="2000" kern="1200"/>
                      </a:lvl3pPr>
                      <a:lvl4pPr marL="1600200" lvl="3" indent="-228600">
                        <a:defRPr sz="1800" kern="1200"/>
                      </a:lvl4pPr>
                      <a:lvl5pPr marL="2057400" lvl="4" indent="-228600">
                        <a:defRPr sz="1800" kern="1200"/>
                      </a:lvl5pPr>
                    </a:lstStyle>
                    <a:p>
                      <a:pPr marL="0" lvl="0" indent="0" algn="ctr">
                        <a:buNone/>
                      </a:pPr>
                      <a:r>
                        <a:rPr lang="en-US" altLang="zh-CN" sz="1800" b="1"/>
                        <a:t>981</a:t>
                      </a:r>
                      <a:endParaRPr lang="zh-CN" altLang="en-US" sz="1800" b="1"/>
                    </a:p>
                  </a:txBody>
                  <a:tcPr anchor="ctr">
                    <a:lnL w="12700" cap="flat" cmpd="sng">
                      <a:solidFill>
                        <a:schemeClr val="bg1"/>
                      </a:solidFill>
                      <a:prstDash val="solid"/>
                      <a:headEnd type="none" w="med" len="med"/>
                      <a:tailEnd type="none" w="med" len="med"/>
                    </a:lnL>
                    <a:lnR w="12700" cap="flat" cmpd="sng">
                      <a:solidFill>
                        <a:schemeClr val="bg1"/>
                      </a:solidFill>
                      <a:prstDash val="solid"/>
                      <a:headEnd type="none" w="med" len="med"/>
                      <a:tailEnd type="none" w="med" len="med"/>
                    </a:lnR>
                    <a:lnT w="12700" cap="flat" cmpd="sng">
                      <a:solidFill>
                        <a:schemeClr val="bg1"/>
                      </a:solidFill>
                      <a:prstDash val="solid"/>
                      <a:headEnd type="none" w="med" len="med"/>
                      <a:tailEnd type="none" w="med" len="med"/>
                    </a:lnT>
                    <a:lnB w="12700" cap="flat" cmpd="sng">
                      <a:solidFill>
                        <a:schemeClr val="bg1"/>
                      </a:solidFill>
                      <a:prstDash val="solid"/>
                      <a:headEnd type="none" w="med" len="med"/>
                      <a:tailEnd type="none" w="med" len="med"/>
                    </a:lnB>
                    <a:lnTlToBr>
                      <a:noFill/>
                    </a:lnTlToBr>
                    <a:lnBlToTr>
                      <a:noFill/>
                    </a:lnBlToTr>
                    <a:solidFill>
                      <a:schemeClr val="accent1"/>
                    </a:solidFill>
                  </a:tcPr>
                </a:tc>
                <a:tc>
                  <a:txBody>
                    <a:bodyPr/>
                    <a:lstStyle>
                      <a:lvl1pPr marL="342900" lvl="0" indent="-342900" algn="l" defTabSz="914400" eaLnBrk="1" fontAlgn="base" latinLnBrk="0" hangingPunct="1">
                        <a:lnSpc>
                          <a:spcPct val="100000"/>
                        </a:lnSpc>
                        <a:spcBef>
                          <a:spcPct val="20000"/>
                        </a:spcBef>
                        <a:spcAft>
                          <a:spcPct val="0"/>
                        </a:spcAft>
                        <a:buChar char="•"/>
                        <a:defRPr sz="2800" b="0" i="0" u="none" kern="1200" baseline="0">
                          <a:solidFill>
                            <a:schemeClr val="tx1"/>
                          </a:solidFill>
                          <a:latin typeface="Arial" panose="020B0604020202020204" pitchFamily="34" charset="0"/>
                          <a:ea typeface="宋体" panose="02010600030101010101" pitchFamily="2" charset="-122"/>
                        </a:defRPr>
                      </a:lvl1pPr>
                      <a:lvl2pPr marL="742950" lvl="1" indent="-285750">
                        <a:defRPr sz="2400" kern="1200"/>
                      </a:lvl2pPr>
                      <a:lvl3pPr marL="1143000" lvl="2" indent="-228600">
                        <a:defRPr sz="2000" kern="1200"/>
                      </a:lvl3pPr>
                      <a:lvl4pPr marL="1600200" lvl="3" indent="-228600">
                        <a:defRPr sz="1800" kern="1200"/>
                      </a:lvl4pPr>
                      <a:lvl5pPr marL="2057400" lvl="4" indent="-228600">
                        <a:defRPr sz="1800" kern="1200"/>
                      </a:lvl5pPr>
                    </a:lstStyle>
                    <a:p>
                      <a:pPr marL="0" lvl="0" indent="0" algn="ctr">
                        <a:buNone/>
                      </a:pPr>
                      <a:endParaRPr lang="zh-CN" altLang="en-US" sz="1800" b="1" dirty="0"/>
                    </a:p>
                  </a:txBody>
                  <a:tcPr anchor="ctr">
                    <a:lnL w="12700" cap="flat" cmpd="sng">
                      <a:solidFill>
                        <a:schemeClr val="bg1"/>
                      </a:solidFill>
                      <a:prstDash val="solid"/>
                      <a:headEnd type="none" w="med" len="med"/>
                      <a:tailEnd type="none" w="med" len="med"/>
                    </a:lnL>
                    <a:lnR w="12700" cap="flat" cmpd="sng">
                      <a:solidFill>
                        <a:schemeClr val="bg1"/>
                      </a:solidFill>
                      <a:prstDash val="solid"/>
                      <a:headEnd type="none" w="med" len="med"/>
                      <a:tailEnd type="none" w="med" len="med"/>
                    </a:lnR>
                    <a:lnT w="12700" cap="flat" cmpd="sng">
                      <a:solidFill>
                        <a:schemeClr val="bg1"/>
                      </a:solidFill>
                      <a:prstDash val="solid"/>
                      <a:headEnd type="none" w="med" len="med"/>
                      <a:tailEnd type="none" w="med" len="med"/>
                    </a:lnT>
                    <a:lnB w="12700" cap="flat" cmpd="sng">
                      <a:solidFill>
                        <a:schemeClr val="bg1"/>
                      </a:solidFill>
                      <a:prstDash val="solid"/>
                      <a:headEnd type="none" w="med" len="med"/>
                      <a:tailEnd type="none" w="med" len="med"/>
                    </a:lnB>
                    <a:lnTlToBr>
                      <a:noFill/>
                    </a:lnTlToBr>
                    <a:lnBlToTr>
                      <a:noFill/>
                    </a:lnBlToTr>
                    <a:solidFill>
                      <a:schemeClr val="accent1"/>
                    </a:solidFill>
                  </a:tcPr>
                </a:tc>
              </a:tr>
            </a:tbl>
          </a:graphicData>
        </a:graphic>
      </p:graphicFrame>
      <p:sp>
        <p:nvSpPr>
          <p:cNvPr id="26676" name="文本框 35892"/>
          <p:cNvSpPr txBox="1"/>
          <p:nvPr/>
        </p:nvSpPr>
        <p:spPr>
          <a:xfrm>
            <a:off x="395288" y="6092825"/>
            <a:ext cx="7777162" cy="396875"/>
          </a:xfrm>
          <a:prstGeom prst="rect">
            <a:avLst/>
          </a:prstGeom>
          <a:noFill/>
          <a:ln w="9525">
            <a:noFill/>
          </a:ln>
        </p:spPr>
        <p:txBody>
          <a:bodyPr anchor="t">
            <a:spAutoFit/>
          </a:bodyPr>
          <a:p>
            <a:pPr>
              <a:spcBef>
                <a:spcPct val="50000"/>
              </a:spcBef>
            </a:pPr>
            <a:r>
              <a:rPr lang="zh-CN" altLang="en-US" sz="2000" b="1" dirty="0">
                <a:latin typeface="Times New Roman" panose="02020603050405020304" pitchFamily="18" charset="0"/>
                <a:ea typeface="宋体" panose="02010600030101010101" pitchFamily="2" charset="-122"/>
              </a:rPr>
              <a:t>一般地，</a:t>
            </a:r>
            <a:r>
              <a:rPr lang="en-US" altLang="zh-CN" sz="2000" b="1" dirty="0">
                <a:latin typeface="Times New Roman" panose="02020603050405020304" pitchFamily="18" charset="0"/>
                <a:ea typeface="宋体" panose="02010600030101010101" pitchFamily="2" charset="-122"/>
              </a:rPr>
              <a:t>1 000</a:t>
            </a:r>
            <a:r>
              <a:rPr lang="zh-CN" altLang="en-US" sz="2000" b="1" dirty="0">
                <a:latin typeface="Times New Roman" panose="02020603050405020304" pitchFamily="18" charset="0"/>
                <a:ea typeface="宋体" panose="02010600030101010101" pitchFamily="2" charset="-122"/>
              </a:rPr>
              <a:t>千克种子中大约有多少是不能发芽的？</a:t>
            </a:r>
            <a:endParaRPr lang="zh-CN" altLang="en-US" sz="2000" b="1" dirty="0">
              <a:latin typeface="Times New Roman" panose="02020603050405020304" pitchFamily="18" charset="0"/>
              <a:ea typeface="宋体" panose="02010600030101010101" pitchFamily="2" charset="-122"/>
            </a:endParaRPr>
          </a:p>
        </p:txBody>
      </p:sp>
      <p:sp>
        <p:nvSpPr>
          <p:cNvPr id="26677" name="文本框 35893"/>
          <p:cNvSpPr txBox="1"/>
          <p:nvPr/>
        </p:nvSpPr>
        <p:spPr>
          <a:xfrm>
            <a:off x="323850" y="188913"/>
            <a:ext cx="1512888" cy="519112"/>
          </a:xfrm>
          <a:prstGeom prst="rect">
            <a:avLst/>
          </a:prstGeom>
          <a:solidFill>
            <a:srgbClr val="FF0000"/>
          </a:solidFill>
          <a:ln w="9525">
            <a:noFill/>
          </a:ln>
        </p:spPr>
        <p:txBody>
          <a:bodyPr anchor="t">
            <a:spAutoFit/>
          </a:bodyPr>
          <a:p>
            <a:pPr>
              <a:spcBef>
                <a:spcPct val="50000"/>
              </a:spcBef>
            </a:pPr>
            <a:r>
              <a:rPr lang="zh-CN" altLang="en-US" sz="2800" dirty="0">
                <a:solidFill>
                  <a:srgbClr val="0000FF"/>
                </a:solidFill>
                <a:latin typeface="华文行楷" pitchFamily="2" charset="-122"/>
                <a:ea typeface="华文行楷" pitchFamily="2" charset="-122"/>
              </a:rPr>
              <a:t>练       习</a:t>
            </a:r>
            <a:endParaRPr lang="zh-CN" altLang="en-US" sz="2800" dirty="0">
              <a:solidFill>
                <a:srgbClr val="0000FF"/>
              </a:solidFill>
              <a:latin typeface="华文行楷" pitchFamily="2" charset="-122"/>
              <a:ea typeface="华文行楷" pitchFamily="2" charset="-122"/>
            </a:endParaRPr>
          </a:p>
        </p:txBody>
      </p:sp>
      <p:sp>
        <p:nvSpPr>
          <p:cNvPr id="35895" name="文本框 35894"/>
          <p:cNvSpPr txBox="1"/>
          <p:nvPr/>
        </p:nvSpPr>
        <p:spPr>
          <a:xfrm>
            <a:off x="6731000" y="2239963"/>
            <a:ext cx="1081088" cy="396875"/>
          </a:xfrm>
          <a:prstGeom prst="rect">
            <a:avLst/>
          </a:prstGeom>
          <a:noFill/>
          <a:ln w="9525">
            <a:noFill/>
          </a:ln>
        </p:spPr>
        <p:txBody>
          <a:bodyPr anchor="t">
            <a:spAutoFit/>
          </a:bodyPr>
          <a:p>
            <a:pPr>
              <a:spcBef>
                <a:spcPct val="50000"/>
              </a:spcBef>
            </a:pPr>
            <a:r>
              <a:rPr lang="en-US" altLang="zh-CN" sz="2000" b="1">
                <a:solidFill>
                  <a:srgbClr val="FF0000"/>
                </a:solidFill>
                <a:latin typeface="Times New Roman" panose="02020603050405020304" pitchFamily="18" charset="0"/>
                <a:ea typeface="宋体" panose="02010600030101010101" pitchFamily="2" charset="-122"/>
              </a:rPr>
              <a:t>0.94</a:t>
            </a:r>
            <a:endParaRPr lang="en-US" altLang="zh-CN" sz="2000" b="1">
              <a:solidFill>
                <a:srgbClr val="FF0000"/>
              </a:solidFill>
              <a:latin typeface="Times New Roman" panose="02020603050405020304" pitchFamily="18" charset="0"/>
              <a:ea typeface="宋体" panose="02010600030101010101" pitchFamily="2" charset="-122"/>
            </a:endParaRPr>
          </a:p>
        </p:txBody>
      </p:sp>
      <p:sp>
        <p:nvSpPr>
          <p:cNvPr id="35896" name="文本框 35895"/>
          <p:cNvSpPr txBox="1"/>
          <p:nvPr/>
        </p:nvSpPr>
        <p:spPr>
          <a:xfrm>
            <a:off x="6732588" y="2636838"/>
            <a:ext cx="1079500" cy="396875"/>
          </a:xfrm>
          <a:prstGeom prst="rect">
            <a:avLst/>
          </a:prstGeom>
          <a:noFill/>
          <a:ln w="9525">
            <a:noFill/>
          </a:ln>
        </p:spPr>
        <p:txBody>
          <a:bodyPr anchor="t">
            <a:spAutoFit/>
          </a:bodyPr>
          <a:p>
            <a:pPr>
              <a:spcBef>
                <a:spcPct val="50000"/>
              </a:spcBef>
            </a:pPr>
            <a:r>
              <a:rPr lang="en-US" altLang="zh-CN" sz="2000">
                <a:solidFill>
                  <a:srgbClr val="FF0000"/>
                </a:solidFill>
                <a:latin typeface="Times New Roman" panose="02020603050405020304" pitchFamily="18" charset="0"/>
                <a:ea typeface="宋体" panose="02010600030101010101" pitchFamily="2" charset="-122"/>
              </a:rPr>
              <a:t>0.94</a:t>
            </a:r>
            <a:endParaRPr lang="en-US" altLang="zh-CN" sz="2000">
              <a:solidFill>
                <a:srgbClr val="FF0000"/>
              </a:solidFill>
              <a:latin typeface="Times New Roman" panose="02020603050405020304" pitchFamily="18" charset="0"/>
              <a:ea typeface="宋体" panose="02010600030101010101" pitchFamily="2" charset="-122"/>
            </a:endParaRPr>
          </a:p>
        </p:txBody>
      </p:sp>
      <p:sp>
        <p:nvSpPr>
          <p:cNvPr id="35897" name="文本框 35896"/>
          <p:cNvSpPr txBox="1"/>
          <p:nvPr/>
        </p:nvSpPr>
        <p:spPr>
          <a:xfrm>
            <a:off x="6732588" y="2960688"/>
            <a:ext cx="1079500" cy="396875"/>
          </a:xfrm>
          <a:prstGeom prst="rect">
            <a:avLst/>
          </a:prstGeom>
          <a:noFill/>
          <a:ln w="9525">
            <a:noFill/>
          </a:ln>
        </p:spPr>
        <p:txBody>
          <a:bodyPr anchor="t">
            <a:spAutoFit/>
          </a:bodyPr>
          <a:p>
            <a:pPr>
              <a:spcBef>
                <a:spcPct val="50000"/>
              </a:spcBef>
            </a:pPr>
            <a:r>
              <a:rPr lang="en-US" altLang="zh-CN" sz="2000">
                <a:solidFill>
                  <a:srgbClr val="FF0000"/>
                </a:solidFill>
                <a:latin typeface="Times New Roman" panose="02020603050405020304" pitchFamily="18" charset="0"/>
                <a:ea typeface="宋体" panose="02010600030101010101" pitchFamily="2" charset="-122"/>
              </a:rPr>
              <a:t>0.94</a:t>
            </a:r>
            <a:endParaRPr lang="en-US" altLang="zh-CN" sz="2000">
              <a:solidFill>
                <a:srgbClr val="FF0000"/>
              </a:solidFill>
              <a:latin typeface="Times New Roman" panose="02020603050405020304" pitchFamily="18" charset="0"/>
              <a:ea typeface="宋体" panose="02010600030101010101" pitchFamily="2" charset="-122"/>
            </a:endParaRPr>
          </a:p>
        </p:txBody>
      </p:sp>
      <p:sp>
        <p:nvSpPr>
          <p:cNvPr id="35898" name="文本框 35897"/>
          <p:cNvSpPr txBox="1"/>
          <p:nvPr/>
        </p:nvSpPr>
        <p:spPr>
          <a:xfrm>
            <a:off x="6732588" y="3392488"/>
            <a:ext cx="1079500" cy="396875"/>
          </a:xfrm>
          <a:prstGeom prst="rect">
            <a:avLst/>
          </a:prstGeom>
          <a:noFill/>
          <a:ln w="9525">
            <a:noFill/>
          </a:ln>
        </p:spPr>
        <p:txBody>
          <a:bodyPr anchor="t">
            <a:spAutoFit/>
          </a:bodyPr>
          <a:p>
            <a:pPr>
              <a:spcBef>
                <a:spcPct val="50000"/>
              </a:spcBef>
            </a:pPr>
            <a:r>
              <a:rPr lang="en-US" altLang="zh-CN" sz="2000">
                <a:solidFill>
                  <a:srgbClr val="FF0000"/>
                </a:solidFill>
                <a:latin typeface="Times New Roman" panose="02020603050405020304" pitchFamily="18" charset="0"/>
                <a:ea typeface="宋体" panose="02010600030101010101" pitchFamily="2" charset="-122"/>
              </a:rPr>
              <a:t>0.96</a:t>
            </a:r>
            <a:endParaRPr lang="en-US" altLang="zh-CN" sz="2000">
              <a:solidFill>
                <a:srgbClr val="FF0000"/>
              </a:solidFill>
              <a:latin typeface="Times New Roman" panose="02020603050405020304" pitchFamily="18" charset="0"/>
              <a:ea typeface="宋体" panose="02010600030101010101" pitchFamily="2" charset="-122"/>
            </a:endParaRPr>
          </a:p>
        </p:txBody>
      </p:sp>
      <p:sp>
        <p:nvSpPr>
          <p:cNvPr id="35899" name="文本框 35898"/>
          <p:cNvSpPr txBox="1"/>
          <p:nvPr/>
        </p:nvSpPr>
        <p:spPr>
          <a:xfrm>
            <a:off x="6732588" y="3752850"/>
            <a:ext cx="1079500" cy="396875"/>
          </a:xfrm>
          <a:prstGeom prst="rect">
            <a:avLst/>
          </a:prstGeom>
          <a:noFill/>
          <a:ln w="9525">
            <a:noFill/>
          </a:ln>
        </p:spPr>
        <p:txBody>
          <a:bodyPr anchor="t">
            <a:spAutoFit/>
          </a:bodyPr>
          <a:p>
            <a:pPr>
              <a:spcBef>
                <a:spcPct val="50000"/>
              </a:spcBef>
            </a:pPr>
            <a:r>
              <a:rPr lang="en-US" altLang="zh-CN" sz="2000">
                <a:solidFill>
                  <a:srgbClr val="FF0000"/>
                </a:solidFill>
                <a:latin typeface="Times New Roman" panose="02020603050405020304" pitchFamily="18" charset="0"/>
                <a:ea typeface="宋体" panose="02010600030101010101" pitchFamily="2" charset="-122"/>
              </a:rPr>
              <a:t>0.87</a:t>
            </a:r>
            <a:endParaRPr lang="en-US" altLang="zh-CN" sz="2000">
              <a:solidFill>
                <a:srgbClr val="FF0000"/>
              </a:solidFill>
              <a:latin typeface="Times New Roman" panose="02020603050405020304" pitchFamily="18" charset="0"/>
              <a:ea typeface="宋体" panose="02010600030101010101" pitchFamily="2" charset="-122"/>
            </a:endParaRPr>
          </a:p>
        </p:txBody>
      </p:sp>
      <p:sp>
        <p:nvSpPr>
          <p:cNvPr id="35900" name="文本框 35899"/>
          <p:cNvSpPr txBox="1"/>
          <p:nvPr/>
        </p:nvSpPr>
        <p:spPr>
          <a:xfrm>
            <a:off x="6732588" y="4111625"/>
            <a:ext cx="1079500" cy="396875"/>
          </a:xfrm>
          <a:prstGeom prst="rect">
            <a:avLst/>
          </a:prstGeom>
          <a:noFill/>
          <a:ln w="9525">
            <a:noFill/>
          </a:ln>
        </p:spPr>
        <p:txBody>
          <a:bodyPr anchor="t">
            <a:spAutoFit/>
          </a:bodyPr>
          <a:p>
            <a:pPr>
              <a:spcBef>
                <a:spcPct val="50000"/>
              </a:spcBef>
            </a:pPr>
            <a:r>
              <a:rPr lang="en-US" altLang="zh-CN" sz="2000">
                <a:solidFill>
                  <a:srgbClr val="FF0000"/>
                </a:solidFill>
                <a:latin typeface="Times New Roman" panose="02020603050405020304" pitchFamily="18" charset="0"/>
                <a:ea typeface="宋体" panose="02010600030101010101" pitchFamily="2" charset="-122"/>
              </a:rPr>
              <a:t>0.89</a:t>
            </a:r>
            <a:endParaRPr lang="en-US" altLang="zh-CN" sz="2000">
              <a:solidFill>
                <a:srgbClr val="FF0000"/>
              </a:solidFill>
              <a:latin typeface="Times New Roman" panose="02020603050405020304" pitchFamily="18" charset="0"/>
              <a:ea typeface="宋体" panose="02010600030101010101" pitchFamily="2" charset="-122"/>
            </a:endParaRPr>
          </a:p>
        </p:txBody>
      </p:sp>
      <p:sp>
        <p:nvSpPr>
          <p:cNvPr id="35901" name="文本框 35900"/>
          <p:cNvSpPr txBox="1"/>
          <p:nvPr/>
        </p:nvSpPr>
        <p:spPr>
          <a:xfrm>
            <a:off x="6732588" y="4471988"/>
            <a:ext cx="1079500" cy="396875"/>
          </a:xfrm>
          <a:prstGeom prst="rect">
            <a:avLst/>
          </a:prstGeom>
          <a:noFill/>
          <a:ln w="9525">
            <a:noFill/>
          </a:ln>
        </p:spPr>
        <p:txBody>
          <a:bodyPr anchor="t">
            <a:spAutoFit/>
          </a:bodyPr>
          <a:p>
            <a:pPr>
              <a:spcBef>
                <a:spcPct val="50000"/>
              </a:spcBef>
            </a:pPr>
            <a:r>
              <a:rPr lang="en-US" altLang="zh-CN" sz="2000">
                <a:solidFill>
                  <a:srgbClr val="FF0000"/>
                </a:solidFill>
                <a:latin typeface="Times New Roman" panose="02020603050405020304" pitchFamily="18" charset="0"/>
                <a:ea typeface="宋体" panose="02010600030101010101" pitchFamily="2" charset="-122"/>
              </a:rPr>
              <a:t>0.89</a:t>
            </a:r>
            <a:endParaRPr lang="en-US" altLang="zh-CN" sz="2000">
              <a:solidFill>
                <a:srgbClr val="FF0000"/>
              </a:solidFill>
              <a:latin typeface="Times New Roman" panose="02020603050405020304" pitchFamily="18" charset="0"/>
              <a:ea typeface="宋体" panose="02010600030101010101" pitchFamily="2" charset="-122"/>
            </a:endParaRPr>
          </a:p>
        </p:txBody>
      </p:sp>
      <p:sp>
        <p:nvSpPr>
          <p:cNvPr id="35902" name="文本框 35901"/>
          <p:cNvSpPr txBox="1"/>
          <p:nvPr/>
        </p:nvSpPr>
        <p:spPr>
          <a:xfrm>
            <a:off x="6732588" y="4832350"/>
            <a:ext cx="1079500" cy="396875"/>
          </a:xfrm>
          <a:prstGeom prst="rect">
            <a:avLst/>
          </a:prstGeom>
          <a:noFill/>
          <a:ln w="9525">
            <a:noFill/>
          </a:ln>
        </p:spPr>
        <p:txBody>
          <a:bodyPr anchor="t">
            <a:spAutoFit/>
          </a:bodyPr>
          <a:p>
            <a:pPr>
              <a:spcBef>
                <a:spcPct val="50000"/>
              </a:spcBef>
            </a:pPr>
            <a:r>
              <a:rPr lang="en-US" altLang="zh-CN" sz="2000">
                <a:solidFill>
                  <a:srgbClr val="FF0000"/>
                </a:solidFill>
                <a:latin typeface="Times New Roman" panose="02020603050405020304" pitchFamily="18" charset="0"/>
                <a:ea typeface="宋体" panose="02010600030101010101" pitchFamily="2" charset="-122"/>
              </a:rPr>
              <a:t>0.9</a:t>
            </a:r>
            <a:endParaRPr lang="en-US" altLang="zh-CN" sz="2000">
              <a:solidFill>
                <a:srgbClr val="FF0000"/>
              </a:solidFill>
              <a:latin typeface="Times New Roman" panose="02020603050405020304" pitchFamily="18" charset="0"/>
              <a:ea typeface="宋体" panose="02010600030101010101" pitchFamily="2" charset="-122"/>
            </a:endParaRPr>
          </a:p>
        </p:txBody>
      </p:sp>
      <p:sp>
        <p:nvSpPr>
          <p:cNvPr id="35903" name="文本框 35902"/>
          <p:cNvSpPr txBox="1"/>
          <p:nvPr/>
        </p:nvSpPr>
        <p:spPr>
          <a:xfrm>
            <a:off x="6732588" y="5264150"/>
            <a:ext cx="1079500" cy="396875"/>
          </a:xfrm>
          <a:prstGeom prst="rect">
            <a:avLst/>
          </a:prstGeom>
          <a:noFill/>
          <a:ln w="9525">
            <a:noFill/>
          </a:ln>
        </p:spPr>
        <p:txBody>
          <a:bodyPr anchor="t">
            <a:spAutoFit/>
          </a:bodyPr>
          <a:p>
            <a:pPr>
              <a:spcBef>
                <a:spcPct val="50000"/>
              </a:spcBef>
            </a:pPr>
            <a:r>
              <a:rPr lang="en-US" altLang="zh-CN" sz="2000">
                <a:solidFill>
                  <a:srgbClr val="FF0000"/>
                </a:solidFill>
                <a:latin typeface="Times New Roman" panose="02020603050405020304" pitchFamily="18" charset="0"/>
                <a:ea typeface="宋体" panose="02010600030101010101" pitchFamily="2" charset="-122"/>
              </a:rPr>
              <a:t>0.9</a:t>
            </a:r>
            <a:endParaRPr lang="en-US" altLang="zh-CN" sz="2000">
              <a:solidFill>
                <a:srgbClr val="FF0000"/>
              </a:solidFill>
              <a:latin typeface="Times New Roman" panose="02020603050405020304" pitchFamily="18" charset="0"/>
              <a:ea typeface="宋体" panose="02010600030101010101" pitchFamily="2" charset="-122"/>
            </a:endParaRPr>
          </a:p>
        </p:txBody>
      </p:sp>
      <p:sp>
        <p:nvSpPr>
          <p:cNvPr id="35904" name="文本框 35903"/>
          <p:cNvSpPr txBox="1"/>
          <p:nvPr/>
        </p:nvSpPr>
        <p:spPr>
          <a:xfrm>
            <a:off x="6732588" y="5624513"/>
            <a:ext cx="1079500" cy="396875"/>
          </a:xfrm>
          <a:prstGeom prst="rect">
            <a:avLst/>
          </a:prstGeom>
          <a:noFill/>
          <a:ln w="9525">
            <a:noFill/>
          </a:ln>
        </p:spPr>
        <p:txBody>
          <a:bodyPr anchor="t">
            <a:spAutoFit/>
          </a:bodyPr>
          <a:p>
            <a:pPr>
              <a:spcBef>
                <a:spcPct val="50000"/>
              </a:spcBef>
            </a:pPr>
            <a:r>
              <a:rPr lang="en-US" altLang="zh-CN" sz="2000">
                <a:solidFill>
                  <a:srgbClr val="FF0000"/>
                </a:solidFill>
                <a:latin typeface="Times New Roman" panose="02020603050405020304" pitchFamily="18" charset="0"/>
                <a:ea typeface="宋体" panose="02010600030101010101" pitchFamily="2" charset="-122"/>
              </a:rPr>
              <a:t>0.98</a:t>
            </a:r>
            <a:endParaRPr lang="en-US" altLang="zh-CN" sz="2000">
              <a:solidFill>
                <a:srgbClr val="FF0000"/>
              </a:solidFill>
              <a:latin typeface="Times New Roman" panose="02020603050405020304" pitchFamily="18" charset="0"/>
              <a:ea typeface="宋体" panose="0201060003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5895"/>
                                        </p:tgtEl>
                                        <p:attrNameLst>
                                          <p:attrName>style.visibility</p:attrName>
                                        </p:attrNameLst>
                                      </p:cBhvr>
                                      <p:to>
                                        <p:strVal val="visible"/>
                                      </p:to>
                                    </p:set>
                                    <p:anim calcmode="lin" valueType="num">
                                      <p:cBhvr additive="base">
                                        <p:cTn id="7" dur="500" fill="hold"/>
                                        <p:tgtEl>
                                          <p:spTgt spid="35895"/>
                                        </p:tgtEl>
                                        <p:attrNameLst>
                                          <p:attrName>ppt_x</p:attrName>
                                        </p:attrNameLst>
                                      </p:cBhvr>
                                      <p:tavLst>
                                        <p:tav tm="0">
                                          <p:val>
                                            <p:strVal val="0-#ppt_w/2"/>
                                          </p:val>
                                        </p:tav>
                                        <p:tav tm="100000">
                                          <p:val>
                                            <p:strVal val="#ppt_x"/>
                                          </p:val>
                                        </p:tav>
                                      </p:tavLst>
                                    </p:anim>
                                    <p:anim calcmode="lin" valueType="num">
                                      <p:cBhvr additive="base">
                                        <p:cTn id="8" dur="500" fill="hold"/>
                                        <p:tgtEl>
                                          <p:spTgt spid="35895"/>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35896"/>
                                        </p:tgtEl>
                                        <p:attrNameLst>
                                          <p:attrName>style.visibility</p:attrName>
                                        </p:attrNameLst>
                                      </p:cBhvr>
                                      <p:to>
                                        <p:strVal val="visible"/>
                                      </p:to>
                                    </p:set>
                                    <p:anim calcmode="lin" valueType="num">
                                      <p:cBhvr additive="base">
                                        <p:cTn id="13" dur="500" fill="hold"/>
                                        <p:tgtEl>
                                          <p:spTgt spid="35896"/>
                                        </p:tgtEl>
                                        <p:attrNameLst>
                                          <p:attrName>ppt_x</p:attrName>
                                        </p:attrNameLst>
                                      </p:cBhvr>
                                      <p:tavLst>
                                        <p:tav tm="0">
                                          <p:val>
                                            <p:strVal val="0-#ppt_w/2"/>
                                          </p:val>
                                        </p:tav>
                                        <p:tav tm="100000">
                                          <p:val>
                                            <p:strVal val="#ppt_x"/>
                                          </p:val>
                                        </p:tav>
                                      </p:tavLst>
                                    </p:anim>
                                    <p:anim calcmode="lin" valueType="num">
                                      <p:cBhvr additive="base">
                                        <p:cTn id="14" dur="500" fill="hold"/>
                                        <p:tgtEl>
                                          <p:spTgt spid="35896"/>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35897"/>
                                        </p:tgtEl>
                                        <p:attrNameLst>
                                          <p:attrName>style.visibility</p:attrName>
                                        </p:attrNameLst>
                                      </p:cBhvr>
                                      <p:to>
                                        <p:strVal val="visible"/>
                                      </p:to>
                                    </p:set>
                                    <p:anim calcmode="lin" valueType="num">
                                      <p:cBhvr additive="base">
                                        <p:cTn id="19" dur="500" fill="hold"/>
                                        <p:tgtEl>
                                          <p:spTgt spid="35897"/>
                                        </p:tgtEl>
                                        <p:attrNameLst>
                                          <p:attrName>ppt_x</p:attrName>
                                        </p:attrNameLst>
                                      </p:cBhvr>
                                      <p:tavLst>
                                        <p:tav tm="0">
                                          <p:val>
                                            <p:strVal val="0-#ppt_w/2"/>
                                          </p:val>
                                        </p:tav>
                                        <p:tav tm="100000">
                                          <p:val>
                                            <p:strVal val="#ppt_x"/>
                                          </p:val>
                                        </p:tav>
                                      </p:tavLst>
                                    </p:anim>
                                    <p:anim calcmode="lin" valueType="num">
                                      <p:cBhvr additive="base">
                                        <p:cTn id="20" dur="500" fill="hold"/>
                                        <p:tgtEl>
                                          <p:spTgt spid="35897"/>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35898"/>
                                        </p:tgtEl>
                                        <p:attrNameLst>
                                          <p:attrName>style.visibility</p:attrName>
                                        </p:attrNameLst>
                                      </p:cBhvr>
                                      <p:to>
                                        <p:strVal val="visible"/>
                                      </p:to>
                                    </p:set>
                                    <p:anim calcmode="lin" valueType="num">
                                      <p:cBhvr additive="base">
                                        <p:cTn id="25" dur="500" fill="hold"/>
                                        <p:tgtEl>
                                          <p:spTgt spid="35898"/>
                                        </p:tgtEl>
                                        <p:attrNameLst>
                                          <p:attrName>ppt_x</p:attrName>
                                        </p:attrNameLst>
                                      </p:cBhvr>
                                      <p:tavLst>
                                        <p:tav tm="0">
                                          <p:val>
                                            <p:strVal val="0-#ppt_w/2"/>
                                          </p:val>
                                        </p:tav>
                                        <p:tav tm="100000">
                                          <p:val>
                                            <p:strVal val="#ppt_x"/>
                                          </p:val>
                                        </p:tav>
                                      </p:tavLst>
                                    </p:anim>
                                    <p:anim calcmode="lin" valueType="num">
                                      <p:cBhvr additive="base">
                                        <p:cTn id="26" dur="500" fill="hold"/>
                                        <p:tgtEl>
                                          <p:spTgt spid="35898"/>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35899"/>
                                        </p:tgtEl>
                                        <p:attrNameLst>
                                          <p:attrName>style.visibility</p:attrName>
                                        </p:attrNameLst>
                                      </p:cBhvr>
                                      <p:to>
                                        <p:strVal val="visible"/>
                                      </p:to>
                                    </p:set>
                                    <p:anim calcmode="lin" valueType="num">
                                      <p:cBhvr additive="base">
                                        <p:cTn id="31" dur="500" fill="hold"/>
                                        <p:tgtEl>
                                          <p:spTgt spid="35899"/>
                                        </p:tgtEl>
                                        <p:attrNameLst>
                                          <p:attrName>ppt_x</p:attrName>
                                        </p:attrNameLst>
                                      </p:cBhvr>
                                      <p:tavLst>
                                        <p:tav tm="0">
                                          <p:val>
                                            <p:strVal val="0-#ppt_w/2"/>
                                          </p:val>
                                        </p:tav>
                                        <p:tav tm="100000">
                                          <p:val>
                                            <p:strVal val="#ppt_x"/>
                                          </p:val>
                                        </p:tav>
                                      </p:tavLst>
                                    </p:anim>
                                    <p:anim calcmode="lin" valueType="num">
                                      <p:cBhvr additive="base">
                                        <p:cTn id="32" dur="500" fill="hold"/>
                                        <p:tgtEl>
                                          <p:spTgt spid="35899"/>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35900"/>
                                        </p:tgtEl>
                                        <p:attrNameLst>
                                          <p:attrName>style.visibility</p:attrName>
                                        </p:attrNameLst>
                                      </p:cBhvr>
                                      <p:to>
                                        <p:strVal val="visible"/>
                                      </p:to>
                                    </p:set>
                                    <p:anim calcmode="lin" valueType="num">
                                      <p:cBhvr additive="base">
                                        <p:cTn id="37" dur="500" fill="hold"/>
                                        <p:tgtEl>
                                          <p:spTgt spid="35900"/>
                                        </p:tgtEl>
                                        <p:attrNameLst>
                                          <p:attrName>ppt_x</p:attrName>
                                        </p:attrNameLst>
                                      </p:cBhvr>
                                      <p:tavLst>
                                        <p:tav tm="0">
                                          <p:val>
                                            <p:strVal val="0-#ppt_w/2"/>
                                          </p:val>
                                        </p:tav>
                                        <p:tav tm="100000">
                                          <p:val>
                                            <p:strVal val="#ppt_x"/>
                                          </p:val>
                                        </p:tav>
                                      </p:tavLst>
                                    </p:anim>
                                    <p:anim calcmode="lin" valueType="num">
                                      <p:cBhvr additive="base">
                                        <p:cTn id="38" dur="500" fill="hold"/>
                                        <p:tgtEl>
                                          <p:spTgt spid="35900"/>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8" fill="hold" grpId="0" nodeType="clickEffect">
                                  <p:stCondLst>
                                    <p:cond delay="0"/>
                                  </p:stCondLst>
                                  <p:childTnLst>
                                    <p:set>
                                      <p:cBhvr>
                                        <p:cTn id="42" dur="1" fill="hold">
                                          <p:stCondLst>
                                            <p:cond delay="0"/>
                                          </p:stCondLst>
                                        </p:cTn>
                                        <p:tgtEl>
                                          <p:spTgt spid="35901"/>
                                        </p:tgtEl>
                                        <p:attrNameLst>
                                          <p:attrName>style.visibility</p:attrName>
                                        </p:attrNameLst>
                                      </p:cBhvr>
                                      <p:to>
                                        <p:strVal val="visible"/>
                                      </p:to>
                                    </p:set>
                                    <p:anim calcmode="lin" valueType="num">
                                      <p:cBhvr additive="base">
                                        <p:cTn id="43" dur="500" fill="hold"/>
                                        <p:tgtEl>
                                          <p:spTgt spid="35901"/>
                                        </p:tgtEl>
                                        <p:attrNameLst>
                                          <p:attrName>ppt_x</p:attrName>
                                        </p:attrNameLst>
                                      </p:cBhvr>
                                      <p:tavLst>
                                        <p:tav tm="0">
                                          <p:val>
                                            <p:strVal val="0-#ppt_w/2"/>
                                          </p:val>
                                        </p:tav>
                                        <p:tav tm="100000">
                                          <p:val>
                                            <p:strVal val="#ppt_x"/>
                                          </p:val>
                                        </p:tav>
                                      </p:tavLst>
                                    </p:anim>
                                    <p:anim calcmode="lin" valueType="num">
                                      <p:cBhvr additive="base">
                                        <p:cTn id="44" dur="500" fill="hold"/>
                                        <p:tgtEl>
                                          <p:spTgt spid="35901"/>
                                        </p:tgtEl>
                                        <p:attrNameLst>
                                          <p:attrName>ppt_y</p:attrName>
                                        </p:attrNameLst>
                                      </p:cBhvr>
                                      <p:tavLst>
                                        <p:tav tm="0">
                                          <p:val>
                                            <p:strVal val="#ppt_y"/>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8" fill="hold" grpId="0" nodeType="clickEffect">
                                  <p:stCondLst>
                                    <p:cond delay="0"/>
                                  </p:stCondLst>
                                  <p:childTnLst>
                                    <p:set>
                                      <p:cBhvr>
                                        <p:cTn id="48" dur="1" fill="hold">
                                          <p:stCondLst>
                                            <p:cond delay="0"/>
                                          </p:stCondLst>
                                        </p:cTn>
                                        <p:tgtEl>
                                          <p:spTgt spid="35902"/>
                                        </p:tgtEl>
                                        <p:attrNameLst>
                                          <p:attrName>style.visibility</p:attrName>
                                        </p:attrNameLst>
                                      </p:cBhvr>
                                      <p:to>
                                        <p:strVal val="visible"/>
                                      </p:to>
                                    </p:set>
                                    <p:anim calcmode="lin" valueType="num">
                                      <p:cBhvr additive="base">
                                        <p:cTn id="49" dur="500" fill="hold"/>
                                        <p:tgtEl>
                                          <p:spTgt spid="35902"/>
                                        </p:tgtEl>
                                        <p:attrNameLst>
                                          <p:attrName>ppt_x</p:attrName>
                                        </p:attrNameLst>
                                      </p:cBhvr>
                                      <p:tavLst>
                                        <p:tav tm="0">
                                          <p:val>
                                            <p:strVal val="0-#ppt_w/2"/>
                                          </p:val>
                                        </p:tav>
                                        <p:tav tm="100000">
                                          <p:val>
                                            <p:strVal val="#ppt_x"/>
                                          </p:val>
                                        </p:tav>
                                      </p:tavLst>
                                    </p:anim>
                                    <p:anim calcmode="lin" valueType="num">
                                      <p:cBhvr additive="base">
                                        <p:cTn id="50" dur="500" fill="hold"/>
                                        <p:tgtEl>
                                          <p:spTgt spid="35902"/>
                                        </p:tgtEl>
                                        <p:attrNameLst>
                                          <p:attrName>ppt_y</p:attrName>
                                        </p:attrNameLst>
                                      </p:cBhvr>
                                      <p:tavLst>
                                        <p:tav tm="0">
                                          <p:val>
                                            <p:strVal val="#ppt_y"/>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8" fill="hold" grpId="0" nodeType="clickEffect">
                                  <p:stCondLst>
                                    <p:cond delay="0"/>
                                  </p:stCondLst>
                                  <p:childTnLst>
                                    <p:set>
                                      <p:cBhvr>
                                        <p:cTn id="54" dur="1" fill="hold">
                                          <p:stCondLst>
                                            <p:cond delay="0"/>
                                          </p:stCondLst>
                                        </p:cTn>
                                        <p:tgtEl>
                                          <p:spTgt spid="35903"/>
                                        </p:tgtEl>
                                        <p:attrNameLst>
                                          <p:attrName>style.visibility</p:attrName>
                                        </p:attrNameLst>
                                      </p:cBhvr>
                                      <p:to>
                                        <p:strVal val="visible"/>
                                      </p:to>
                                    </p:set>
                                    <p:anim calcmode="lin" valueType="num">
                                      <p:cBhvr additive="base">
                                        <p:cTn id="55" dur="500" fill="hold"/>
                                        <p:tgtEl>
                                          <p:spTgt spid="35903"/>
                                        </p:tgtEl>
                                        <p:attrNameLst>
                                          <p:attrName>ppt_x</p:attrName>
                                        </p:attrNameLst>
                                      </p:cBhvr>
                                      <p:tavLst>
                                        <p:tav tm="0">
                                          <p:val>
                                            <p:strVal val="0-#ppt_w/2"/>
                                          </p:val>
                                        </p:tav>
                                        <p:tav tm="100000">
                                          <p:val>
                                            <p:strVal val="#ppt_x"/>
                                          </p:val>
                                        </p:tav>
                                      </p:tavLst>
                                    </p:anim>
                                    <p:anim calcmode="lin" valueType="num">
                                      <p:cBhvr additive="base">
                                        <p:cTn id="56" dur="500" fill="hold"/>
                                        <p:tgtEl>
                                          <p:spTgt spid="35903"/>
                                        </p:tgtEl>
                                        <p:attrNameLst>
                                          <p:attrName>ppt_y</p:attrName>
                                        </p:attrNameLst>
                                      </p:cBhvr>
                                      <p:tavLst>
                                        <p:tav tm="0">
                                          <p:val>
                                            <p:strVal val="#ppt_y"/>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8" fill="hold" grpId="0" nodeType="clickEffect">
                                  <p:stCondLst>
                                    <p:cond delay="0"/>
                                  </p:stCondLst>
                                  <p:childTnLst>
                                    <p:set>
                                      <p:cBhvr>
                                        <p:cTn id="60" dur="1" fill="hold">
                                          <p:stCondLst>
                                            <p:cond delay="0"/>
                                          </p:stCondLst>
                                        </p:cTn>
                                        <p:tgtEl>
                                          <p:spTgt spid="35904"/>
                                        </p:tgtEl>
                                        <p:attrNameLst>
                                          <p:attrName>style.visibility</p:attrName>
                                        </p:attrNameLst>
                                      </p:cBhvr>
                                      <p:to>
                                        <p:strVal val="visible"/>
                                      </p:to>
                                    </p:set>
                                    <p:anim calcmode="lin" valueType="num">
                                      <p:cBhvr additive="base">
                                        <p:cTn id="61" dur="500" fill="hold"/>
                                        <p:tgtEl>
                                          <p:spTgt spid="35904"/>
                                        </p:tgtEl>
                                        <p:attrNameLst>
                                          <p:attrName>ppt_x</p:attrName>
                                        </p:attrNameLst>
                                      </p:cBhvr>
                                      <p:tavLst>
                                        <p:tav tm="0">
                                          <p:val>
                                            <p:strVal val="0-#ppt_w/2"/>
                                          </p:val>
                                        </p:tav>
                                        <p:tav tm="100000">
                                          <p:val>
                                            <p:strVal val="#ppt_x"/>
                                          </p:val>
                                        </p:tav>
                                      </p:tavLst>
                                    </p:anim>
                                    <p:anim calcmode="lin" valueType="num">
                                      <p:cBhvr additive="base">
                                        <p:cTn id="62" dur="500" fill="hold"/>
                                        <p:tgtEl>
                                          <p:spTgt spid="3590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895" grpId="0"/>
      <p:bldP spid="35896" grpId="0"/>
      <p:bldP spid="35897" grpId="0"/>
      <p:bldP spid="35898" grpId="0"/>
      <p:bldP spid="35899" grpId="0"/>
      <p:bldP spid="35900" grpId="0"/>
      <p:bldP spid="35901" grpId="0"/>
      <p:bldP spid="35902" grpId="0"/>
      <p:bldP spid="35903" grpId="0"/>
      <p:bldP spid="35904"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aphicFrame>
        <p:nvGraphicFramePr>
          <p:cNvPr id="36866" name="表格 36865"/>
          <p:cNvGraphicFramePr/>
          <p:nvPr/>
        </p:nvGraphicFramePr>
        <p:xfrm>
          <a:off x="1042988" y="333375"/>
          <a:ext cx="7488238" cy="4113213"/>
        </p:xfrm>
        <a:graphic>
          <a:graphicData uri="http://schemas.openxmlformats.org/drawingml/2006/table">
            <a:tbl>
              <a:tblPr/>
              <a:tblGrid>
                <a:gridCol w="2495550"/>
                <a:gridCol w="2497138"/>
                <a:gridCol w="2495550"/>
              </a:tblGrid>
              <a:tr h="419100">
                <a:tc>
                  <a:txBody>
                    <a:bodyPr/>
                    <a:lstStyle>
                      <a:lvl1pPr marL="342900" lvl="0" indent="-342900" algn="l" defTabSz="914400" eaLnBrk="1" fontAlgn="base" latinLnBrk="0" hangingPunct="1">
                        <a:lnSpc>
                          <a:spcPct val="100000"/>
                        </a:lnSpc>
                        <a:spcBef>
                          <a:spcPct val="20000"/>
                        </a:spcBef>
                        <a:spcAft>
                          <a:spcPct val="0"/>
                        </a:spcAft>
                        <a:buChar char="•"/>
                        <a:defRPr sz="2800" b="0" i="0" u="none" kern="1200" baseline="0">
                          <a:solidFill>
                            <a:schemeClr val="tx1"/>
                          </a:solidFill>
                          <a:latin typeface="Arial" panose="020B0604020202020204" pitchFamily="34" charset="0"/>
                          <a:ea typeface="宋体" panose="02010600030101010101" pitchFamily="2" charset="-122"/>
                        </a:defRPr>
                      </a:lvl1pPr>
                      <a:lvl2pPr marL="742950" lvl="1" indent="-285750">
                        <a:defRPr sz="2400" kern="1200"/>
                      </a:lvl2pPr>
                      <a:lvl3pPr marL="1143000" lvl="2" indent="-228600">
                        <a:defRPr sz="2000" kern="1200"/>
                      </a:lvl3pPr>
                      <a:lvl4pPr marL="1600200" lvl="3" indent="-228600">
                        <a:defRPr sz="1800" kern="1200"/>
                      </a:lvl4pPr>
                      <a:lvl5pPr marL="2057400" lvl="4" indent="-228600">
                        <a:defRPr sz="1800" kern="1200"/>
                      </a:lvl5pPr>
                    </a:lstStyle>
                    <a:p>
                      <a:pPr marL="0" lvl="0" indent="0" algn="ctr">
                        <a:buNone/>
                      </a:pPr>
                      <a:r>
                        <a:rPr lang="zh-CN" altLang="en-US" sz="1800" b="1" dirty="0"/>
                        <a:t>种子个数</a:t>
                      </a:r>
                      <a:endParaRPr lang="zh-CN" altLang="en-US" sz="1800" b="1" dirty="0"/>
                    </a:p>
                  </a:txBody>
                  <a:tcPr anchor="ctr">
                    <a:lnL w="12700" cap="flat" cmpd="sng">
                      <a:solidFill>
                        <a:schemeClr val="bg1"/>
                      </a:solidFill>
                      <a:prstDash val="solid"/>
                      <a:headEnd type="none" w="med" len="med"/>
                      <a:tailEnd type="none" w="med" len="med"/>
                    </a:lnL>
                    <a:lnR w="12700" cap="flat" cmpd="sng">
                      <a:solidFill>
                        <a:schemeClr val="bg1"/>
                      </a:solidFill>
                      <a:prstDash val="solid"/>
                      <a:headEnd type="none" w="med" len="med"/>
                      <a:tailEnd type="none" w="med" len="med"/>
                    </a:lnR>
                    <a:lnT w="12700" cap="flat" cmpd="sng">
                      <a:solidFill>
                        <a:schemeClr val="bg1"/>
                      </a:solidFill>
                      <a:prstDash val="solid"/>
                      <a:headEnd type="none" w="med" len="med"/>
                      <a:tailEnd type="none" w="med" len="med"/>
                    </a:lnT>
                    <a:lnB w="12700" cap="flat" cmpd="sng">
                      <a:solidFill>
                        <a:schemeClr val="bg1"/>
                      </a:solidFill>
                      <a:prstDash val="solid"/>
                      <a:headEnd type="none" w="med" len="med"/>
                      <a:tailEnd type="none" w="med" len="med"/>
                    </a:lnB>
                    <a:lnTlToBr>
                      <a:noFill/>
                    </a:lnTlToBr>
                    <a:lnBlToTr>
                      <a:noFill/>
                    </a:lnBlToTr>
                    <a:solidFill>
                      <a:srgbClr val="B2B2B2"/>
                    </a:solidFill>
                  </a:tcPr>
                </a:tc>
                <a:tc>
                  <a:txBody>
                    <a:bodyPr/>
                    <a:lstStyle>
                      <a:lvl1pPr marL="342900" lvl="0" indent="-342900" algn="l" defTabSz="914400" eaLnBrk="1" fontAlgn="base" latinLnBrk="0" hangingPunct="1">
                        <a:lnSpc>
                          <a:spcPct val="100000"/>
                        </a:lnSpc>
                        <a:spcBef>
                          <a:spcPct val="20000"/>
                        </a:spcBef>
                        <a:spcAft>
                          <a:spcPct val="0"/>
                        </a:spcAft>
                        <a:buChar char="•"/>
                        <a:defRPr sz="2800" b="0" i="0" u="none" kern="1200" baseline="0">
                          <a:solidFill>
                            <a:schemeClr val="tx1"/>
                          </a:solidFill>
                          <a:latin typeface="Arial" panose="020B0604020202020204" pitchFamily="34" charset="0"/>
                          <a:ea typeface="宋体" panose="02010600030101010101" pitchFamily="2" charset="-122"/>
                        </a:defRPr>
                      </a:lvl1pPr>
                      <a:lvl2pPr marL="742950" lvl="1" indent="-285750">
                        <a:defRPr sz="2400" kern="1200"/>
                      </a:lvl2pPr>
                      <a:lvl3pPr marL="1143000" lvl="2" indent="-228600">
                        <a:defRPr sz="2000" kern="1200"/>
                      </a:lvl3pPr>
                      <a:lvl4pPr marL="1600200" lvl="3" indent="-228600">
                        <a:defRPr sz="1800" kern="1200"/>
                      </a:lvl4pPr>
                      <a:lvl5pPr marL="2057400" lvl="4" indent="-228600">
                        <a:defRPr sz="1800" kern="1200"/>
                      </a:lvl5pPr>
                    </a:lstStyle>
                    <a:p>
                      <a:pPr marL="0" lvl="0" indent="0" algn="ctr">
                        <a:buNone/>
                      </a:pPr>
                      <a:r>
                        <a:rPr lang="zh-CN" altLang="en-US" sz="1800" b="1" dirty="0"/>
                        <a:t>发芽种子个数</a:t>
                      </a:r>
                      <a:endParaRPr lang="zh-CN" altLang="en-US" sz="1800" b="1" dirty="0"/>
                    </a:p>
                  </a:txBody>
                  <a:tcPr anchor="ctr">
                    <a:lnL w="12700" cap="flat" cmpd="sng">
                      <a:solidFill>
                        <a:schemeClr val="bg1"/>
                      </a:solidFill>
                      <a:prstDash val="solid"/>
                      <a:headEnd type="none" w="med" len="med"/>
                      <a:tailEnd type="none" w="med" len="med"/>
                    </a:lnL>
                    <a:lnR w="12700" cap="flat" cmpd="sng">
                      <a:solidFill>
                        <a:schemeClr val="bg1"/>
                      </a:solidFill>
                      <a:prstDash val="solid"/>
                      <a:headEnd type="none" w="med" len="med"/>
                      <a:tailEnd type="none" w="med" len="med"/>
                    </a:lnR>
                    <a:lnT w="12700" cap="flat" cmpd="sng">
                      <a:solidFill>
                        <a:schemeClr val="bg1"/>
                      </a:solidFill>
                      <a:prstDash val="solid"/>
                      <a:headEnd type="none" w="med" len="med"/>
                      <a:tailEnd type="none" w="med" len="med"/>
                    </a:lnT>
                    <a:lnB w="12700" cap="flat" cmpd="sng">
                      <a:solidFill>
                        <a:schemeClr val="bg1"/>
                      </a:solidFill>
                      <a:prstDash val="solid"/>
                      <a:headEnd type="none" w="med" len="med"/>
                      <a:tailEnd type="none" w="med" len="med"/>
                    </a:lnB>
                    <a:lnTlToBr>
                      <a:noFill/>
                    </a:lnTlToBr>
                    <a:lnBlToTr>
                      <a:noFill/>
                    </a:lnBlToTr>
                    <a:solidFill>
                      <a:srgbClr val="B2B2B2"/>
                    </a:solidFill>
                  </a:tcPr>
                </a:tc>
                <a:tc>
                  <a:txBody>
                    <a:bodyPr/>
                    <a:lstStyle>
                      <a:lvl1pPr marL="342900" lvl="0" indent="-342900" algn="l" defTabSz="914400" eaLnBrk="1" fontAlgn="base" latinLnBrk="0" hangingPunct="1">
                        <a:lnSpc>
                          <a:spcPct val="100000"/>
                        </a:lnSpc>
                        <a:spcBef>
                          <a:spcPct val="20000"/>
                        </a:spcBef>
                        <a:spcAft>
                          <a:spcPct val="0"/>
                        </a:spcAft>
                        <a:buChar char="•"/>
                        <a:defRPr sz="2800" b="0" i="0" u="none" kern="1200" baseline="0">
                          <a:solidFill>
                            <a:schemeClr val="tx1"/>
                          </a:solidFill>
                          <a:latin typeface="Arial" panose="020B0604020202020204" pitchFamily="34" charset="0"/>
                          <a:ea typeface="宋体" panose="02010600030101010101" pitchFamily="2" charset="-122"/>
                        </a:defRPr>
                      </a:lvl1pPr>
                      <a:lvl2pPr marL="742950" lvl="1" indent="-285750">
                        <a:defRPr sz="2400" kern="1200"/>
                      </a:lvl2pPr>
                      <a:lvl3pPr marL="1143000" lvl="2" indent="-228600">
                        <a:defRPr sz="2000" kern="1200"/>
                      </a:lvl3pPr>
                      <a:lvl4pPr marL="1600200" lvl="3" indent="-228600">
                        <a:defRPr sz="1800" kern="1200"/>
                      </a:lvl4pPr>
                      <a:lvl5pPr marL="2057400" lvl="4" indent="-228600">
                        <a:defRPr sz="1800" kern="1200"/>
                      </a:lvl5pPr>
                    </a:lstStyle>
                    <a:p>
                      <a:pPr marL="0" lvl="0" indent="0" algn="ctr">
                        <a:buNone/>
                      </a:pPr>
                      <a:r>
                        <a:rPr lang="zh-CN" altLang="en-US" sz="1800" b="1" dirty="0"/>
                        <a:t>发芽种子频率</a:t>
                      </a:r>
                      <a:endParaRPr lang="zh-CN" altLang="en-US" sz="1800" b="1" dirty="0"/>
                    </a:p>
                  </a:txBody>
                  <a:tcPr anchor="ctr">
                    <a:lnL w="12700" cap="flat" cmpd="sng">
                      <a:solidFill>
                        <a:schemeClr val="bg1"/>
                      </a:solidFill>
                      <a:prstDash val="solid"/>
                      <a:headEnd type="none" w="med" len="med"/>
                      <a:tailEnd type="none" w="med" len="med"/>
                    </a:lnL>
                    <a:lnR w="12700" cap="flat" cmpd="sng">
                      <a:solidFill>
                        <a:schemeClr val="bg1"/>
                      </a:solidFill>
                      <a:prstDash val="solid"/>
                      <a:headEnd type="none" w="med" len="med"/>
                      <a:tailEnd type="none" w="med" len="med"/>
                    </a:lnR>
                    <a:lnT w="12700" cap="flat" cmpd="sng">
                      <a:solidFill>
                        <a:schemeClr val="bg1"/>
                      </a:solidFill>
                      <a:prstDash val="solid"/>
                      <a:headEnd type="none" w="med" len="med"/>
                      <a:tailEnd type="none" w="med" len="med"/>
                    </a:lnT>
                    <a:lnB w="12700" cap="flat" cmpd="sng">
                      <a:solidFill>
                        <a:schemeClr val="bg1"/>
                      </a:solidFill>
                      <a:prstDash val="solid"/>
                      <a:headEnd type="none" w="med" len="med"/>
                      <a:tailEnd type="none" w="med" len="med"/>
                    </a:lnB>
                    <a:lnTlToBr>
                      <a:noFill/>
                    </a:lnTlToBr>
                    <a:lnBlToTr>
                      <a:noFill/>
                    </a:lnBlToTr>
                    <a:solidFill>
                      <a:srgbClr val="B2B2B2"/>
                    </a:solidFill>
                  </a:tcPr>
                </a:tc>
              </a:tr>
              <a:tr h="368300">
                <a:tc>
                  <a:txBody>
                    <a:bodyPr/>
                    <a:lstStyle>
                      <a:lvl1pPr marL="342900" lvl="0" indent="-342900" algn="l" defTabSz="914400" eaLnBrk="1" fontAlgn="base" latinLnBrk="0" hangingPunct="1">
                        <a:lnSpc>
                          <a:spcPct val="100000"/>
                        </a:lnSpc>
                        <a:spcBef>
                          <a:spcPct val="20000"/>
                        </a:spcBef>
                        <a:spcAft>
                          <a:spcPct val="0"/>
                        </a:spcAft>
                        <a:buChar char="•"/>
                        <a:defRPr sz="2800" b="0" i="0" u="none" kern="1200" baseline="0">
                          <a:solidFill>
                            <a:schemeClr val="tx1"/>
                          </a:solidFill>
                          <a:latin typeface="Arial" panose="020B0604020202020204" pitchFamily="34" charset="0"/>
                          <a:ea typeface="宋体" panose="02010600030101010101" pitchFamily="2" charset="-122"/>
                        </a:defRPr>
                      </a:lvl1pPr>
                      <a:lvl2pPr marL="742950" lvl="1" indent="-285750">
                        <a:defRPr sz="2400" kern="1200"/>
                      </a:lvl2pPr>
                      <a:lvl3pPr marL="1143000" lvl="2" indent="-228600">
                        <a:defRPr sz="2000" kern="1200"/>
                      </a:lvl3pPr>
                      <a:lvl4pPr marL="1600200" lvl="3" indent="-228600">
                        <a:defRPr sz="1800" kern="1200"/>
                      </a:lvl4pPr>
                      <a:lvl5pPr marL="2057400" lvl="4" indent="-228600">
                        <a:defRPr sz="1800" kern="1200"/>
                      </a:lvl5pPr>
                    </a:lstStyle>
                    <a:p>
                      <a:pPr marL="0" lvl="0" indent="0" algn="ctr">
                        <a:buNone/>
                      </a:pPr>
                      <a:r>
                        <a:rPr lang="en-US" altLang="zh-CN" sz="1800" b="1"/>
                        <a:t>100</a:t>
                      </a:r>
                      <a:endParaRPr lang="zh-CN" altLang="en-US" sz="1800" b="1"/>
                    </a:p>
                  </a:txBody>
                  <a:tcPr anchor="ctr">
                    <a:lnL w="12700" cap="flat" cmpd="sng">
                      <a:solidFill>
                        <a:schemeClr val="bg1"/>
                      </a:solidFill>
                      <a:prstDash val="solid"/>
                      <a:headEnd type="none" w="med" len="med"/>
                      <a:tailEnd type="none" w="med" len="med"/>
                    </a:lnL>
                    <a:lnR w="12700" cap="flat" cmpd="sng">
                      <a:solidFill>
                        <a:schemeClr val="bg1"/>
                      </a:solidFill>
                      <a:prstDash val="solid"/>
                      <a:headEnd type="none" w="med" len="med"/>
                      <a:tailEnd type="none" w="med" len="med"/>
                    </a:lnR>
                    <a:lnT w="12700" cap="flat" cmpd="sng">
                      <a:solidFill>
                        <a:schemeClr val="bg1"/>
                      </a:solidFill>
                      <a:prstDash val="solid"/>
                      <a:headEnd type="none" w="med" len="med"/>
                      <a:tailEnd type="none" w="med" len="med"/>
                    </a:lnT>
                    <a:lnB w="12700" cap="flat" cmpd="sng">
                      <a:solidFill>
                        <a:schemeClr val="bg1"/>
                      </a:solidFill>
                      <a:prstDash val="solid"/>
                      <a:headEnd type="none" w="med" len="med"/>
                      <a:tailEnd type="none" w="med" len="med"/>
                    </a:lnB>
                    <a:lnTlToBr>
                      <a:noFill/>
                    </a:lnTlToBr>
                    <a:lnBlToTr>
                      <a:noFill/>
                    </a:lnBlToTr>
                    <a:solidFill>
                      <a:schemeClr val="accent1"/>
                    </a:solidFill>
                  </a:tcPr>
                </a:tc>
                <a:tc>
                  <a:txBody>
                    <a:bodyPr/>
                    <a:lstStyle>
                      <a:lvl1pPr marL="342900" lvl="0" indent="-342900" algn="l" defTabSz="914400" eaLnBrk="1" fontAlgn="base" latinLnBrk="0" hangingPunct="1">
                        <a:lnSpc>
                          <a:spcPct val="100000"/>
                        </a:lnSpc>
                        <a:spcBef>
                          <a:spcPct val="20000"/>
                        </a:spcBef>
                        <a:spcAft>
                          <a:spcPct val="0"/>
                        </a:spcAft>
                        <a:buChar char="•"/>
                        <a:defRPr sz="2800" b="0" i="0" u="none" kern="1200" baseline="0">
                          <a:solidFill>
                            <a:schemeClr val="tx1"/>
                          </a:solidFill>
                          <a:latin typeface="Arial" panose="020B0604020202020204" pitchFamily="34" charset="0"/>
                          <a:ea typeface="宋体" panose="02010600030101010101" pitchFamily="2" charset="-122"/>
                        </a:defRPr>
                      </a:lvl1pPr>
                      <a:lvl2pPr marL="742950" lvl="1" indent="-285750">
                        <a:defRPr sz="2400" kern="1200"/>
                      </a:lvl2pPr>
                      <a:lvl3pPr marL="1143000" lvl="2" indent="-228600">
                        <a:defRPr sz="2000" kern="1200"/>
                      </a:lvl3pPr>
                      <a:lvl4pPr marL="1600200" lvl="3" indent="-228600">
                        <a:defRPr sz="1800" kern="1200"/>
                      </a:lvl4pPr>
                      <a:lvl5pPr marL="2057400" lvl="4" indent="-228600">
                        <a:defRPr sz="1800" kern="1200"/>
                      </a:lvl5pPr>
                    </a:lstStyle>
                    <a:p>
                      <a:pPr marL="0" lvl="0" indent="0" algn="ctr">
                        <a:buNone/>
                      </a:pPr>
                      <a:r>
                        <a:rPr lang="en-US" altLang="zh-CN" sz="1800" b="1"/>
                        <a:t>94</a:t>
                      </a:r>
                      <a:endParaRPr lang="zh-CN" altLang="en-US" sz="1800" b="1"/>
                    </a:p>
                  </a:txBody>
                  <a:tcPr anchor="ctr">
                    <a:lnL w="12700" cap="flat" cmpd="sng">
                      <a:solidFill>
                        <a:schemeClr val="bg1"/>
                      </a:solidFill>
                      <a:prstDash val="solid"/>
                      <a:headEnd type="none" w="med" len="med"/>
                      <a:tailEnd type="none" w="med" len="med"/>
                    </a:lnL>
                    <a:lnR w="12700" cap="flat" cmpd="sng">
                      <a:solidFill>
                        <a:schemeClr val="bg1"/>
                      </a:solidFill>
                      <a:prstDash val="solid"/>
                      <a:headEnd type="none" w="med" len="med"/>
                      <a:tailEnd type="none" w="med" len="med"/>
                    </a:lnR>
                    <a:lnT w="12700" cap="flat" cmpd="sng">
                      <a:solidFill>
                        <a:schemeClr val="bg1"/>
                      </a:solidFill>
                      <a:prstDash val="solid"/>
                      <a:headEnd type="none" w="med" len="med"/>
                      <a:tailEnd type="none" w="med" len="med"/>
                    </a:lnT>
                    <a:lnB w="12700" cap="flat" cmpd="sng">
                      <a:solidFill>
                        <a:schemeClr val="bg1"/>
                      </a:solidFill>
                      <a:prstDash val="solid"/>
                      <a:headEnd type="none" w="med" len="med"/>
                      <a:tailEnd type="none" w="med" len="med"/>
                    </a:lnB>
                    <a:lnTlToBr>
                      <a:noFill/>
                    </a:lnTlToBr>
                    <a:lnBlToTr>
                      <a:noFill/>
                    </a:lnBlToTr>
                    <a:solidFill>
                      <a:schemeClr val="accent1"/>
                    </a:solidFill>
                  </a:tcPr>
                </a:tc>
                <a:tc>
                  <a:txBody>
                    <a:bodyPr/>
                    <a:lstStyle>
                      <a:lvl1pPr marL="342900" lvl="0" indent="-342900" algn="l" defTabSz="914400" eaLnBrk="1" fontAlgn="base" latinLnBrk="0" hangingPunct="1">
                        <a:lnSpc>
                          <a:spcPct val="100000"/>
                        </a:lnSpc>
                        <a:spcBef>
                          <a:spcPct val="20000"/>
                        </a:spcBef>
                        <a:spcAft>
                          <a:spcPct val="0"/>
                        </a:spcAft>
                        <a:buChar char="•"/>
                        <a:defRPr sz="2800" b="0" i="0" u="none" kern="1200" baseline="0">
                          <a:solidFill>
                            <a:schemeClr val="tx1"/>
                          </a:solidFill>
                          <a:latin typeface="Arial" panose="020B0604020202020204" pitchFamily="34" charset="0"/>
                          <a:ea typeface="宋体" panose="02010600030101010101" pitchFamily="2" charset="-122"/>
                        </a:defRPr>
                      </a:lvl1pPr>
                      <a:lvl2pPr marL="742950" lvl="1" indent="-285750">
                        <a:defRPr sz="2400" kern="1200"/>
                      </a:lvl2pPr>
                      <a:lvl3pPr marL="1143000" lvl="2" indent="-228600">
                        <a:defRPr sz="2000" kern="1200"/>
                      </a:lvl3pPr>
                      <a:lvl4pPr marL="1600200" lvl="3" indent="-228600">
                        <a:defRPr sz="1800" kern="1200"/>
                      </a:lvl4pPr>
                      <a:lvl5pPr marL="2057400" lvl="4" indent="-228600">
                        <a:defRPr sz="1800" kern="1200"/>
                      </a:lvl5pPr>
                    </a:lstStyle>
                    <a:p>
                      <a:pPr marL="0" lvl="0" indent="0" algn="ctr">
                        <a:buNone/>
                      </a:pPr>
                      <a:endParaRPr lang="zh-CN" altLang="en-US" sz="1800" b="1" dirty="0"/>
                    </a:p>
                  </a:txBody>
                  <a:tcPr anchor="ctr">
                    <a:lnL w="12700" cap="flat" cmpd="sng">
                      <a:solidFill>
                        <a:schemeClr val="bg1"/>
                      </a:solidFill>
                      <a:prstDash val="solid"/>
                      <a:headEnd type="none" w="med" len="med"/>
                      <a:tailEnd type="none" w="med" len="med"/>
                    </a:lnL>
                    <a:lnR w="12700" cap="flat" cmpd="sng">
                      <a:solidFill>
                        <a:schemeClr val="bg1"/>
                      </a:solidFill>
                      <a:prstDash val="solid"/>
                      <a:headEnd type="none" w="med" len="med"/>
                      <a:tailEnd type="none" w="med" len="med"/>
                    </a:lnR>
                    <a:lnT w="12700" cap="flat" cmpd="sng">
                      <a:solidFill>
                        <a:schemeClr val="bg1"/>
                      </a:solidFill>
                      <a:prstDash val="solid"/>
                      <a:headEnd type="none" w="med" len="med"/>
                      <a:tailEnd type="none" w="med" len="med"/>
                    </a:lnT>
                    <a:lnB w="12700" cap="flat" cmpd="sng">
                      <a:solidFill>
                        <a:schemeClr val="bg1"/>
                      </a:solidFill>
                      <a:prstDash val="solid"/>
                      <a:headEnd type="none" w="med" len="med"/>
                      <a:tailEnd type="none" w="med" len="med"/>
                    </a:lnB>
                    <a:lnTlToBr>
                      <a:noFill/>
                    </a:lnTlToBr>
                    <a:lnBlToTr>
                      <a:noFill/>
                    </a:lnBlToTr>
                    <a:solidFill>
                      <a:schemeClr val="accent1"/>
                    </a:solidFill>
                  </a:tcPr>
                </a:tc>
              </a:tr>
              <a:tr h="369888">
                <a:tc>
                  <a:txBody>
                    <a:bodyPr/>
                    <a:lstStyle>
                      <a:lvl1pPr marL="342900" lvl="0" indent="-342900" algn="l" defTabSz="914400" eaLnBrk="1" fontAlgn="base" latinLnBrk="0" hangingPunct="1">
                        <a:lnSpc>
                          <a:spcPct val="100000"/>
                        </a:lnSpc>
                        <a:spcBef>
                          <a:spcPct val="20000"/>
                        </a:spcBef>
                        <a:spcAft>
                          <a:spcPct val="0"/>
                        </a:spcAft>
                        <a:buChar char="•"/>
                        <a:defRPr sz="2800" b="0" i="0" u="none" kern="1200" baseline="0">
                          <a:solidFill>
                            <a:schemeClr val="tx1"/>
                          </a:solidFill>
                          <a:latin typeface="Arial" panose="020B0604020202020204" pitchFamily="34" charset="0"/>
                          <a:ea typeface="宋体" panose="02010600030101010101" pitchFamily="2" charset="-122"/>
                        </a:defRPr>
                      </a:lvl1pPr>
                      <a:lvl2pPr marL="742950" lvl="1" indent="-285750">
                        <a:defRPr sz="2400" kern="1200"/>
                      </a:lvl2pPr>
                      <a:lvl3pPr marL="1143000" lvl="2" indent="-228600">
                        <a:defRPr sz="2000" kern="1200"/>
                      </a:lvl3pPr>
                      <a:lvl4pPr marL="1600200" lvl="3" indent="-228600">
                        <a:defRPr sz="1800" kern="1200"/>
                      </a:lvl4pPr>
                      <a:lvl5pPr marL="2057400" lvl="4" indent="-228600">
                        <a:defRPr sz="1800" kern="1200"/>
                      </a:lvl5pPr>
                    </a:lstStyle>
                    <a:p>
                      <a:pPr marL="0" lvl="0" indent="0" algn="ctr">
                        <a:buNone/>
                      </a:pPr>
                      <a:r>
                        <a:rPr lang="en-US" altLang="zh-CN" sz="1800" b="1"/>
                        <a:t>200</a:t>
                      </a:r>
                      <a:endParaRPr lang="zh-CN" altLang="en-US" sz="1800" b="1"/>
                    </a:p>
                  </a:txBody>
                  <a:tcPr anchor="ctr">
                    <a:lnL w="12700" cap="flat" cmpd="sng">
                      <a:solidFill>
                        <a:schemeClr val="bg1"/>
                      </a:solidFill>
                      <a:prstDash val="solid"/>
                      <a:headEnd type="none" w="med" len="med"/>
                      <a:tailEnd type="none" w="med" len="med"/>
                    </a:lnL>
                    <a:lnR w="12700" cap="flat" cmpd="sng">
                      <a:solidFill>
                        <a:schemeClr val="bg1"/>
                      </a:solidFill>
                      <a:prstDash val="solid"/>
                      <a:headEnd type="none" w="med" len="med"/>
                      <a:tailEnd type="none" w="med" len="med"/>
                    </a:lnR>
                    <a:lnT w="12700" cap="flat" cmpd="sng">
                      <a:solidFill>
                        <a:schemeClr val="bg1"/>
                      </a:solidFill>
                      <a:prstDash val="solid"/>
                      <a:headEnd type="none" w="med" len="med"/>
                      <a:tailEnd type="none" w="med" len="med"/>
                    </a:lnT>
                    <a:lnB w="12700" cap="flat" cmpd="sng">
                      <a:solidFill>
                        <a:schemeClr val="bg1"/>
                      </a:solidFill>
                      <a:prstDash val="solid"/>
                      <a:headEnd type="none" w="med" len="med"/>
                      <a:tailEnd type="none" w="med" len="med"/>
                    </a:lnB>
                    <a:lnTlToBr>
                      <a:noFill/>
                    </a:lnTlToBr>
                    <a:lnBlToTr>
                      <a:noFill/>
                    </a:lnBlToTr>
                    <a:solidFill>
                      <a:schemeClr val="accent1"/>
                    </a:solidFill>
                  </a:tcPr>
                </a:tc>
                <a:tc>
                  <a:txBody>
                    <a:bodyPr/>
                    <a:lstStyle>
                      <a:lvl1pPr marL="342900" lvl="0" indent="-342900" algn="l" defTabSz="914400" eaLnBrk="1" fontAlgn="base" latinLnBrk="0" hangingPunct="1">
                        <a:lnSpc>
                          <a:spcPct val="100000"/>
                        </a:lnSpc>
                        <a:spcBef>
                          <a:spcPct val="20000"/>
                        </a:spcBef>
                        <a:spcAft>
                          <a:spcPct val="0"/>
                        </a:spcAft>
                        <a:buChar char="•"/>
                        <a:defRPr sz="2800" b="0" i="0" u="none" kern="1200" baseline="0">
                          <a:solidFill>
                            <a:schemeClr val="tx1"/>
                          </a:solidFill>
                          <a:latin typeface="Arial" panose="020B0604020202020204" pitchFamily="34" charset="0"/>
                          <a:ea typeface="宋体" panose="02010600030101010101" pitchFamily="2" charset="-122"/>
                        </a:defRPr>
                      </a:lvl1pPr>
                      <a:lvl2pPr marL="742950" lvl="1" indent="-285750">
                        <a:defRPr sz="2400" kern="1200"/>
                      </a:lvl2pPr>
                      <a:lvl3pPr marL="1143000" lvl="2" indent="-228600">
                        <a:defRPr sz="2000" kern="1200"/>
                      </a:lvl3pPr>
                      <a:lvl4pPr marL="1600200" lvl="3" indent="-228600">
                        <a:defRPr sz="1800" kern="1200"/>
                      </a:lvl4pPr>
                      <a:lvl5pPr marL="2057400" lvl="4" indent="-228600">
                        <a:defRPr sz="1800" kern="1200"/>
                      </a:lvl5pPr>
                    </a:lstStyle>
                    <a:p>
                      <a:pPr marL="0" lvl="0" indent="0" algn="ctr">
                        <a:buNone/>
                      </a:pPr>
                      <a:r>
                        <a:rPr lang="en-US" altLang="zh-CN" sz="1800" b="1"/>
                        <a:t>187</a:t>
                      </a:r>
                      <a:endParaRPr lang="zh-CN" altLang="en-US" sz="1800" b="1"/>
                    </a:p>
                  </a:txBody>
                  <a:tcPr anchor="ctr">
                    <a:lnL w="12700" cap="flat" cmpd="sng">
                      <a:solidFill>
                        <a:schemeClr val="bg1"/>
                      </a:solidFill>
                      <a:prstDash val="solid"/>
                      <a:headEnd type="none" w="med" len="med"/>
                      <a:tailEnd type="none" w="med" len="med"/>
                    </a:lnL>
                    <a:lnR w="12700" cap="flat" cmpd="sng">
                      <a:solidFill>
                        <a:schemeClr val="bg1"/>
                      </a:solidFill>
                      <a:prstDash val="solid"/>
                      <a:headEnd type="none" w="med" len="med"/>
                      <a:tailEnd type="none" w="med" len="med"/>
                    </a:lnR>
                    <a:lnT w="12700" cap="flat" cmpd="sng">
                      <a:solidFill>
                        <a:schemeClr val="bg1"/>
                      </a:solidFill>
                      <a:prstDash val="solid"/>
                      <a:headEnd type="none" w="med" len="med"/>
                      <a:tailEnd type="none" w="med" len="med"/>
                    </a:lnT>
                    <a:lnB w="12700" cap="flat" cmpd="sng">
                      <a:solidFill>
                        <a:schemeClr val="bg1"/>
                      </a:solidFill>
                      <a:prstDash val="solid"/>
                      <a:headEnd type="none" w="med" len="med"/>
                      <a:tailEnd type="none" w="med" len="med"/>
                    </a:lnB>
                    <a:lnTlToBr>
                      <a:noFill/>
                    </a:lnTlToBr>
                    <a:lnBlToTr>
                      <a:noFill/>
                    </a:lnBlToTr>
                    <a:solidFill>
                      <a:schemeClr val="accent1"/>
                    </a:solidFill>
                  </a:tcPr>
                </a:tc>
                <a:tc>
                  <a:txBody>
                    <a:bodyPr/>
                    <a:lstStyle>
                      <a:lvl1pPr marL="342900" lvl="0" indent="-342900" algn="l" defTabSz="914400" eaLnBrk="1" fontAlgn="base" latinLnBrk="0" hangingPunct="1">
                        <a:lnSpc>
                          <a:spcPct val="100000"/>
                        </a:lnSpc>
                        <a:spcBef>
                          <a:spcPct val="20000"/>
                        </a:spcBef>
                        <a:spcAft>
                          <a:spcPct val="0"/>
                        </a:spcAft>
                        <a:buChar char="•"/>
                        <a:defRPr sz="2800" b="0" i="0" u="none" kern="1200" baseline="0">
                          <a:solidFill>
                            <a:schemeClr val="tx1"/>
                          </a:solidFill>
                          <a:latin typeface="Arial" panose="020B0604020202020204" pitchFamily="34" charset="0"/>
                          <a:ea typeface="宋体" panose="02010600030101010101" pitchFamily="2" charset="-122"/>
                        </a:defRPr>
                      </a:lvl1pPr>
                      <a:lvl2pPr marL="742950" lvl="1" indent="-285750">
                        <a:defRPr sz="2400" kern="1200"/>
                      </a:lvl2pPr>
                      <a:lvl3pPr marL="1143000" lvl="2" indent="-228600">
                        <a:defRPr sz="2000" kern="1200"/>
                      </a:lvl3pPr>
                      <a:lvl4pPr marL="1600200" lvl="3" indent="-228600">
                        <a:defRPr sz="1800" kern="1200"/>
                      </a:lvl4pPr>
                      <a:lvl5pPr marL="2057400" lvl="4" indent="-228600">
                        <a:defRPr sz="1800" kern="1200"/>
                      </a:lvl5pPr>
                    </a:lstStyle>
                    <a:p>
                      <a:pPr marL="0" lvl="0" indent="0" algn="ctr">
                        <a:buNone/>
                      </a:pPr>
                      <a:endParaRPr lang="zh-CN" altLang="en-US" sz="1800" b="1" dirty="0"/>
                    </a:p>
                  </a:txBody>
                  <a:tcPr anchor="ctr">
                    <a:lnL w="12700" cap="flat" cmpd="sng">
                      <a:solidFill>
                        <a:schemeClr val="bg1"/>
                      </a:solidFill>
                      <a:prstDash val="solid"/>
                      <a:headEnd type="none" w="med" len="med"/>
                      <a:tailEnd type="none" w="med" len="med"/>
                    </a:lnL>
                    <a:lnR w="12700" cap="flat" cmpd="sng">
                      <a:solidFill>
                        <a:schemeClr val="bg1"/>
                      </a:solidFill>
                      <a:prstDash val="solid"/>
                      <a:headEnd type="none" w="med" len="med"/>
                      <a:tailEnd type="none" w="med" len="med"/>
                    </a:lnR>
                    <a:lnT w="12700" cap="flat" cmpd="sng">
                      <a:solidFill>
                        <a:schemeClr val="bg1"/>
                      </a:solidFill>
                      <a:prstDash val="solid"/>
                      <a:headEnd type="none" w="med" len="med"/>
                      <a:tailEnd type="none" w="med" len="med"/>
                    </a:lnT>
                    <a:lnB w="12700" cap="flat" cmpd="sng">
                      <a:solidFill>
                        <a:schemeClr val="bg1"/>
                      </a:solidFill>
                      <a:prstDash val="solid"/>
                      <a:headEnd type="none" w="med" len="med"/>
                      <a:tailEnd type="none" w="med" len="med"/>
                    </a:lnB>
                    <a:lnTlToBr>
                      <a:noFill/>
                    </a:lnTlToBr>
                    <a:lnBlToTr>
                      <a:noFill/>
                    </a:lnBlToTr>
                    <a:solidFill>
                      <a:schemeClr val="accent1"/>
                    </a:solidFill>
                  </a:tcPr>
                </a:tc>
              </a:tr>
              <a:tr h="369887">
                <a:tc>
                  <a:txBody>
                    <a:bodyPr/>
                    <a:lstStyle>
                      <a:lvl1pPr marL="342900" lvl="0" indent="-342900" algn="l" defTabSz="914400" eaLnBrk="1" fontAlgn="base" latinLnBrk="0" hangingPunct="1">
                        <a:lnSpc>
                          <a:spcPct val="100000"/>
                        </a:lnSpc>
                        <a:spcBef>
                          <a:spcPct val="20000"/>
                        </a:spcBef>
                        <a:spcAft>
                          <a:spcPct val="0"/>
                        </a:spcAft>
                        <a:buChar char="•"/>
                        <a:defRPr sz="2800" b="0" i="0" u="none" kern="1200" baseline="0">
                          <a:solidFill>
                            <a:schemeClr val="tx1"/>
                          </a:solidFill>
                          <a:latin typeface="Arial" panose="020B0604020202020204" pitchFamily="34" charset="0"/>
                          <a:ea typeface="宋体" panose="02010600030101010101" pitchFamily="2" charset="-122"/>
                        </a:defRPr>
                      </a:lvl1pPr>
                      <a:lvl2pPr marL="742950" lvl="1" indent="-285750">
                        <a:defRPr sz="2400" kern="1200"/>
                      </a:lvl2pPr>
                      <a:lvl3pPr marL="1143000" lvl="2" indent="-228600">
                        <a:defRPr sz="2000" kern="1200"/>
                      </a:lvl3pPr>
                      <a:lvl4pPr marL="1600200" lvl="3" indent="-228600">
                        <a:defRPr sz="1800" kern="1200"/>
                      </a:lvl4pPr>
                      <a:lvl5pPr marL="2057400" lvl="4" indent="-228600">
                        <a:defRPr sz="1800" kern="1200"/>
                      </a:lvl5pPr>
                    </a:lstStyle>
                    <a:p>
                      <a:pPr marL="0" lvl="0" indent="0" algn="ctr">
                        <a:buNone/>
                      </a:pPr>
                      <a:r>
                        <a:rPr lang="en-US" altLang="zh-CN" sz="1800" b="1"/>
                        <a:t>300</a:t>
                      </a:r>
                      <a:endParaRPr lang="zh-CN" altLang="en-US" sz="1800" b="1"/>
                    </a:p>
                  </a:txBody>
                  <a:tcPr anchor="ctr">
                    <a:lnL w="12700" cap="flat" cmpd="sng">
                      <a:solidFill>
                        <a:schemeClr val="bg1"/>
                      </a:solidFill>
                      <a:prstDash val="solid"/>
                      <a:headEnd type="none" w="med" len="med"/>
                      <a:tailEnd type="none" w="med" len="med"/>
                    </a:lnL>
                    <a:lnR w="12700" cap="flat" cmpd="sng">
                      <a:solidFill>
                        <a:schemeClr val="bg1"/>
                      </a:solidFill>
                      <a:prstDash val="solid"/>
                      <a:headEnd type="none" w="med" len="med"/>
                      <a:tailEnd type="none" w="med" len="med"/>
                    </a:lnR>
                    <a:lnT w="12700" cap="flat" cmpd="sng">
                      <a:solidFill>
                        <a:schemeClr val="bg1"/>
                      </a:solidFill>
                      <a:prstDash val="solid"/>
                      <a:headEnd type="none" w="med" len="med"/>
                      <a:tailEnd type="none" w="med" len="med"/>
                    </a:lnT>
                    <a:lnB w="12700" cap="flat" cmpd="sng">
                      <a:solidFill>
                        <a:schemeClr val="bg1"/>
                      </a:solidFill>
                      <a:prstDash val="solid"/>
                      <a:headEnd type="none" w="med" len="med"/>
                      <a:tailEnd type="none" w="med" len="med"/>
                    </a:lnB>
                    <a:lnTlToBr>
                      <a:noFill/>
                    </a:lnTlToBr>
                    <a:lnBlToTr>
                      <a:noFill/>
                    </a:lnBlToTr>
                    <a:solidFill>
                      <a:schemeClr val="accent1"/>
                    </a:solidFill>
                  </a:tcPr>
                </a:tc>
                <a:tc>
                  <a:txBody>
                    <a:bodyPr/>
                    <a:lstStyle>
                      <a:lvl1pPr marL="342900" lvl="0" indent="-342900" algn="l" defTabSz="914400" eaLnBrk="1" fontAlgn="base" latinLnBrk="0" hangingPunct="1">
                        <a:lnSpc>
                          <a:spcPct val="100000"/>
                        </a:lnSpc>
                        <a:spcBef>
                          <a:spcPct val="20000"/>
                        </a:spcBef>
                        <a:spcAft>
                          <a:spcPct val="0"/>
                        </a:spcAft>
                        <a:buChar char="•"/>
                        <a:defRPr sz="2800" b="0" i="0" u="none" kern="1200" baseline="0">
                          <a:solidFill>
                            <a:schemeClr val="tx1"/>
                          </a:solidFill>
                          <a:latin typeface="Arial" panose="020B0604020202020204" pitchFamily="34" charset="0"/>
                          <a:ea typeface="宋体" panose="02010600030101010101" pitchFamily="2" charset="-122"/>
                        </a:defRPr>
                      </a:lvl1pPr>
                      <a:lvl2pPr marL="742950" lvl="1" indent="-285750">
                        <a:defRPr sz="2400" kern="1200"/>
                      </a:lvl2pPr>
                      <a:lvl3pPr marL="1143000" lvl="2" indent="-228600">
                        <a:defRPr sz="2000" kern="1200"/>
                      </a:lvl3pPr>
                      <a:lvl4pPr marL="1600200" lvl="3" indent="-228600">
                        <a:defRPr sz="1800" kern="1200"/>
                      </a:lvl4pPr>
                      <a:lvl5pPr marL="2057400" lvl="4" indent="-228600">
                        <a:defRPr sz="1800" kern="1200"/>
                      </a:lvl5pPr>
                    </a:lstStyle>
                    <a:p>
                      <a:pPr marL="0" lvl="0" indent="0" algn="ctr">
                        <a:buNone/>
                      </a:pPr>
                      <a:r>
                        <a:rPr lang="en-US" altLang="zh-CN" sz="1800" b="1"/>
                        <a:t>282</a:t>
                      </a:r>
                      <a:endParaRPr lang="zh-CN" altLang="en-US" sz="1800" b="1"/>
                    </a:p>
                  </a:txBody>
                  <a:tcPr anchor="ctr">
                    <a:lnL w="12700" cap="flat" cmpd="sng">
                      <a:solidFill>
                        <a:schemeClr val="bg1"/>
                      </a:solidFill>
                      <a:prstDash val="solid"/>
                      <a:headEnd type="none" w="med" len="med"/>
                      <a:tailEnd type="none" w="med" len="med"/>
                    </a:lnL>
                    <a:lnR w="12700" cap="flat" cmpd="sng">
                      <a:solidFill>
                        <a:schemeClr val="bg1"/>
                      </a:solidFill>
                      <a:prstDash val="solid"/>
                      <a:headEnd type="none" w="med" len="med"/>
                      <a:tailEnd type="none" w="med" len="med"/>
                    </a:lnR>
                    <a:lnT w="12700" cap="flat" cmpd="sng">
                      <a:solidFill>
                        <a:schemeClr val="bg1"/>
                      </a:solidFill>
                      <a:prstDash val="solid"/>
                      <a:headEnd type="none" w="med" len="med"/>
                      <a:tailEnd type="none" w="med" len="med"/>
                    </a:lnT>
                    <a:lnB w="12700" cap="flat" cmpd="sng">
                      <a:solidFill>
                        <a:schemeClr val="bg1"/>
                      </a:solidFill>
                      <a:prstDash val="solid"/>
                      <a:headEnd type="none" w="med" len="med"/>
                      <a:tailEnd type="none" w="med" len="med"/>
                    </a:lnB>
                    <a:lnTlToBr>
                      <a:noFill/>
                    </a:lnTlToBr>
                    <a:lnBlToTr>
                      <a:noFill/>
                    </a:lnBlToTr>
                    <a:solidFill>
                      <a:schemeClr val="accent1"/>
                    </a:solidFill>
                  </a:tcPr>
                </a:tc>
                <a:tc>
                  <a:txBody>
                    <a:bodyPr/>
                    <a:lstStyle>
                      <a:lvl1pPr marL="342900" lvl="0" indent="-342900" algn="l" defTabSz="914400" eaLnBrk="1" fontAlgn="base" latinLnBrk="0" hangingPunct="1">
                        <a:lnSpc>
                          <a:spcPct val="100000"/>
                        </a:lnSpc>
                        <a:spcBef>
                          <a:spcPct val="20000"/>
                        </a:spcBef>
                        <a:spcAft>
                          <a:spcPct val="0"/>
                        </a:spcAft>
                        <a:buChar char="•"/>
                        <a:defRPr sz="2800" b="0" i="0" u="none" kern="1200" baseline="0">
                          <a:solidFill>
                            <a:schemeClr val="tx1"/>
                          </a:solidFill>
                          <a:latin typeface="Arial" panose="020B0604020202020204" pitchFamily="34" charset="0"/>
                          <a:ea typeface="宋体" panose="02010600030101010101" pitchFamily="2" charset="-122"/>
                        </a:defRPr>
                      </a:lvl1pPr>
                      <a:lvl2pPr marL="742950" lvl="1" indent="-285750">
                        <a:defRPr sz="2400" kern="1200"/>
                      </a:lvl2pPr>
                      <a:lvl3pPr marL="1143000" lvl="2" indent="-228600">
                        <a:defRPr sz="2000" kern="1200"/>
                      </a:lvl3pPr>
                      <a:lvl4pPr marL="1600200" lvl="3" indent="-228600">
                        <a:defRPr sz="1800" kern="1200"/>
                      </a:lvl4pPr>
                      <a:lvl5pPr marL="2057400" lvl="4" indent="-228600">
                        <a:defRPr sz="1800" kern="1200"/>
                      </a:lvl5pPr>
                    </a:lstStyle>
                    <a:p>
                      <a:pPr marL="0" lvl="0" indent="0" algn="ctr">
                        <a:buNone/>
                      </a:pPr>
                      <a:endParaRPr lang="zh-CN" altLang="en-US" sz="1800" b="1" dirty="0"/>
                    </a:p>
                  </a:txBody>
                  <a:tcPr anchor="ctr">
                    <a:lnL w="12700" cap="flat" cmpd="sng">
                      <a:solidFill>
                        <a:schemeClr val="bg1"/>
                      </a:solidFill>
                      <a:prstDash val="solid"/>
                      <a:headEnd type="none" w="med" len="med"/>
                      <a:tailEnd type="none" w="med" len="med"/>
                    </a:lnL>
                    <a:lnR w="12700" cap="flat" cmpd="sng">
                      <a:solidFill>
                        <a:schemeClr val="bg1"/>
                      </a:solidFill>
                      <a:prstDash val="solid"/>
                      <a:headEnd type="none" w="med" len="med"/>
                      <a:tailEnd type="none" w="med" len="med"/>
                    </a:lnR>
                    <a:lnT w="12700" cap="flat" cmpd="sng">
                      <a:solidFill>
                        <a:schemeClr val="bg1"/>
                      </a:solidFill>
                      <a:prstDash val="solid"/>
                      <a:headEnd type="none" w="med" len="med"/>
                      <a:tailEnd type="none" w="med" len="med"/>
                    </a:lnT>
                    <a:lnB w="12700" cap="flat" cmpd="sng">
                      <a:solidFill>
                        <a:schemeClr val="bg1"/>
                      </a:solidFill>
                      <a:prstDash val="solid"/>
                      <a:headEnd type="none" w="med" len="med"/>
                      <a:tailEnd type="none" w="med" len="med"/>
                    </a:lnB>
                    <a:lnTlToBr>
                      <a:noFill/>
                    </a:lnTlToBr>
                    <a:lnBlToTr>
                      <a:noFill/>
                    </a:lnBlToTr>
                    <a:solidFill>
                      <a:schemeClr val="accent1"/>
                    </a:solidFill>
                  </a:tcPr>
                </a:tc>
              </a:tr>
              <a:tr h="369888">
                <a:tc>
                  <a:txBody>
                    <a:bodyPr/>
                    <a:lstStyle>
                      <a:lvl1pPr marL="342900" lvl="0" indent="-342900" algn="l" defTabSz="914400" eaLnBrk="1" fontAlgn="base" latinLnBrk="0" hangingPunct="1">
                        <a:lnSpc>
                          <a:spcPct val="100000"/>
                        </a:lnSpc>
                        <a:spcBef>
                          <a:spcPct val="20000"/>
                        </a:spcBef>
                        <a:spcAft>
                          <a:spcPct val="0"/>
                        </a:spcAft>
                        <a:buChar char="•"/>
                        <a:defRPr sz="2800" b="0" i="0" u="none" kern="1200" baseline="0">
                          <a:solidFill>
                            <a:schemeClr val="tx1"/>
                          </a:solidFill>
                          <a:latin typeface="Arial" panose="020B0604020202020204" pitchFamily="34" charset="0"/>
                          <a:ea typeface="宋体" panose="02010600030101010101" pitchFamily="2" charset="-122"/>
                        </a:defRPr>
                      </a:lvl1pPr>
                      <a:lvl2pPr marL="742950" lvl="1" indent="-285750">
                        <a:defRPr sz="2400" kern="1200"/>
                      </a:lvl2pPr>
                      <a:lvl3pPr marL="1143000" lvl="2" indent="-228600">
                        <a:defRPr sz="2000" kern="1200"/>
                      </a:lvl3pPr>
                      <a:lvl4pPr marL="1600200" lvl="3" indent="-228600">
                        <a:defRPr sz="1800" kern="1200"/>
                      </a:lvl4pPr>
                      <a:lvl5pPr marL="2057400" lvl="4" indent="-228600">
                        <a:defRPr sz="1800" kern="1200"/>
                      </a:lvl5pPr>
                    </a:lstStyle>
                    <a:p>
                      <a:pPr marL="0" lvl="0" indent="0" algn="ctr">
                        <a:buNone/>
                      </a:pPr>
                      <a:r>
                        <a:rPr lang="en-US" altLang="zh-CN" sz="1800" b="1"/>
                        <a:t>400</a:t>
                      </a:r>
                      <a:endParaRPr lang="zh-CN" altLang="en-US" sz="1800" b="1"/>
                    </a:p>
                  </a:txBody>
                  <a:tcPr anchor="ctr">
                    <a:lnL w="12700" cap="flat" cmpd="sng">
                      <a:solidFill>
                        <a:schemeClr val="bg1"/>
                      </a:solidFill>
                      <a:prstDash val="solid"/>
                      <a:headEnd type="none" w="med" len="med"/>
                      <a:tailEnd type="none" w="med" len="med"/>
                    </a:lnL>
                    <a:lnR w="12700" cap="flat" cmpd="sng">
                      <a:solidFill>
                        <a:schemeClr val="bg1"/>
                      </a:solidFill>
                      <a:prstDash val="solid"/>
                      <a:headEnd type="none" w="med" len="med"/>
                      <a:tailEnd type="none" w="med" len="med"/>
                    </a:lnR>
                    <a:lnT w="12700" cap="flat" cmpd="sng">
                      <a:solidFill>
                        <a:schemeClr val="bg1"/>
                      </a:solidFill>
                      <a:prstDash val="solid"/>
                      <a:headEnd type="none" w="med" len="med"/>
                      <a:tailEnd type="none" w="med" len="med"/>
                    </a:lnT>
                    <a:lnB w="12700" cap="flat" cmpd="sng">
                      <a:solidFill>
                        <a:schemeClr val="bg1"/>
                      </a:solidFill>
                      <a:prstDash val="solid"/>
                      <a:headEnd type="none" w="med" len="med"/>
                      <a:tailEnd type="none" w="med" len="med"/>
                    </a:lnB>
                    <a:lnTlToBr>
                      <a:noFill/>
                    </a:lnTlToBr>
                    <a:lnBlToTr>
                      <a:noFill/>
                    </a:lnBlToTr>
                    <a:solidFill>
                      <a:schemeClr val="accent1"/>
                    </a:solidFill>
                  </a:tcPr>
                </a:tc>
                <a:tc>
                  <a:txBody>
                    <a:bodyPr/>
                    <a:lstStyle>
                      <a:lvl1pPr marL="342900" lvl="0" indent="-342900" algn="l" defTabSz="914400" eaLnBrk="1" fontAlgn="base" latinLnBrk="0" hangingPunct="1">
                        <a:lnSpc>
                          <a:spcPct val="100000"/>
                        </a:lnSpc>
                        <a:spcBef>
                          <a:spcPct val="20000"/>
                        </a:spcBef>
                        <a:spcAft>
                          <a:spcPct val="0"/>
                        </a:spcAft>
                        <a:buChar char="•"/>
                        <a:defRPr sz="2800" b="0" i="0" u="none" kern="1200" baseline="0">
                          <a:solidFill>
                            <a:schemeClr val="tx1"/>
                          </a:solidFill>
                          <a:latin typeface="Arial" panose="020B0604020202020204" pitchFamily="34" charset="0"/>
                          <a:ea typeface="宋体" panose="02010600030101010101" pitchFamily="2" charset="-122"/>
                        </a:defRPr>
                      </a:lvl1pPr>
                      <a:lvl2pPr marL="742950" lvl="1" indent="-285750">
                        <a:defRPr sz="2400" kern="1200"/>
                      </a:lvl2pPr>
                      <a:lvl3pPr marL="1143000" lvl="2" indent="-228600">
                        <a:defRPr sz="2000" kern="1200"/>
                      </a:lvl3pPr>
                      <a:lvl4pPr marL="1600200" lvl="3" indent="-228600">
                        <a:defRPr sz="1800" kern="1200"/>
                      </a:lvl4pPr>
                      <a:lvl5pPr marL="2057400" lvl="4" indent="-228600">
                        <a:defRPr sz="1800" kern="1200"/>
                      </a:lvl5pPr>
                    </a:lstStyle>
                    <a:p>
                      <a:pPr marL="0" lvl="0" indent="0" algn="ctr">
                        <a:buNone/>
                      </a:pPr>
                      <a:r>
                        <a:rPr lang="en-US" altLang="zh-CN" sz="1800" b="1"/>
                        <a:t>338</a:t>
                      </a:r>
                      <a:endParaRPr lang="zh-CN" altLang="en-US" sz="1800" b="1"/>
                    </a:p>
                  </a:txBody>
                  <a:tcPr anchor="ctr">
                    <a:lnL w="12700" cap="flat" cmpd="sng">
                      <a:solidFill>
                        <a:schemeClr val="bg1"/>
                      </a:solidFill>
                      <a:prstDash val="solid"/>
                      <a:headEnd type="none" w="med" len="med"/>
                      <a:tailEnd type="none" w="med" len="med"/>
                    </a:lnL>
                    <a:lnR w="12700" cap="flat" cmpd="sng">
                      <a:solidFill>
                        <a:schemeClr val="bg1"/>
                      </a:solidFill>
                      <a:prstDash val="solid"/>
                      <a:headEnd type="none" w="med" len="med"/>
                      <a:tailEnd type="none" w="med" len="med"/>
                    </a:lnR>
                    <a:lnT w="12700" cap="flat" cmpd="sng">
                      <a:solidFill>
                        <a:schemeClr val="bg1"/>
                      </a:solidFill>
                      <a:prstDash val="solid"/>
                      <a:headEnd type="none" w="med" len="med"/>
                      <a:tailEnd type="none" w="med" len="med"/>
                    </a:lnT>
                    <a:lnB w="12700" cap="flat" cmpd="sng">
                      <a:solidFill>
                        <a:schemeClr val="bg1"/>
                      </a:solidFill>
                      <a:prstDash val="solid"/>
                      <a:headEnd type="none" w="med" len="med"/>
                      <a:tailEnd type="none" w="med" len="med"/>
                    </a:lnB>
                    <a:lnTlToBr>
                      <a:noFill/>
                    </a:lnTlToBr>
                    <a:lnBlToTr>
                      <a:noFill/>
                    </a:lnBlToTr>
                    <a:solidFill>
                      <a:schemeClr val="accent1"/>
                    </a:solidFill>
                  </a:tcPr>
                </a:tc>
                <a:tc>
                  <a:txBody>
                    <a:bodyPr/>
                    <a:lstStyle>
                      <a:lvl1pPr marL="342900" lvl="0" indent="-342900" algn="l" defTabSz="914400" eaLnBrk="1" fontAlgn="base" latinLnBrk="0" hangingPunct="1">
                        <a:lnSpc>
                          <a:spcPct val="100000"/>
                        </a:lnSpc>
                        <a:spcBef>
                          <a:spcPct val="20000"/>
                        </a:spcBef>
                        <a:spcAft>
                          <a:spcPct val="0"/>
                        </a:spcAft>
                        <a:buChar char="•"/>
                        <a:defRPr sz="2800" b="0" i="0" u="none" kern="1200" baseline="0">
                          <a:solidFill>
                            <a:schemeClr val="tx1"/>
                          </a:solidFill>
                          <a:latin typeface="Arial" panose="020B0604020202020204" pitchFamily="34" charset="0"/>
                          <a:ea typeface="宋体" panose="02010600030101010101" pitchFamily="2" charset="-122"/>
                        </a:defRPr>
                      </a:lvl1pPr>
                      <a:lvl2pPr marL="742950" lvl="1" indent="-285750">
                        <a:defRPr sz="2400" kern="1200"/>
                      </a:lvl2pPr>
                      <a:lvl3pPr marL="1143000" lvl="2" indent="-228600">
                        <a:defRPr sz="2000" kern="1200"/>
                      </a:lvl3pPr>
                      <a:lvl4pPr marL="1600200" lvl="3" indent="-228600">
                        <a:defRPr sz="1800" kern="1200"/>
                      </a:lvl4pPr>
                      <a:lvl5pPr marL="2057400" lvl="4" indent="-228600">
                        <a:defRPr sz="1800" kern="1200"/>
                      </a:lvl5pPr>
                    </a:lstStyle>
                    <a:p>
                      <a:pPr marL="0" lvl="0" indent="0" algn="ctr">
                        <a:buNone/>
                      </a:pPr>
                      <a:endParaRPr lang="zh-CN" altLang="en-US" sz="1800" b="1" dirty="0"/>
                    </a:p>
                  </a:txBody>
                  <a:tcPr anchor="ctr">
                    <a:lnL w="12700" cap="flat" cmpd="sng">
                      <a:solidFill>
                        <a:schemeClr val="bg1"/>
                      </a:solidFill>
                      <a:prstDash val="solid"/>
                      <a:headEnd type="none" w="med" len="med"/>
                      <a:tailEnd type="none" w="med" len="med"/>
                    </a:lnL>
                    <a:lnR w="12700" cap="flat" cmpd="sng">
                      <a:solidFill>
                        <a:schemeClr val="bg1"/>
                      </a:solidFill>
                      <a:prstDash val="solid"/>
                      <a:headEnd type="none" w="med" len="med"/>
                      <a:tailEnd type="none" w="med" len="med"/>
                    </a:lnR>
                    <a:lnT w="12700" cap="flat" cmpd="sng">
                      <a:solidFill>
                        <a:schemeClr val="bg1"/>
                      </a:solidFill>
                      <a:prstDash val="solid"/>
                      <a:headEnd type="none" w="med" len="med"/>
                      <a:tailEnd type="none" w="med" len="med"/>
                    </a:lnT>
                    <a:lnB w="12700" cap="flat" cmpd="sng">
                      <a:solidFill>
                        <a:schemeClr val="bg1"/>
                      </a:solidFill>
                      <a:prstDash val="solid"/>
                      <a:headEnd type="none" w="med" len="med"/>
                      <a:tailEnd type="none" w="med" len="med"/>
                    </a:lnB>
                    <a:lnTlToBr>
                      <a:noFill/>
                    </a:lnTlToBr>
                    <a:lnBlToTr>
                      <a:noFill/>
                    </a:lnBlToTr>
                    <a:solidFill>
                      <a:schemeClr val="accent1"/>
                    </a:solidFill>
                  </a:tcPr>
                </a:tc>
              </a:tr>
              <a:tr h="368300">
                <a:tc>
                  <a:txBody>
                    <a:bodyPr/>
                    <a:lstStyle>
                      <a:lvl1pPr marL="342900" lvl="0" indent="-342900" algn="l" defTabSz="914400" eaLnBrk="1" fontAlgn="base" latinLnBrk="0" hangingPunct="1">
                        <a:lnSpc>
                          <a:spcPct val="100000"/>
                        </a:lnSpc>
                        <a:spcBef>
                          <a:spcPct val="20000"/>
                        </a:spcBef>
                        <a:spcAft>
                          <a:spcPct val="0"/>
                        </a:spcAft>
                        <a:buChar char="•"/>
                        <a:defRPr sz="2800" b="0" i="0" u="none" kern="1200" baseline="0">
                          <a:solidFill>
                            <a:schemeClr val="tx1"/>
                          </a:solidFill>
                          <a:latin typeface="Arial" panose="020B0604020202020204" pitchFamily="34" charset="0"/>
                          <a:ea typeface="宋体" panose="02010600030101010101" pitchFamily="2" charset="-122"/>
                        </a:defRPr>
                      </a:lvl1pPr>
                      <a:lvl2pPr marL="742950" lvl="1" indent="-285750">
                        <a:defRPr sz="2400" kern="1200"/>
                      </a:lvl2pPr>
                      <a:lvl3pPr marL="1143000" lvl="2" indent="-228600">
                        <a:defRPr sz="2000" kern="1200"/>
                      </a:lvl3pPr>
                      <a:lvl4pPr marL="1600200" lvl="3" indent="-228600">
                        <a:defRPr sz="1800" kern="1200"/>
                      </a:lvl4pPr>
                      <a:lvl5pPr marL="2057400" lvl="4" indent="-228600">
                        <a:defRPr sz="1800" kern="1200"/>
                      </a:lvl5pPr>
                    </a:lstStyle>
                    <a:p>
                      <a:pPr marL="0" lvl="0" indent="0" algn="ctr">
                        <a:buNone/>
                      </a:pPr>
                      <a:r>
                        <a:rPr lang="en-US" altLang="zh-CN" sz="1800" b="1"/>
                        <a:t>500</a:t>
                      </a:r>
                      <a:endParaRPr lang="zh-CN" altLang="en-US" sz="1800" b="1"/>
                    </a:p>
                  </a:txBody>
                  <a:tcPr anchor="ctr">
                    <a:lnL w="12700" cap="flat" cmpd="sng">
                      <a:solidFill>
                        <a:schemeClr val="bg1"/>
                      </a:solidFill>
                      <a:prstDash val="solid"/>
                      <a:headEnd type="none" w="med" len="med"/>
                      <a:tailEnd type="none" w="med" len="med"/>
                    </a:lnL>
                    <a:lnR w="12700" cap="flat" cmpd="sng">
                      <a:solidFill>
                        <a:schemeClr val="bg1"/>
                      </a:solidFill>
                      <a:prstDash val="solid"/>
                      <a:headEnd type="none" w="med" len="med"/>
                      <a:tailEnd type="none" w="med" len="med"/>
                    </a:lnR>
                    <a:lnT w="12700" cap="flat" cmpd="sng">
                      <a:solidFill>
                        <a:schemeClr val="bg1"/>
                      </a:solidFill>
                      <a:prstDash val="solid"/>
                      <a:headEnd type="none" w="med" len="med"/>
                      <a:tailEnd type="none" w="med" len="med"/>
                    </a:lnT>
                    <a:lnB w="12700" cap="flat" cmpd="sng">
                      <a:solidFill>
                        <a:schemeClr val="bg1"/>
                      </a:solidFill>
                      <a:prstDash val="solid"/>
                      <a:headEnd type="none" w="med" len="med"/>
                      <a:tailEnd type="none" w="med" len="med"/>
                    </a:lnB>
                    <a:lnTlToBr>
                      <a:noFill/>
                    </a:lnTlToBr>
                    <a:lnBlToTr>
                      <a:noFill/>
                    </a:lnBlToTr>
                    <a:solidFill>
                      <a:schemeClr val="accent1"/>
                    </a:solidFill>
                  </a:tcPr>
                </a:tc>
                <a:tc>
                  <a:txBody>
                    <a:bodyPr/>
                    <a:lstStyle>
                      <a:lvl1pPr marL="342900" lvl="0" indent="-342900" algn="l" defTabSz="914400" eaLnBrk="1" fontAlgn="base" latinLnBrk="0" hangingPunct="1">
                        <a:lnSpc>
                          <a:spcPct val="100000"/>
                        </a:lnSpc>
                        <a:spcBef>
                          <a:spcPct val="20000"/>
                        </a:spcBef>
                        <a:spcAft>
                          <a:spcPct val="0"/>
                        </a:spcAft>
                        <a:buChar char="•"/>
                        <a:defRPr sz="2800" b="0" i="0" u="none" kern="1200" baseline="0">
                          <a:solidFill>
                            <a:schemeClr val="tx1"/>
                          </a:solidFill>
                          <a:latin typeface="Arial" panose="020B0604020202020204" pitchFamily="34" charset="0"/>
                          <a:ea typeface="宋体" panose="02010600030101010101" pitchFamily="2" charset="-122"/>
                        </a:defRPr>
                      </a:lvl1pPr>
                      <a:lvl2pPr marL="742950" lvl="1" indent="-285750">
                        <a:defRPr sz="2400" kern="1200"/>
                      </a:lvl2pPr>
                      <a:lvl3pPr marL="1143000" lvl="2" indent="-228600">
                        <a:defRPr sz="2000" kern="1200"/>
                      </a:lvl3pPr>
                      <a:lvl4pPr marL="1600200" lvl="3" indent="-228600">
                        <a:defRPr sz="1800" kern="1200"/>
                      </a:lvl4pPr>
                      <a:lvl5pPr marL="2057400" lvl="4" indent="-228600">
                        <a:defRPr sz="1800" kern="1200"/>
                      </a:lvl5pPr>
                    </a:lstStyle>
                    <a:p>
                      <a:pPr marL="0" lvl="0" indent="0" algn="ctr">
                        <a:buNone/>
                      </a:pPr>
                      <a:r>
                        <a:rPr lang="en-US" altLang="zh-CN" sz="1800" b="1"/>
                        <a:t>435</a:t>
                      </a:r>
                      <a:endParaRPr lang="zh-CN" altLang="en-US" sz="1800" b="1"/>
                    </a:p>
                  </a:txBody>
                  <a:tcPr anchor="ctr">
                    <a:lnL w="12700" cap="flat" cmpd="sng">
                      <a:solidFill>
                        <a:schemeClr val="bg1"/>
                      </a:solidFill>
                      <a:prstDash val="solid"/>
                      <a:headEnd type="none" w="med" len="med"/>
                      <a:tailEnd type="none" w="med" len="med"/>
                    </a:lnL>
                    <a:lnR w="12700" cap="flat" cmpd="sng">
                      <a:solidFill>
                        <a:schemeClr val="bg1"/>
                      </a:solidFill>
                      <a:prstDash val="solid"/>
                      <a:headEnd type="none" w="med" len="med"/>
                      <a:tailEnd type="none" w="med" len="med"/>
                    </a:lnR>
                    <a:lnT w="12700" cap="flat" cmpd="sng">
                      <a:solidFill>
                        <a:schemeClr val="bg1"/>
                      </a:solidFill>
                      <a:prstDash val="solid"/>
                      <a:headEnd type="none" w="med" len="med"/>
                      <a:tailEnd type="none" w="med" len="med"/>
                    </a:lnT>
                    <a:lnB w="12700" cap="flat" cmpd="sng">
                      <a:solidFill>
                        <a:schemeClr val="bg1"/>
                      </a:solidFill>
                      <a:prstDash val="solid"/>
                      <a:headEnd type="none" w="med" len="med"/>
                      <a:tailEnd type="none" w="med" len="med"/>
                    </a:lnB>
                    <a:lnTlToBr>
                      <a:noFill/>
                    </a:lnTlToBr>
                    <a:lnBlToTr>
                      <a:noFill/>
                    </a:lnBlToTr>
                    <a:solidFill>
                      <a:schemeClr val="accent1"/>
                    </a:solidFill>
                  </a:tcPr>
                </a:tc>
                <a:tc>
                  <a:txBody>
                    <a:bodyPr/>
                    <a:lstStyle>
                      <a:lvl1pPr marL="342900" lvl="0" indent="-342900" algn="l" defTabSz="914400" eaLnBrk="1" fontAlgn="base" latinLnBrk="0" hangingPunct="1">
                        <a:lnSpc>
                          <a:spcPct val="100000"/>
                        </a:lnSpc>
                        <a:spcBef>
                          <a:spcPct val="20000"/>
                        </a:spcBef>
                        <a:spcAft>
                          <a:spcPct val="0"/>
                        </a:spcAft>
                        <a:buChar char="•"/>
                        <a:defRPr sz="2800" b="0" i="0" u="none" kern="1200" baseline="0">
                          <a:solidFill>
                            <a:schemeClr val="tx1"/>
                          </a:solidFill>
                          <a:latin typeface="Arial" panose="020B0604020202020204" pitchFamily="34" charset="0"/>
                          <a:ea typeface="宋体" panose="02010600030101010101" pitchFamily="2" charset="-122"/>
                        </a:defRPr>
                      </a:lvl1pPr>
                      <a:lvl2pPr marL="742950" lvl="1" indent="-285750">
                        <a:defRPr sz="2400" kern="1200"/>
                      </a:lvl2pPr>
                      <a:lvl3pPr marL="1143000" lvl="2" indent="-228600">
                        <a:defRPr sz="2000" kern="1200"/>
                      </a:lvl3pPr>
                      <a:lvl4pPr marL="1600200" lvl="3" indent="-228600">
                        <a:defRPr sz="1800" kern="1200"/>
                      </a:lvl4pPr>
                      <a:lvl5pPr marL="2057400" lvl="4" indent="-228600">
                        <a:defRPr sz="1800" kern="1200"/>
                      </a:lvl5pPr>
                    </a:lstStyle>
                    <a:p>
                      <a:pPr marL="0" lvl="0" indent="0" algn="ctr">
                        <a:buNone/>
                      </a:pPr>
                      <a:endParaRPr lang="zh-CN" altLang="en-US" sz="1800" b="1" dirty="0"/>
                    </a:p>
                  </a:txBody>
                  <a:tcPr anchor="ctr">
                    <a:lnL w="12700" cap="flat" cmpd="sng">
                      <a:solidFill>
                        <a:schemeClr val="bg1"/>
                      </a:solidFill>
                      <a:prstDash val="solid"/>
                      <a:headEnd type="none" w="med" len="med"/>
                      <a:tailEnd type="none" w="med" len="med"/>
                    </a:lnL>
                    <a:lnR w="12700" cap="flat" cmpd="sng">
                      <a:solidFill>
                        <a:schemeClr val="bg1"/>
                      </a:solidFill>
                      <a:prstDash val="solid"/>
                      <a:headEnd type="none" w="med" len="med"/>
                      <a:tailEnd type="none" w="med" len="med"/>
                    </a:lnR>
                    <a:lnT w="12700" cap="flat" cmpd="sng">
                      <a:solidFill>
                        <a:schemeClr val="bg1"/>
                      </a:solidFill>
                      <a:prstDash val="solid"/>
                      <a:headEnd type="none" w="med" len="med"/>
                      <a:tailEnd type="none" w="med" len="med"/>
                    </a:lnT>
                    <a:lnB w="12700" cap="flat" cmpd="sng">
                      <a:solidFill>
                        <a:schemeClr val="bg1"/>
                      </a:solidFill>
                      <a:prstDash val="solid"/>
                      <a:headEnd type="none" w="med" len="med"/>
                      <a:tailEnd type="none" w="med" len="med"/>
                    </a:lnB>
                    <a:lnTlToBr>
                      <a:noFill/>
                    </a:lnTlToBr>
                    <a:lnBlToTr>
                      <a:noFill/>
                    </a:lnBlToTr>
                    <a:solidFill>
                      <a:schemeClr val="accent1"/>
                    </a:solidFill>
                  </a:tcPr>
                </a:tc>
              </a:tr>
              <a:tr h="369887">
                <a:tc>
                  <a:txBody>
                    <a:bodyPr/>
                    <a:lstStyle>
                      <a:lvl1pPr marL="342900" lvl="0" indent="-342900" algn="l" defTabSz="914400" eaLnBrk="1" fontAlgn="base" latinLnBrk="0" hangingPunct="1">
                        <a:lnSpc>
                          <a:spcPct val="100000"/>
                        </a:lnSpc>
                        <a:spcBef>
                          <a:spcPct val="20000"/>
                        </a:spcBef>
                        <a:spcAft>
                          <a:spcPct val="0"/>
                        </a:spcAft>
                        <a:buChar char="•"/>
                        <a:defRPr sz="2800" b="0" i="0" u="none" kern="1200" baseline="0">
                          <a:solidFill>
                            <a:schemeClr val="tx1"/>
                          </a:solidFill>
                          <a:latin typeface="Arial" panose="020B0604020202020204" pitchFamily="34" charset="0"/>
                          <a:ea typeface="宋体" panose="02010600030101010101" pitchFamily="2" charset="-122"/>
                        </a:defRPr>
                      </a:lvl1pPr>
                      <a:lvl2pPr marL="742950" lvl="1" indent="-285750">
                        <a:defRPr sz="2400" kern="1200"/>
                      </a:lvl2pPr>
                      <a:lvl3pPr marL="1143000" lvl="2" indent="-228600">
                        <a:defRPr sz="2000" kern="1200"/>
                      </a:lvl3pPr>
                      <a:lvl4pPr marL="1600200" lvl="3" indent="-228600">
                        <a:defRPr sz="1800" kern="1200"/>
                      </a:lvl4pPr>
                      <a:lvl5pPr marL="2057400" lvl="4" indent="-228600">
                        <a:defRPr sz="1800" kern="1200"/>
                      </a:lvl5pPr>
                    </a:lstStyle>
                    <a:p>
                      <a:pPr marL="0" lvl="0" indent="0" algn="ctr">
                        <a:buNone/>
                      </a:pPr>
                      <a:r>
                        <a:rPr lang="en-US" altLang="zh-CN" sz="1800" b="1"/>
                        <a:t>600</a:t>
                      </a:r>
                      <a:endParaRPr lang="zh-CN" altLang="en-US" sz="1800" b="1"/>
                    </a:p>
                  </a:txBody>
                  <a:tcPr anchor="ctr">
                    <a:lnL w="12700" cap="flat" cmpd="sng">
                      <a:solidFill>
                        <a:schemeClr val="bg1"/>
                      </a:solidFill>
                      <a:prstDash val="solid"/>
                      <a:headEnd type="none" w="med" len="med"/>
                      <a:tailEnd type="none" w="med" len="med"/>
                    </a:lnL>
                    <a:lnR w="12700" cap="flat" cmpd="sng">
                      <a:solidFill>
                        <a:schemeClr val="bg1"/>
                      </a:solidFill>
                      <a:prstDash val="solid"/>
                      <a:headEnd type="none" w="med" len="med"/>
                      <a:tailEnd type="none" w="med" len="med"/>
                    </a:lnR>
                    <a:lnT w="12700" cap="flat" cmpd="sng">
                      <a:solidFill>
                        <a:schemeClr val="bg1"/>
                      </a:solidFill>
                      <a:prstDash val="solid"/>
                      <a:headEnd type="none" w="med" len="med"/>
                      <a:tailEnd type="none" w="med" len="med"/>
                    </a:lnT>
                    <a:lnB w="12700" cap="flat" cmpd="sng">
                      <a:solidFill>
                        <a:schemeClr val="bg1"/>
                      </a:solidFill>
                      <a:prstDash val="solid"/>
                      <a:headEnd type="none" w="med" len="med"/>
                      <a:tailEnd type="none" w="med" len="med"/>
                    </a:lnB>
                    <a:lnTlToBr>
                      <a:noFill/>
                    </a:lnTlToBr>
                    <a:lnBlToTr>
                      <a:noFill/>
                    </a:lnBlToTr>
                    <a:solidFill>
                      <a:schemeClr val="accent1"/>
                    </a:solidFill>
                  </a:tcPr>
                </a:tc>
                <a:tc>
                  <a:txBody>
                    <a:bodyPr/>
                    <a:lstStyle>
                      <a:lvl1pPr marL="342900" lvl="0" indent="-342900" algn="l" defTabSz="914400" eaLnBrk="1" fontAlgn="base" latinLnBrk="0" hangingPunct="1">
                        <a:lnSpc>
                          <a:spcPct val="100000"/>
                        </a:lnSpc>
                        <a:spcBef>
                          <a:spcPct val="20000"/>
                        </a:spcBef>
                        <a:spcAft>
                          <a:spcPct val="0"/>
                        </a:spcAft>
                        <a:buChar char="•"/>
                        <a:defRPr sz="2800" b="0" i="0" u="none" kern="1200" baseline="0">
                          <a:solidFill>
                            <a:schemeClr val="tx1"/>
                          </a:solidFill>
                          <a:latin typeface="Arial" panose="020B0604020202020204" pitchFamily="34" charset="0"/>
                          <a:ea typeface="宋体" panose="02010600030101010101" pitchFamily="2" charset="-122"/>
                        </a:defRPr>
                      </a:lvl1pPr>
                      <a:lvl2pPr marL="742950" lvl="1" indent="-285750">
                        <a:defRPr sz="2400" kern="1200"/>
                      </a:lvl2pPr>
                      <a:lvl3pPr marL="1143000" lvl="2" indent="-228600">
                        <a:defRPr sz="2000" kern="1200"/>
                      </a:lvl3pPr>
                      <a:lvl4pPr marL="1600200" lvl="3" indent="-228600">
                        <a:defRPr sz="1800" kern="1200"/>
                      </a:lvl4pPr>
                      <a:lvl5pPr marL="2057400" lvl="4" indent="-228600">
                        <a:defRPr sz="1800" kern="1200"/>
                      </a:lvl5pPr>
                    </a:lstStyle>
                    <a:p>
                      <a:pPr marL="0" lvl="0" indent="0" algn="ctr">
                        <a:buNone/>
                      </a:pPr>
                      <a:r>
                        <a:rPr lang="en-US" altLang="zh-CN" sz="1800" b="1"/>
                        <a:t>530</a:t>
                      </a:r>
                      <a:endParaRPr lang="zh-CN" altLang="en-US" sz="1800" b="1"/>
                    </a:p>
                  </a:txBody>
                  <a:tcPr anchor="ctr">
                    <a:lnL w="12700" cap="flat" cmpd="sng">
                      <a:solidFill>
                        <a:schemeClr val="bg1"/>
                      </a:solidFill>
                      <a:prstDash val="solid"/>
                      <a:headEnd type="none" w="med" len="med"/>
                      <a:tailEnd type="none" w="med" len="med"/>
                    </a:lnL>
                    <a:lnR w="12700" cap="flat" cmpd="sng">
                      <a:solidFill>
                        <a:schemeClr val="bg1"/>
                      </a:solidFill>
                      <a:prstDash val="solid"/>
                      <a:headEnd type="none" w="med" len="med"/>
                      <a:tailEnd type="none" w="med" len="med"/>
                    </a:lnR>
                    <a:lnT w="12700" cap="flat" cmpd="sng">
                      <a:solidFill>
                        <a:schemeClr val="bg1"/>
                      </a:solidFill>
                      <a:prstDash val="solid"/>
                      <a:headEnd type="none" w="med" len="med"/>
                      <a:tailEnd type="none" w="med" len="med"/>
                    </a:lnT>
                    <a:lnB w="12700" cap="flat" cmpd="sng">
                      <a:solidFill>
                        <a:schemeClr val="bg1"/>
                      </a:solidFill>
                      <a:prstDash val="solid"/>
                      <a:headEnd type="none" w="med" len="med"/>
                      <a:tailEnd type="none" w="med" len="med"/>
                    </a:lnB>
                    <a:lnTlToBr>
                      <a:noFill/>
                    </a:lnTlToBr>
                    <a:lnBlToTr>
                      <a:noFill/>
                    </a:lnBlToTr>
                    <a:solidFill>
                      <a:schemeClr val="accent1"/>
                    </a:solidFill>
                  </a:tcPr>
                </a:tc>
                <a:tc>
                  <a:txBody>
                    <a:bodyPr/>
                    <a:lstStyle>
                      <a:lvl1pPr marL="342900" lvl="0" indent="-342900" algn="l" defTabSz="914400" eaLnBrk="1" fontAlgn="base" latinLnBrk="0" hangingPunct="1">
                        <a:lnSpc>
                          <a:spcPct val="100000"/>
                        </a:lnSpc>
                        <a:spcBef>
                          <a:spcPct val="20000"/>
                        </a:spcBef>
                        <a:spcAft>
                          <a:spcPct val="0"/>
                        </a:spcAft>
                        <a:buChar char="•"/>
                        <a:defRPr sz="2800" b="0" i="0" u="none" kern="1200" baseline="0">
                          <a:solidFill>
                            <a:schemeClr val="tx1"/>
                          </a:solidFill>
                          <a:latin typeface="Arial" panose="020B0604020202020204" pitchFamily="34" charset="0"/>
                          <a:ea typeface="宋体" panose="02010600030101010101" pitchFamily="2" charset="-122"/>
                        </a:defRPr>
                      </a:lvl1pPr>
                      <a:lvl2pPr marL="742950" lvl="1" indent="-285750">
                        <a:defRPr sz="2400" kern="1200"/>
                      </a:lvl2pPr>
                      <a:lvl3pPr marL="1143000" lvl="2" indent="-228600">
                        <a:defRPr sz="2000" kern="1200"/>
                      </a:lvl3pPr>
                      <a:lvl4pPr marL="1600200" lvl="3" indent="-228600">
                        <a:defRPr sz="1800" kern="1200"/>
                      </a:lvl4pPr>
                      <a:lvl5pPr marL="2057400" lvl="4" indent="-228600">
                        <a:defRPr sz="1800" kern="1200"/>
                      </a:lvl5pPr>
                    </a:lstStyle>
                    <a:p>
                      <a:pPr marL="0" lvl="0" indent="0" algn="ctr">
                        <a:buNone/>
                      </a:pPr>
                      <a:endParaRPr lang="zh-CN" altLang="en-US" sz="1800" b="1" dirty="0"/>
                    </a:p>
                  </a:txBody>
                  <a:tcPr anchor="ctr">
                    <a:lnL w="12700" cap="flat" cmpd="sng">
                      <a:solidFill>
                        <a:schemeClr val="bg1"/>
                      </a:solidFill>
                      <a:prstDash val="solid"/>
                      <a:headEnd type="none" w="med" len="med"/>
                      <a:tailEnd type="none" w="med" len="med"/>
                    </a:lnL>
                    <a:lnR w="12700" cap="flat" cmpd="sng">
                      <a:solidFill>
                        <a:schemeClr val="bg1"/>
                      </a:solidFill>
                      <a:prstDash val="solid"/>
                      <a:headEnd type="none" w="med" len="med"/>
                      <a:tailEnd type="none" w="med" len="med"/>
                    </a:lnR>
                    <a:lnT w="12700" cap="flat" cmpd="sng">
                      <a:solidFill>
                        <a:schemeClr val="bg1"/>
                      </a:solidFill>
                      <a:prstDash val="solid"/>
                      <a:headEnd type="none" w="med" len="med"/>
                      <a:tailEnd type="none" w="med" len="med"/>
                    </a:lnT>
                    <a:lnB w="12700" cap="flat" cmpd="sng">
                      <a:solidFill>
                        <a:schemeClr val="bg1"/>
                      </a:solidFill>
                      <a:prstDash val="solid"/>
                      <a:headEnd type="none" w="med" len="med"/>
                      <a:tailEnd type="none" w="med" len="med"/>
                    </a:lnB>
                    <a:lnTlToBr>
                      <a:noFill/>
                    </a:lnTlToBr>
                    <a:lnBlToTr>
                      <a:noFill/>
                    </a:lnBlToTr>
                    <a:solidFill>
                      <a:schemeClr val="accent1"/>
                    </a:solidFill>
                  </a:tcPr>
                </a:tc>
              </a:tr>
              <a:tr h="369888">
                <a:tc>
                  <a:txBody>
                    <a:bodyPr/>
                    <a:lstStyle>
                      <a:lvl1pPr marL="342900" lvl="0" indent="-342900" algn="l" defTabSz="914400" eaLnBrk="1" fontAlgn="base" latinLnBrk="0" hangingPunct="1">
                        <a:lnSpc>
                          <a:spcPct val="100000"/>
                        </a:lnSpc>
                        <a:spcBef>
                          <a:spcPct val="20000"/>
                        </a:spcBef>
                        <a:spcAft>
                          <a:spcPct val="0"/>
                        </a:spcAft>
                        <a:buChar char="•"/>
                        <a:defRPr sz="2800" b="0" i="0" u="none" kern="1200" baseline="0">
                          <a:solidFill>
                            <a:schemeClr val="tx1"/>
                          </a:solidFill>
                          <a:latin typeface="Arial" panose="020B0604020202020204" pitchFamily="34" charset="0"/>
                          <a:ea typeface="宋体" panose="02010600030101010101" pitchFamily="2" charset="-122"/>
                        </a:defRPr>
                      </a:lvl1pPr>
                      <a:lvl2pPr marL="742950" lvl="1" indent="-285750">
                        <a:defRPr sz="2400" kern="1200"/>
                      </a:lvl2pPr>
                      <a:lvl3pPr marL="1143000" lvl="2" indent="-228600">
                        <a:defRPr sz="2000" kern="1200"/>
                      </a:lvl3pPr>
                      <a:lvl4pPr marL="1600200" lvl="3" indent="-228600">
                        <a:defRPr sz="1800" kern="1200"/>
                      </a:lvl4pPr>
                      <a:lvl5pPr marL="2057400" lvl="4" indent="-228600">
                        <a:defRPr sz="1800" kern="1200"/>
                      </a:lvl5pPr>
                    </a:lstStyle>
                    <a:p>
                      <a:pPr marL="0" lvl="0" indent="0" algn="ctr">
                        <a:buNone/>
                      </a:pPr>
                      <a:r>
                        <a:rPr lang="en-US" altLang="zh-CN" sz="1800" b="1"/>
                        <a:t>700</a:t>
                      </a:r>
                      <a:endParaRPr lang="zh-CN" altLang="en-US" sz="1800" b="1"/>
                    </a:p>
                  </a:txBody>
                  <a:tcPr anchor="ctr">
                    <a:lnL w="12700" cap="flat" cmpd="sng">
                      <a:solidFill>
                        <a:schemeClr val="bg1"/>
                      </a:solidFill>
                      <a:prstDash val="solid"/>
                      <a:headEnd type="none" w="med" len="med"/>
                      <a:tailEnd type="none" w="med" len="med"/>
                    </a:lnL>
                    <a:lnR w="12700" cap="flat" cmpd="sng">
                      <a:solidFill>
                        <a:schemeClr val="bg1"/>
                      </a:solidFill>
                      <a:prstDash val="solid"/>
                      <a:headEnd type="none" w="med" len="med"/>
                      <a:tailEnd type="none" w="med" len="med"/>
                    </a:lnR>
                    <a:lnT w="12700" cap="flat" cmpd="sng">
                      <a:solidFill>
                        <a:schemeClr val="bg1"/>
                      </a:solidFill>
                      <a:prstDash val="solid"/>
                      <a:headEnd type="none" w="med" len="med"/>
                      <a:tailEnd type="none" w="med" len="med"/>
                    </a:lnT>
                    <a:lnB w="12700" cap="flat" cmpd="sng">
                      <a:solidFill>
                        <a:schemeClr val="bg1"/>
                      </a:solidFill>
                      <a:prstDash val="solid"/>
                      <a:headEnd type="none" w="med" len="med"/>
                      <a:tailEnd type="none" w="med" len="med"/>
                    </a:lnB>
                    <a:lnTlToBr>
                      <a:noFill/>
                    </a:lnTlToBr>
                    <a:lnBlToTr>
                      <a:noFill/>
                    </a:lnBlToTr>
                    <a:solidFill>
                      <a:schemeClr val="accent1"/>
                    </a:solidFill>
                  </a:tcPr>
                </a:tc>
                <a:tc>
                  <a:txBody>
                    <a:bodyPr/>
                    <a:lstStyle>
                      <a:lvl1pPr marL="342900" lvl="0" indent="-342900" algn="l" defTabSz="914400" eaLnBrk="1" fontAlgn="base" latinLnBrk="0" hangingPunct="1">
                        <a:lnSpc>
                          <a:spcPct val="100000"/>
                        </a:lnSpc>
                        <a:spcBef>
                          <a:spcPct val="20000"/>
                        </a:spcBef>
                        <a:spcAft>
                          <a:spcPct val="0"/>
                        </a:spcAft>
                        <a:buChar char="•"/>
                        <a:defRPr sz="2800" b="0" i="0" u="none" kern="1200" baseline="0">
                          <a:solidFill>
                            <a:schemeClr val="tx1"/>
                          </a:solidFill>
                          <a:latin typeface="Arial" panose="020B0604020202020204" pitchFamily="34" charset="0"/>
                          <a:ea typeface="宋体" panose="02010600030101010101" pitchFamily="2" charset="-122"/>
                        </a:defRPr>
                      </a:lvl1pPr>
                      <a:lvl2pPr marL="742950" lvl="1" indent="-285750">
                        <a:defRPr sz="2400" kern="1200"/>
                      </a:lvl2pPr>
                      <a:lvl3pPr marL="1143000" lvl="2" indent="-228600">
                        <a:defRPr sz="2000" kern="1200"/>
                      </a:lvl3pPr>
                      <a:lvl4pPr marL="1600200" lvl="3" indent="-228600">
                        <a:defRPr sz="1800" kern="1200"/>
                      </a:lvl4pPr>
                      <a:lvl5pPr marL="2057400" lvl="4" indent="-228600">
                        <a:defRPr sz="1800" kern="1200"/>
                      </a:lvl5pPr>
                    </a:lstStyle>
                    <a:p>
                      <a:pPr marL="0" lvl="0" indent="0" algn="ctr">
                        <a:buNone/>
                      </a:pPr>
                      <a:r>
                        <a:rPr lang="en-US" altLang="zh-CN" sz="1800" b="1"/>
                        <a:t>624</a:t>
                      </a:r>
                      <a:endParaRPr lang="zh-CN" altLang="en-US" sz="1800" b="1"/>
                    </a:p>
                  </a:txBody>
                  <a:tcPr anchor="ctr">
                    <a:lnL w="12700" cap="flat" cmpd="sng">
                      <a:solidFill>
                        <a:schemeClr val="bg1"/>
                      </a:solidFill>
                      <a:prstDash val="solid"/>
                      <a:headEnd type="none" w="med" len="med"/>
                      <a:tailEnd type="none" w="med" len="med"/>
                    </a:lnL>
                    <a:lnR w="12700" cap="flat" cmpd="sng">
                      <a:solidFill>
                        <a:schemeClr val="bg1"/>
                      </a:solidFill>
                      <a:prstDash val="solid"/>
                      <a:headEnd type="none" w="med" len="med"/>
                      <a:tailEnd type="none" w="med" len="med"/>
                    </a:lnR>
                    <a:lnT w="12700" cap="flat" cmpd="sng">
                      <a:solidFill>
                        <a:schemeClr val="bg1"/>
                      </a:solidFill>
                      <a:prstDash val="solid"/>
                      <a:headEnd type="none" w="med" len="med"/>
                      <a:tailEnd type="none" w="med" len="med"/>
                    </a:lnT>
                    <a:lnB w="12700" cap="flat" cmpd="sng">
                      <a:solidFill>
                        <a:schemeClr val="bg1"/>
                      </a:solidFill>
                      <a:prstDash val="solid"/>
                      <a:headEnd type="none" w="med" len="med"/>
                      <a:tailEnd type="none" w="med" len="med"/>
                    </a:lnB>
                    <a:lnTlToBr>
                      <a:noFill/>
                    </a:lnTlToBr>
                    <a:lnBlToTr>
                      <a:noFill/>
                    </a:lnBlToTr>
                    <a:solidFill>
                      <a:schemeClr val="accent1"/>
                    </a:solidFill>
                  </a:tcPr>
                </a:tc>
                <a:tc>
                  <a:txBody>
                    <a:bodyPr/>
                    <a:lstStyle>
                      <a:lvl1pPr marL="342900" lvl="0" indent="-342900" algn="l" defTabSz="914400" eaLnBrk="1" fontAlgn="base" latinLnBrk="0" hangingPunct="1">
                        <a:lnSpc>
                          <a:spcPct val="100000"/>
                        </a:lnSpc>
                        <a:spcBef>
                          <a:spcPct val="20000"/>
                        </a:spcBef>
                        <a:spcAft>
                          <a:spcPct val="0"/>
                        </a:spcAft>
                        <a:buChar char="•"/>
                        <a:defRPr sz="2800" b="0" i="0" u="none" kern="1200" baseline="0">
                          <a:solidFill>
                            <a:schemeClr val="tx1"/>
                          </a:solidFill>
                          <a:latin typeface="Arial" panose="020B0604020202020204" pitchFamily="34" charset="0"/>
                          <a:ea typeface="宋体" panose="02010600030101010101" pitchFamily="2" charset="-122"/>
                        </a:defRPr>
                      </a:lvl1pPr>
                      <a:lvl2pPr marL="742950" lvl="1" indent="-285750">
                        <a:defRPr sz="2400" kern="1200"/>
                      </a:lvl2pPr>
                      <a:lvl3pPr marL="1143000" lvl="2" indent="-228600">
                        <a:defRPr sz="2000" kern="1200"/>
                      </a:lvl3pPr>
                      <a:lvl4pPr marL="1600200" lvl="3" indent="-228600">
                        <a:defRPr sz="1800" kern="1200"/>
                      </a:lvl4pPr>
                      <a:lvl5pPr marL="2057400" lvl="4" indent="-228600">
                        <a:defRPr sz="1800" kern="1200"/>
                      </a:lvl5pPr>
                    </a:lstStyle>
                    <a:p>
                      <a:pPr marL="0" lvl="0" indent="0" algn="ctr">
                        <a:buNone/>
                      </a:pPr>
                      <a:endParaRPr lang="zh-CN" altLang="en-US" sz="1800" b="1" dirty="0"/>
                    </a:p>
                  </a:txBody>
                  <a:tcPr anchor="ctr">
                    <a:lnL w="12700" cap="flat" cmpd="sng">
                      <a:solidFill>
                        <a:schemeClr val="bg1"/>
                      </a:solidFill>
                      <a:prstDash val="solid"/>
                      <a:headEnd type="none" w="med" len="med"/>
                      <a:tailEnd type="none" w="med" len="med"/>
                    </a:lnL>
                    <a:lnR w="12700" cap="flat" cmpd="sng">
                      <a:solidFill>
                        <a:schemeClr val="bg1"/>
                      </a:solidFill>
                      <a:prstDash val="solid"/>
                      <a:headEnd type="none" w="med" len="med"/>
                      <a:tailEnd type="none" w="med" len="med"/>
                    </a:lnR>
                    <a:lnT w="12700" cap="flat" cmpd="sng">
                      <a:solidFill>
                        <a:schemeClr val="bg1"/>
                      </a:solidFill>
                      <a:prstDash val="solid"/>
                      <a:headEnd type="none" w="med" len="med"/>
                      <a:tailEnd type="none" w="med" len="med"/>
                    </a:lnT>
                    <a:lnB w="12700" cap="flat" cmpd="sng">
                      <a:solidFill>
                        <a:schemeClr val="bg1"/>
                      </a:solidFill>
                      <a:prstDash val="solid"/>
                      <a:headEnd type="none" w="med" len="med"/>
                      <a:tailEnd type="none" w="med" len="med"/>
                    </a:lnB>
                    <a:lnTlToBr>
                      <a:noFill/>
                    </a:lnTlToBr>
                    <a:lnBlToTr>
                      <a:noFill/>
                    </a:lnBlToTr>
                    <a:solidFill>
                      <a:schemeClr val="accent1"/>
                    </a:solidFill>
                  </a:tcPr>
                </a:tc>
              </a:tr>
              <a:tr h="369887">
                <a:tc>
                  <a:txBody>
                    <a:bodyPr/>
                    <a:lstStyle>
                      <a:lvl1pPr marL="342900" lvl="0" indent="-342900" algn="l" defTabSz="914400" eaLnBrk="1" fontAlgn="base" latinLnBrk="0" hangingPunct="1">
                        <a:lnSpc>
                          <a:spcPct val="100000"/>
                        </a:lnSpc>
                        <a:spcBef>
                          <a:spcPct val="20000"/>
                        </a:spcBef>
                        <a:spcAft>
                          <a:spcPct val="0"/>
                        </a:spcAft>
                        <a:buChar char="•"/>
                        <a:defRPr sz="2800" b="0" i="0" u="none" kern="1200" baseline="0">
                          <a:solidFill>
                            <a:schemeClr val="tx1"/>
                          </a:solidFill>
                          <a:latin typeface="Arial" panose="020B0604020202020204" pitchFamily="34" charset="0"/>
                          <a:ea typeface="宋体" panose="02010600030101010101" pitchFamily="2" charset="-122"/>
                        </a:defRPr>
                      </a:lvl1pPr>
                      <a:lvl2pPr marL="742950" lvl="1" indent="-285750">
                        <a:defRPr sz="2400" kern="1200"/>
                      </a:lvl2pPr>
                      <a:lvl3pPr marL="1143000" lvl="2" indent="-228600">
                        <a:defRPr sz="2000" kern="1200"/>
                      </a:lvl3pPr>
                      <a:lvl4pPr marL="1600200" lvl="3" indent="-228600">
                        <a:defRPr sz="1800" kern="1200"/>
                      </a:lvl4pPr>
                      <a:lvl5pPr marL="2057400" lvl="4" indent="-228600">
                        <a:defRPr sz="1800" kern="1200"/>
                      </a:lvl5pPr>
                    </a:lstStyle>
                    <a:p>
                      <a:pPr marL="0" lvl="0" indent="0" algn="ctr">
                        <a:buNone/>
                      </a:pPr>
                      <a:r>
                        <a:rPr lang="en-US" altLang="zh-CN" sz="1800" b="1"/>
                        <a:t>800</a:t>
                      </a:r>
                      <a:endParaRPr lang="zh-CN" altLang="en-US" sz="1800" b="1"/>
                    </a:p>
                  </a:txBody>
                  <a:tcPr anchor="ctr">
                    <a:lnL w="12700" cap="flat" cmpd="sng">
                      <a:solidFill>
                        <a:schemeClr val="bg1"/>
                      </a:solidFill>
                      <a:prstDash val="solid"/>
                      <a:headEnd type="none" w="med" len="med"/>
                      <a:tailEnd type="none" w="med" len="med"/>
                    </a:lnL>
                    <a:lnR w="12700" cap="flat" cmpd="sng">
                      <a:solidFill>
                        <a:schemeClr val="bg1"/>
                      </a:solidFill>
                      <a:prstDash val="solid"/>
                      <a:headEnd type="none" w="med" len="med"/>
                      <a:tailEnd type="none" w="med" len="med"/>
                    </a:lnR>
                    <a:lnT w="12700" cap="flat" cmpd="sng">
                      <a:solidFill>
                        <a:schemeClr val="bg1"/>
                      </a:solidFill>
                      <a:prstDash val="solid"/>
                      <a:headEnd type="none" w="med" len="med"/>
                      <a:tailEnd type="none" w="med" len="med"/>
                    </a:lnT>
                    <a:lnB w="12700" cap="flat" cmpd="sng">
                      <a:solidFill>
                        <a:schemeClr val="bg1"/>
                      </a:solidFill>
                      <a:prstDash val="solid"/>
                      <a:headEnd type="none" w="med" len="med"/>
                      <a:tailEnd type="none" w="med" len="med"/>
                    </a:lnB>
                    <a:lnTlToBr>
                      <a:noFill/>
                    </a:lnTlToBr>
                    <a:lnBlToTr>
                      <a:noFill/>
                    </a:lnBlToTr>
                    <a:solidFill>
                      <a:schemeClr val="accent1"/>
                    </a:solidFill>
                  </a:tcPr>
                </a:tc>
                <a:tc>
                  <a:txBody>
                    <a:bodyPr/>
                    <a:lstStyle>
                      <a:lvl1pPr marL="342900" lvl="0" indent="-342900" algn="l" defTabSz="914400" eaLnBrk="1" fontAlgn="base" latinLnBrk="0" hangingPunct="1">
                        <a:lnSpc>
                          <a:spcPct val="100000"/>
                        </a:lnSpc>
                        <a:spcBef>
                          <a:spcPct val="20000"/>
                        </a:spcBef>
                        <a:spcAft>
                          <a:spcPct val="0"/>
                        </a:spcAft>
                        <a:buChar char="•"/>
                        <a:defRPr sz="2800" b="0" i="0" u="none" kern="1200" baseline="0">
                          <a:solidFill>
                            <a:schemeClr val="tx1"/>
                          </a:solidFill>
                          <a:latin typeface="Arial" panose="020B0604020202020204" pitchFamily="34" charset="0"/>
                          <a:ea typeface="宋体" panose="02010600030101010101" pitchFamily="2" charset="-122"/>
                        </a:defRPr>
                      </a:lvl1pPr>
                      <a:lvl2pPr marL="742950" lvl="1" indent="-285750">
                        <a:defRPr sz="2400" kern="1200"/>
                      </a:lvl2pPr>
                      <a:lvl3pPr marL="1143000" lvl="2" indent="-228600">
                        <a:defRPr sz="2000" kern="1200"/>
                      </a:lvl3pPr>
                      <a:lvl4pPr marL="1600200" lvl="3" indent="-228600">
                        <a:defRPr sz="1800" kern="1200"/>
                      </a:lvl4pPr>
                      <a:lvl5pPr marL="2057400" lvl="4" indent="-228600">
                        <a:defRPr sz="1800" kern="1200"/>
                      </a:lvl5pPr>
                    </a:lstStyle>
                    <a:p>
                      <a:pPr marL="0" lvl="0" indent="0" algn="ctr">
                        <a:buNone/>
                      </a:pPr>
                      <a:r>
                        <a:rPr lang="en-US" altLang="zh-CN" sz="1800" b="1"/>
                        <a:t>718</a:t>
                      </a:r>
                      <a:endParaRPr lang="zh-CN" altLang="en-US" sz="1800" b="1"/>
                    </a:p>
                  </a:txBody>
                  <a:tcPr anchor="ctr">
                    <a:lnL w="12700" cap="flat" cmpd="sng">
                      <a:solidFill>
                        <a:schemeClr val="bg1"/>
                      </a:solidFill>
                      <a:prstDash val="solid"/>
                      <a:headEnd type="none" w="med" len="med"/>
                      <a:tailEnd type="none" w="med" len="med"/>
                    </a:lnL>
                    <a:lnR w="12700" cap="flat" cmpd="sng">
                      <a:solidFill>
                        <a:schemeClr val="bg1"/>
                      </a:solidFill>
                      <a:prstDash val="solid"/>
                      <a:headEnd type="none" w="med" len="med"/>
                      <a:tailEnd type="none" w="med" len="med"/>
                    </a:lnR>
                    <a:lnT w="12700" cap="flat" cmpd="sng">
                      <a:solidFill>
                        <a:schemeClr val="bg1"/>
                      </a:solidFill>
                      <a:prstDash val="solid"/>
                      <a:headEnd type="none" w="med" len="med"/>
                      <a:tailEnd type="none" w="med" len="med"/>
                    </a:lnT>
                    <a:lnB w="12700" cap="flat" cmpd="sng">
                      <a:solidFill>
                        <a:schemeClr val="bg1"/>
                      </a:solidFill>
                      <a:prstDash val="solid"/>
                      <a:headEnd type="none" w="med" len="med"/>
                      <a:tailEnd type="none" w="med" len="med"/>
                    </a:lnB>
                    <a:lnTlToBr>
                      <a:noFill/>
                    </a:lnTlToBr>
                    <a:lnBlToTr>
                      <a:noFill/>
                    </a:lnBlToTr>
                    <a:solidFill>
                      <a:schemeClr val="accent1"/>
                    </a:solidFill>
                  </a:tcPr>
                </a:tc>
                <a:tc>
                  <a:txBody>
                    <a:bodyPr/>
                    <a:lstStyle>
                      <a:lvl1pPr marL="342900" lvl="0" indent="-342900" algn="l" defTabSz="914400" eaLnBrk="1" fontAlgn="base" latinLnBrk="0" hangingPunct="1">
                        <a:lnSpc>
                          <a:spcPct val="100000"/>
                        </a:lnSpc>
                        <a:spcBef>
                          <a:spcPct val="20000"/>
                        </a:spcBef>
                        <a:spcAft>
                          <a:spcPct val="0"/>
                        </a:spcAft>
                        <a:buChar char="•"/>
                        <a:defRPr sz="2800" b="0" i="0" u="none" kern="1200" baseline="0">
                          <a:solidFill>
                            <a:schemeClr val="tx1"/>
                          </a:solidFill>
                          <a:latin typeface="Arial" panose="020B0604020202020204" pitchFamily="34" charset="0"/>
                          <a:ea typeface="宋体" panose="02010600030101010101" pitchFamily="2" charset="-122"/>
                        </a:defRPr>
                      </a:lvl1pPr>
                      <a:lvl2pPr marL="742950" lvl="1" indent="-285750">
                        <a:defRPr sz="2400" kern="1200"/>
                      </a:lvl2pPr>
                      <a:lvl3pPr marL="1143000" lvl="2" indent="-228600">
                        <a:defRPr sz="2000" kern="1200"/>
                      </a:lvl3pPr>
                      <a:lvl4pPr marL="1600200" lvl="3" indent="-228600">
                        <a:defRPr sz="1800" kern="1200"/>
                      </a:lvl4pPr>
                      <a:lvl5pPr marL="2057400" lvl="4" indent="-228600">
                        <a:defRPr sz="1800" kern="1200"/>
                      </a:lvl5pPr>
                    </a:lstStyle>
                    <a:p>
                      <a:pPr marL="0" lvl="0" indent="0" algn="ctr">
                        <a:buNone/>
                      </a:pPr>
                      <a:endParaRPr lang="zh-CN" altLang="en-US" sz="1800" b="1" dirty="0"/>
                    </a:p>
                  </a:txBody>
                  <a:tcPr anchor="ctr">
                    <a:lnL w="12700" cap="flat" cmpd="sng">
                      <a:solidFill>
                        <a:schemeClr val="bg1"/>
                      </a:solidFill>
                      <a:prstDash val="solid"/>
                      <a:headEnd type="none" w="med" len="med"/>
                      <a:tailEnd type="none" w="med" len="med"/>
                    </a:lnL>
                    <a:lnR w="12700" cap="flat" cmpd="sng">
                      <a:solidFill>
                        <a:schemeClr val="bg1"/>
                      </a:solidFill>
                      <a:prstDash val="solid"/>
                      <a:headEnd type="none" w="med" len="med"/>
                      <a:tailEnd type="none" w="med" len="med"/>
                    </a:lnR>
                    <a:lnT w="12700" cap="flat" cmpd="sng">
                      <a:solidFill>
                        <a:schemeClr val="bg1"/>
                      </a:solidFill>
                      <a:prstDash val="solid"/>
                      <a:headEnd type="none" w="med" len="med"/>
                      <a:tailEnd type="none" w="med" len="med"/>
                    </a:lnT>
                    <a:lnB w="12700" cap="flat" cmpd="sng">
                      <a:solidFill>
                        <a:schemeClr val="bg1"/>
                      </a:solidFill>
                      <a:prstDash val="solid"/>
                      <a:headEnd type="none" w="med" len="med"/>
                      <a:tailEnd type="none" w="med" len="med"/>
                    </a:lnB>
                    <a:lnTlToBr>
                      <a:noFill/>
                    </a:lnTlToBr>
                    <a:lnBlToTr>
                      <a:noFill/>
                    </a:lnBlToTr>
                    <a:solidFill>
                      <a:schemeClr val="accent1"/>
                    </a:solidFill>
                  </a:tcPr>
                </a:tc>
              </a:tr>
              <a:tr h="368300">
                <a:tc>
                  <a:txBody>
                    <a:bodyPr/>
                    <a:lstStyle>
                      <a:lvl1pPr marL="342900" lvl="0" indent="-342900" algn="l" defTabSz="914400" eaLnBrk="1" fontAlgn="base" latinLnBrk="0" hangingPunct="1">
                        <a:lnSpc>
                          <a:spcPct val="100000"/>
                        </a:lnSpc>
                        <a:spcBef>
                          <a:spcPct val="20000"/>
                        </a:spcBef>
                        <a:spcAft>
                          <a:spcPct val="0"/>
                        </a:spcAft>
                        <a:buChar char="•"/>
                        <a:defRPr sz="2800" b="0" i="0" u="none" kern="1200" baseline="0">
                          <a:solidFill>
                            <a:schemeClr val="tx1"/>
                          </a:solidFill>
                          <a:latin typeface="Arial" panose="020B0604020202020204" pitchFamily="34" charset="0"/>
                          <a:ea typeface="宋体" panose="02010600030101010101" pitchFamily="2" charset="-122"/>
                        </a:defRPr>
                      </a:lvl1pPr>
                      <a:lvl2pPr marL="742950" lvl="1" indent="-285750">
                        <a:defRPr sz="2400" kern="1200"/>
                      </a:lvl2pPr>
                      <a:lvl3pPr marL="1143000" lvl="2" indent="-228600">
                        <a:defRPr sz="2000" kern="1200"/>
                      </a:lvl3pPr>
                      <a:lvl4pPr marL="1600200" lvl="3" indent="-228600">
                        <a:defRPr sz="1800" kern="1200"/>
                      </a:lvl4pPr>
                      <a:lvl5pPr marL="2057400" lvl="4" indent="-228600">
                        <a:defRPr sz="1800" kern="1200"/>
                      </a:lvl5pPr>
                    </a:lstStyle>
                    <a:p>
                      <a:pPr marL="0" lvl="0" indent="0" algn="ctr">
                        <a:buNone/>
                      </a:pPr>
                      <a:r>
                        <a:rPr lang="en-US" altLang="zh-CN" sz="1800" b="1"/>
                        <a:t>900</a:t>
                      </a:r>
                      <a:endParaRPr lang="zh-CN" altLang="en-US" sz="1800" b="1"/>
                    </a:p>
                  </a:txBody>
                  <a:tcPr anchor="ctr">
                    <a:lnL w="12700" cap="flat" cmpd="sng">
                      <a:solidFill>
                        <a:schemeClr val="bg1"/>
                      </a:solidFill>
                      <a:prstDash val="solid"/>
                      <a:headEnd type="none" w="med" len="med"/>
                      <a:tailEnd type="none" w="med" len="med"/>
                    </a:lnL>
                    <a:lnR w="12700" cap="flat" cmpd="sng">
                      <a:solidFill>
                        <a:schemeClr val="bg1"/>
                      </a:solidFill>
                      <a:prstDash val="solid"/>
                      <a:headEnd type="none" w="med" len="med"/>
                      <a:tailEnd type="none" w="med" len="med"/>
                    </a:lnR>
                    <a:lnT w="12700" cap="flat" cmpd="sng">
                      <a:solidFill>
                        <a:schemeClr val="bg1"/>
                      </a:solidFill>
                      <a:prstDash val="solid"/>
                      <a:headEnd type="none" w="med" len="med"/>
                      <a:tailEnd type="none" w="med" len="med"/>
                    </a:lnT>
                    <a:lnB w="12700" cap="flat" cmpd="sng">
                      <a:solidFill>
                        <a:schemeClr val="bg1"/>
                      </a:solidFill>
                      <a:prstDash val="solid"/>
                      <a:headEnd type="none" w="med" len="med"/>
                      <a:tailEnd type="none" w="med" len="med"/>
                    </a:lnB>
                    <a:lnTlToBr>
                      <a:noFill/>
                    </a:lnTlToBr>
                    <a:lnBlToTr>
                      <a:noFill/>
                    </a:lnBlToTr>
                    <a:solidFill>
                      <a:schemeClr val="accent1"/>
                    </a:solidFill>
                  </a:tcPr>
                </a:tc>
                <a:tc>
                  <a:txBody>
                    <a:bodyPr/>
                    <a:lstStyle>
                      <a:lvl1pPr marL="342900" lvl="0" indent="-342900" algn="l" defTabSz="914400" eaLnBrk="1" fontAlgn="base" latinLnBrk="0" hangingPunct="1">
                        <a:lnSpc>
                          <a:spcPct val="100000"/>
                        </a:lnSpc>
                        <a:spcBef>
                          <a:spcPct val="20000"/>
                        </a:spcBef>
                        <a:spcAft>
                          <a:spcPct val="0"/>
                        </a:spcAft>
                        <a:buChar char="•"/>
                        <a:defRPr sz="2800" b="0" i="0" u="none" kern="1200" baseline="0">
                          <a:solidFill>
                            <a:schemeClr val="tx1"/>
                          </a:solidFill>
                          <a:latin typeface="Arial" panose="020B0604020202020204" pitchFamily="34" charset="0"/>
                          <a:ea typeface="宋体" panose="02010600030101010101" pitchFamily="2" charset="-122"/>
                        </a:defRPr>
                      </a:lvl1pPr>
                      <a:lvl2pPr marL="742950" lvl="1" indent="-285750">
                        <a:defRPr sz="2400" kern="1200"/>
                      </a:lvl2pPr>
                      <a:lvl3pPr marL="1143000" lvl="2" indent="-228600">
                        <a:defRPr sz="2000" kern="1200"/>
                      </a:lvl3pPr>
                      <a:lvl4pPr marL="1600200" lvl="3" indent="-228600">
                        <a:defRPr sz="1800" kern="1200"/>
                      </a:lvl4pPr>
                      <a:lvl5pPr marL="2057400" lvl="4" indent="-228600">
                        <a:defRPr sz="1800" kern="1200"/>
                      </a:lvl5pPr>
                    </a:lstStyle>
                    <a:p>
                      <a:pPr marL="0" lvl="0" indent="0" algn="ctr">
                        <a:buNone/>
                      </a:pPr>
                      <a:r>
                        <a:rPr lang="en-US" altLang="zh-CN" sz="1800" b="1"/>
                        <a:t>814</a:t>
                      </a:r>
                      <a:endParaRPr lang="zh-CN" altLang="en-US" sz="1800" b="1"/>
                    </a:p>
                  </a:txBody>
                  <a:tcPr anchor="ctr">
                    <a:lnL w="12700" cap="flat" cmpd="sng">
                      <a:solidFill>
                        <a:schemeClr val="bg1"/>
                      </a:solidFill>
                      <a:prstDash val="solid"/>
                      <a:headEnd type="none" w="med" len="med"/>
                      <a:tailEnd type="none" w="med" len="med"/>
                    </a:lnL>
                    <a:lnR w="12700" cap="flat" cmpd="sng">
                      <a:solidFill>
                        <a:schemeClr val="bg1"/>
                      </a:solidFill>
                      <a:prstDash val="solid"/>
                      <a:headEnd type="none" w="med" len="med"/>
                      <a:tailEnd type="none" w="med" len="med"/>
                    </a:lnR>
                    <a:lnT w="12700" cap="flat" cmpd="sng">
                      <a:solidFill>
                        <a:schemeClr val="bg1"/>
                      </a:solidFill>
                      <a:prstDash val="solid"/>
                      <a:headEnd type="none" w="med" len="med"/>
                      <a:tailEnd type="none" w="med" len="med"/>
                    </a:lnT>
                    <a:lnB w="12700" cap="flat" cmpd="sng">
                      <a:solidFill>
                        <a:schemeClr val="bg1"/>
                      </a:solidFill>
                      <a:prstDash val="solid"/>
                      <a:headEnd type="none" w="med" len="med"/>
                      <a:tailEnd type="none" w="med" len="med"/>
                    </a:lnB>
                    <a:lnTlToBr>
                      <a:noFill/>
                    </a:lnTlToBr>
                    <a:lnBlToTr>
                      <a:noFill/>
                    </a:lnBlToTr>
                    <a:solidFill>
                      <a:schemeClr val="accent1"/>
                    </a:solidFill>
                  </a:tcPr>
                </a:tc>
                <a:tc>
                  <a:txBody>
                    <a:bodyPr/>
                    <a:lstStyle>
                      <a:lvl1pPr marL="342900" lvl="0" indent="-342900" algn="l" defTabSz="914400" eaLnBrk="1" fontAlgn="base" latinLnBrk="0" hangingPunct="1">
                        <a:lnSpc>
                          <a:spcPct val="100000"/>
                        </a:lnSpc>
                        <a:spcBef>
                          <a:spcPct val="20000"/>
                        </a:spcBef>
                        <a:spcAft>
                          <a:spcPct val="0"/>
                        </a:spcAft>
                        <a:buChar char="•"/>
                        <a:defRPr sz="2800" b="0" i="0" u="none" kern="1200" baseline="0">
                          <a:solidFill>
                            <a:schemeClr val="tx1"/>
                          </a:solidFill>
                          <a:latin typeface="Arial" panose="020B0604020202020204" pitchFamily="34" charset="0"/>
                          <a:ea typeface="宋体" panose="02010600030101010101" pitchFamily="2" charset="-122"/>
                        </a:defRPr>
                      </a:lvl1pPr>
                      <a:lvl2pPr marL="742950" lvl="1" indent="-285750">
                        <a:defRPr sz="2400" kern="1200"/>
                      </a:lvl2pPr>
                      <a:lvl3pPr marL="1143000" lvl="2" indent="-228600">
                        <a:defRPr sz="2000" kern="1200"/>
                      </a:lvl3pPr>
                      <a:lvl4pPr marL="1600200" lvl="3" indent="-228600">
                        <a:defRPr sz="1800" kern="1200"/>
                      </a:lvl4pPr>
                      <a:lvl5pPr marL="2057400" lvl="4" indent="-228600">
                        <a:defRPr sz="1800" kern="1200"/>
                      </a:lvl5pPr>
                    </a:lstStyle>
                    <a:p>
                      <a:pPr marL="0" lvl="0" indent="0" algn="ctr">
                        <a:buNone/>
                      </a:pPr>
                      <a:endParaRPr lang="zh-CN" altLang="en-US" sz="1800" b="1" dirty="0"/>
                    </a:p>
                  </a:txBody>
                  <a:tcPr anchor="ctr">
                    <a:lnL w="12700" cap="flat" cmpd="sng">
                      <a:solidFill>
                        <a:schemeClr val="bg1"/>
                      </a:solidFill>
                      <a:prstDash val="solid"/>
                      <a:headEnd type="none" w="med" len="med"/>
                      <a:tailEnd type="none" w="med" len="med"/>
                    </a:lnL>
                    <a:lnR w="12700" cap="flat" cmpd="sng">
                      <a:solidFill>
                        <a:schemeClr val="bg1"/>
                      </a:solidFill>
                      <a:prstDash val="solid"/>
                      <a:headEnd type="none" w="med" len="med"/>
                      <a:tailEnd type="none" w="med" len="med"/>
                    </a:lnR>
                    <a:lnT w="12700" cap="flat" cmpd="sng">
                      <a:solidFill>
                        <a:schemeClr val="bg1"/>
                      </a:solidFill>
                      <a:prstDash val="solid"/>
                      <a:headEnd type="none" w="med" len="med"/>
                      <a:tailEnd type="none" w="med" len="med"/>
                    </a:lnT>
                    <a:lnB w="12700" cap="flat" cmpd="sng">
                      <a:solidFill>
                        <a:schemeClr val="bg1"/>
                      </a:solidFill>
                      <a:prstDash val="solid"/>
                      <a:headEnd type="none" w="med" len="med"/>
                      <a:tailEnd type="none" w="med" len="med"/>
                    </a:lnB>
                    <a:lnTlToBr>
                      <a:noFill/>
                    </a:lnTlToBr>
                    <a:lnBlToTr>
                      <a:noFill/>
                    </a:lnBlToTr>
                    <a:solidFill>
                      <a:schemeClr val="accent1"/>
                    </a:solidFill>
                  </a:tcPr>
                </a:tc>
              </a:tr>
              <a:tr h="369888">
                <a:tc>
                  <a:txBody>
                    <a:bodyPr/>
                    <a:lstStyle>
                      <a:lvl1pPr marL="342900" lvl="0" indent="-342900" algn="l" defTabSz="914400" eaLnBrk="1" fontAlgn="base" latinLnBrk="0" hangingPunct="1">
                        <a:lnSpc>
                          <a:spcPct val="100000"/>
                        </a:lnSpc>
                        <a:spcBef>
                          <a:spcPct val="20000"/>
                        </a:spcBef>
                        <a:spcAft>
                          <a:spcPct val="0"/>
                        </a:spcAft>
                        <a:buChar char="•"/>
                        <a:defRPr sz="2800" b="0" i="0" u="none" kern="1200" baseline="0">
                          <a:solidFill>
                            <a:schemeClr val="tx1"/>
                          </a:solidFill>
                          <a:latin typeface="Arial" panose="020B0604020202020204" pitchFamily="34" charset="0"/>
                          <a:ea typeface="宋体" panose="02010600030101010101" pitchFamily="2" charset="-122"/>
                        </a:defRPr>
                      </a:lvl1pPr>
                      <a:lvl2pPr marL="742950" lvl="1" indent="-285750">
                        <a:defRPr sz="2400" kern="1200"/>
                      </a:lvl2pPr>
                      <a:lvl3pPr marL="1143000" lvl="2" indent="-228600">
                        <a:defRPr sz="2000" kern="1200"/>
                      </a:lvl3pPr>
                      <a:lvl4pPr marL="1600200" lvl="3" indent="-228600">
                        <a:defRPr sz="1800" kern="1200"/>
                      </a:lvl4pPr>
                      <a:lvl5pPr marL="2057400" lvl="4" indent="-228600">
                        <a:defRPr sz="1800" kern="1200"/>
                      </a:lvl5pPr>
                    </a:lstStyle>
                    <a:p>
                      <a:pPr marL="0" lvl="0" indent="0" algn="ctr">
                        <a:buNone/>
                      </a:pPr>
                      <a:r>
                        <a:rPr lang="en-US" altLang="zh-CN" sz="1800" b="1"/>
                        <a:t>1000</a:t>
                      </a:r>
                      <a:endParaRPr lang="zh-CN" altLang="en-US" sz="1800" b="1"/>
                    </a:p>
                  </a:txBody>
                  <a:tcPr anchor="ctr">
                    <a:lnL w="12700" cap="flat" cmpd="sng">
                      <a:solidFill>
                        <a:schemeClr val="bg1"/>
                      </a:solidFill>
                      <a:prstDash val="solid"/>
                      <a:headEnd type="none" w="med" len="med"/>
                      <a:tailEnd type="none" w="med" len="med"/>
                    </a:lnL>
                    <a:lnR w="12700" cap="flat" cmpd="sng">
                      <a:solidFill>
                        <a:schemeClr val="bg1"/>
                      </a:solidFill>
                      <a:prstDash val="solid"/>
                      <a:headEnd type="none" w="med" len="med"/>
                      <a:tailEnd type="none" w="med" len="med"/>
                    </a:lnR>
                    <a:lnT w="12700" cap="flat" cmpd="sng">
                      <a:solidFill>
                        <a:schemeClr val="bg1"/>
                      </a:solidFill>
                      <a:prstDash val="solid"/>
                      <a:headEnd type="none" w="med" len="med"/>
                      <a:tailEnd type="none" w="med" len="med"/>
                    </a:lnT>
                    <a:lnB w="12700" cap="flat" cmpd="sng">
                      <a:solidFill>
                        <a:schemeClr val="bg1"/>
                      </a:solidFill>
                      <a:prstDash val="solid"/>
                      <a:headEnd type="none" w="med" len="med"/>
                      <a:tailEnd type="none" w="med" len="med"/>
                    </a:lnB>
                    <a:lnTlToBr>
                      <a:noFill/>
                    </a:lnTlToBr>
                    <a:lnBlToTr>
                      <a:noFill/>
                    </a:lnBlToTr>
                    <a:solidFill>
                      <a:schemeClr val="accent1"/>
                    </a:solidFill>
                  </a:tcPr>
                </a:tc>
                <a:tc>
                  <a:txBody>
                    <a:bodyPr/>
                    <a:lstStyle>
                      <a:lvl1pPr marL="342900" lvl="0" indent="-342900" algn="l" defTabSz="914400" eaLnBrk="1" fontAlgn="base" latinLnBrk="0" hangingPunct="1">
                        <a:lnSpc>
                          <a:spcPct val="100000"/>
                        </a:lnSpc>
                        <a:spcBef>
                          <a:spcPct val="20000"/>
                        </a:spcBef>
                        <a:spcAft>
                          <a:spcPct val="0"/>
                        </a:spcAft>
                        <a:buChar char="•"/>
                        <a:defRPr sz="2800" b="0" i="0" u="none" kern="1200" baseline="0">
                          <a:solidFill>
                            <a:schemeClr val="tx1"/>
                          </a:solidFill>
                          <a:latin typeface="Arial" panose="020B0604020202020204" pitchFamily="34" charset="0"/>
                          <a:ea typeface="宋体" panose="02010600030101010101" pitchFamily="2" charset="-122"/>
                        </a:defRPr>
                      </a:lvl1pPr>
                      <a:lvl2pPr marL="742950" lvl="1" indent="-285750">
                        <a:defRPr sz="2400" kern="1200"/>
                      </a:lvl2pPr>
                      <a:lvl3pPr marL="1143000" lvl="2" indent="-228600">
                        <a:defRPr sz="2000" kern="1200"/>
                      </a:lvl3pPr>
                      <a:lvl4pPr marL="1600200" lvl="3" indent="-228600">
                        <a:defRPr sz="1800" kern="1200"/>
                      </a:lvl4pPr>
                      <a:lvl5pPr marL="2057400" lvl="4" indent="-228600">
                        <a:defRPr sz="1800" kern="1200"/>
                      </a:lvl5pPr>
                    </a:lstStyle>
                    <a:p>
                      <a:pPr marL="0" lvl="0" indent="0" algn="ctr">
                        <a:buNone/>
                      </a:pPr>
                      <a:r>
                        <a:rPr lang="en-US" altLang="zh-CN" sz="1800" b="1"/>
                        <a:t>981</a:t>
                      </a:r>
                      <a:endParaRPr lang="zh-CN" altLang="en-US" sz="1800" b="1"/>
                    </a:p>
                  </a:txBody>
                  <a:tcPr anchor="ctr">
                    <a:lnL w="12700" cap="flat" cmpd="sng">
                      <a:solidFill>
                        <a:schemeClr val="bg1"/>
                      </a:solidFill>
                      <a:prstDash val="solid"/>
                      <a:headEnd type="none" w="med" len="med"/>
                      <a:tailEnd type="none" w="med" len="med"/>
                    </a:lnL>
                    <a:lnR w="12700" cap="flat" cmpd="sng">
                      <a:solidFill>
                        <a:schemeClr val="bg1"/>
                      </a:solidFill>
                      <a:prstDash val="solid"/>
                      <a:headEnd type="none" w="med" len="med"/>
                      <a:tailEnd type="none" w="med" len="med"/>
                    </a:lnR>
                    <a:lnT w="12700" cap="flat" cmpd="sng">
                      <a:solidFill>
                        <a:schemeClr val="bg1"/>
                      </a:solidFill>
                      <a:prstDash val="solid"/>
                      <a:headEnd type="none" w="med" len="med"/>
                      <a:tailEnd type="none" w="med" len="med"/>
                    </a:lnT>
                    <a:lnB w="12700" cap="flat" cmpd="sng">
                      <a:solidFill>
                        <a:schemeClr val="bg1"/>
                      </a:solidFill>
                      <a:prstDash val="solid"/>
                      <a:headEnd type="none" w="med" len="med"/>
                      <a:tailEnd type="none" w="med" len="med"/>
                    </a:lnB>
                    <a:lnTlToBr>
                      <a:noFill/>
                    </a:lnTlToBr>
                    <a:lnBlToTr>
                      <a:noFill/>
                    </a:lnBlToTr>
                    <a:solidFill>
                      <a:schemeClr val="accent1"/>
                    </a:solidFill>
                  </a:tcPr>
                </a:tc>
                <a:tc>
                  <a:txBody>
                    <a:bodyPr/>
                    <a:lstStyle>
                      <a:lvl1pPr marL="342900" lvl="0" indent="-342900" algn="l" defTabSz="914400" eaLnBrk="1" fontAlgn="base" latinLnBrk="0" hangingPunct="1">
                        <a:lnSpc>
                          <a:spcPct val="100000"/>
                        </a:lnSpc>
                        <a:spcBef>
                          <a:spcPct val="20000"/>
                        </a:spcBef>
                        <a:spcAft>
                          <a:spcPct val="0"/>
                        </a:spcAft>
                        <a:buChar char="•"/>
                        <a:defRPr sz="2800" b="0" i="0" u="none" kern="1200" baseline="0">
                          <a:solidFill>
                            <a:schemeClr val="tx1"/>
                          </a:solidFill>
                          <a:latin typeface="Arial" panose="020B0604020202020204" pitchFamily="34" charset="0"/>
                          <a:ea typeface="宋体" panose="02010600030101010101" pitchFamily="2" charset="-122"/>
                        </a:defRPr>
                      </a:lvl1pPr>
                      <a:lvl2pPr marL="742950" lvl="1" indent="-285750">
                        <a:defRPr sz="2400" kern="1200"/>
                      </a:lvl2pPr>
                      <a:lvl3pPr marL="1143000" lvl="2" indent="-228600">
                        <a:defRPr sz="2000" kern="1200"/>
                      </a:lvl3pPr>
                      <a:lvl4pPr marL="1600200" lvl="3" indent="-228600">
                        <a:defRPr sz="1800" kern="1200"/>
                      </a:lvl4pPr>
                      <a:lvl5pPr marL="2057400" lvl="4" indent="-228600">
                        <a:defRPr sz="1800" kern="1200"/>
                      </a:lvl5pPr>
                    </a:lstStyle>
                    <a:p>
                      <a:pPr marL="0" lvl="0" indent="0" algn="ctr">
                        <a:buNone/>
                      </a:pPr>
                      <a:endParaRPr lang="zh-CN" altLang="en-US" sz="1800" b="1" dirty="0"/>
                    </a:p>
                  </a:txBody>
                  <a:tcPr anchor="ctr">
                    <a:lnL w="12700" cap="flat" cmpd="sng">
                      <a:solidFill>
                        <a:schemeClr val="bg1"/>
                      </a:solidFill>
                      <a:prstDash val="solid"/>
                      <a:headEnd type="none" w="med" len="med"/>
                      <a:tailEnd type="none" w="med" len="med"/>
                    </a:lnL>
                    <a:lnR w="12700" cap="flat" cmpd="sng">
                      <a:solidFill>
                        <a:schemeClr val="bg1"/>
                      </a:solidFill>
                      <a:prstDash val="solid"/>
                      <a:headEnd type="none" w="med" len="med"/>
                      <a:tailEnd type="none" w="med" len="med"/>
                    </a:lnR>
                    <a:lnT w="12700" cap="flat" cmpd="sng">
                      <a:solidFill>
                        <a:schemeClr val="bg1"/>
                      </a:solidFill>
                      <a:prstDash val="solid"/>
                      <a:headEnd type="none" w="med" len="med"/>
                      <a:tailEnd type="none" w="med" len="med"/>
                    </a:lnT>
                    <a:lnB w="12700" cap="flat" cmpd="sng">
                      <a:solidFill>
                        <a:schemeClr val="bg1"/>
                      </a:solidFill>
                      <a:prstDash val="solid"/>
                      <a:headEnd type="none" w="med" len="med"/>
                      <a:tailEnd type="none" w="med" len="med"/>
                    </a:lnB>
                    <a:lnTlToBr>
                      <a:noFill/>
                    </a:lnTlToBr>
                    <a:lnBlToTr>
                      <a:noFill/>
                    </a:lnBlToTr>
                    <a:solidFill>
                      <a:schemeClr val="accent1"/>
                    </a:solidFill>
                  </a:tcPr>
                </a:tc>
              </a:tr>
            </a:tbl>
          </a:graphicData>
        </a:graphic>
      </p:graphicFrame>
      <p:grpSp>
        <p:nvGrpSpPr>
          <p:cNvPr id="27699" name="组合 36915"/>
          <p:cNvGrpSpPr/>
          <p:nvPr/>
        </p:nvGrpSpPr>
        <p:grpSpPr>
          <a:xfrm>
            <a:off x="6946900" y="728663"/>
            <a:ext cx="1081088" cy="3781425"/>
            <a:chOff x="4376" y="459"/>
            <a:chExt cx="681" cy="2382"/>
          </a:xfrm>
        </p:grpSpPr>
        <p:sp>
          <p:nvSpPr>
            <p:cNvPr id="27700" name="文本框 36916"/>
            <p:cNvSpPr txBox="1"/>
            <p:nvPr/>
          </p:nvSpPr>
          <p:spPr>
            <a:xfrm>
              <a:off x="4376" y="459"/>
              <a:ext cx="681" cy="250"/>
            </a:xfrm>
            <a:prstGeom prst="rect">
              <a:avLst/>
            </a:prstGeom>
            <a:noFill/>
            <a:ln w="9525">
              <a:noFill/>
            </a:ln>
          </p:spPr>
          <p:txBody>
            <a:bodyPr anchor="t">
              <a:spAutoFit/>
            </a:bodyPr>
            <a:p>
              <a:pPr>
                <a:spcBef>
                  <a:spcPct val="50000"/>
                </a:spcBef>
              </a:pPr>
              <a:r>
                <a:rPr lang="en-US" altLang="zh-CN" sz="2000" b="1">
                  <a:solidFill>
                    <a:srgbClr val="FF0000"/>
                  </a:solidFill>
                  <a:latin typeface="Times New Roman" panose="02020603050405020304" pitchFamily="18" charset="0"/>
                  <a:ea typeface="宋体" panose="02010600030101010101" pitchFamily="2" charset="-122"/>
                </a:rPr>
                <a:t>0.94</a:t>
              </a:r>
              <a:endParaRPr lang="en-US" altLang="zh-CN" sz="2000" b="1">
                <a:solidFill>
                  <a:srgbClr val="FF0000"/>
                </a:solidFill>
                <a:latin typeface="Times New Roman" panose="02020603050405020304" pitchFamily="18" charset="0"/>
                <a:ea typeface="宋体" panose="02010600030101010101" pitchFamily="2" charset="-122"/>
              </a:endParaRPr>
            </a:p>
          </p:txBody>
        </p:sp>
        <p:sp>
          <p:nvSpPr>
            <p:cNvPr id="27701" name="文本框 36917"/>
            <p:cNvSpPr txBox="1"/>
            <p:nvPr/>
          </p:nvSpPr>
          <p:spPr>
            <a:xfrm>
              <a:off x="4377" y="709"/>
              <a:ext cx="680" cy="250"/>
            </a:xfrm>
            <a:prstGeom prst="rect">
              <a:avLst/>
            </a:prstGeom>
            <a:noFill/>
            <a:ln w="9525">
              <a:noFill/>
            </a:ln>
          </p:spPr>
          <p:txBody>
            <a:bodyPr anchor="t">
              <a:spAutoFit/>
            </a:bodyPr>
            <a:p>
              <a:pPr>
                <a:spcBef>
                  <a:spcPct val="50000"/>
                </a:spcBef>
              </a:pPr>
              <a:r>
                <a:rPr lang="en-US" altLang="zh-CN" sz="2000">
                  <a:solidFill>
                    <a:srgbClr val="FF0000"/>
                  </a:solidFill>
                  <a:latin typeface="Times New Roman" panose="02020603050405020304" pitchFamily="18" charset="0"/>
                  <a:ea typeface="宋体" panose="02010600030101010101" pitchFamily="2" charset="-122"/>
                </a:rPr>
                <a:t>0.94</a:t>
              </a:r>
              <a:endParaRPr lang="en-US" altLang="zh-CN" sz="2000">
                <a:solidFill>
                  <a:srgbClr val="FF0000"/>
                </a:solidFill>
                <a:latin typeface="Times New Roman" panose="02020603050405020304" pitchFamily="18" charset="0"/>
                <a:ea typeface="宋体" panose="02010600030101010101" pitchFamily="2" charset="-122"/>
              </a:endParaRPr>
            </a:p>
          </p:txBody>
        </p:sp>
        <p:sp>
          <p:nvSpPr>
            <p:cNvPr id="27702" name="文本框 36918"/>
            <p:cNvSpPr txBox="1"/>
            <p:nvPr/>
          </p:nvSpPr>
          <p:spPr>
            <a:xfrm>
              <a:off x="4377" y="913"/>
              <a:ext cx="680" cy="250"/>
            </a:xfrm>
            <a:prstGeom prst="rect">
              <a:avLst/>
            </a:prstGeom>
            <a:noFill/>
            <a:ln w="9525">
              <a:noFill/>
            </a:ln>
          </p:spPr>
          <p:txBody>
            <a:bodyPr anchor="t">
              <a:spAutoFit/>
            </a:bodyPr>
            <a:p>
              <a:pPr>
                <a:spcBef>
                  <a:spcPct val="50000"/>
                </a:spcBef>
              </a:pPr>
              <a:r>
                <a:rPr lang="en-US" altLang="zh-CN" sz="2000">
                  <a:solidFill>
                    <a:srgbClr val="FF0000"/>
                  </a:solidFill>
                  <a:latin typeface="Times New Roman" panose="02020603050405020304" pitchFamily="18" charset="0"/>
                  <a:ea typeface="宋体" panose="02010600030101010101" pitchFamily="2" charset="-122"/>
                </a:rPr>
                <a:t>0.94</a:t>
              </a:r>
              <a:endParaRPr lang="en-US" altLang="zh-CN" sz="2000">
                <a:solidFill>
                  <a:srgbClr val="FF0000"/>
                </a:solidFill>
                <a:latin typeface="Times New Roman" panose="02020603050405020304" pitchFamily="18" charset="0"/>
                <a:ea typeface="宋体" panose="02010600030101010101" pitchFamily="2" charset="-122"/>
              </a:endParaRPr>
            </a:p>
          </p:txBody>
        </p:sp>
        <p:sp>
          <p:nvSpPr>
            <p:cNvPr id="27703" name="文本框 36919"/>
            <p:cNvSpPr txBox="1"/>
            <p:nvPr/>
          </p:nvSpPr>
          <p:spPr>
            <a:xfrm>
              <a:off x="4377" y="1185"/>
              <a:ext cx="680" cy="250"/>
            </a:xfrm>
            <a:prstGeom prst="rect">
              <a:avLst/>
            </a:prstGeom>
            <a:noFill/>
            <a:ln w="9525">
              <a:noFill/>
            </a:ln>
          </p:spPr>
          <p:txBody>
            <a:bodyPr anchor="t">
              <a:spAutoFit/>
            </a:bodyPr>
            <a:p>
              <a:pPr>
                <a:spcBef>
                  <a:spcPct val="50000"/>
                </a:spcBef>
              </a:pPr>
              <a:r>
                <a:rPr lang="en-US" altLang="zh-CN" sz="2000">
                  <a:solidFill>
                    <a:srgbClr val="FF0000"/>
                  </a:solidFill>
                  <a:latin typeface="Times New Roman" panose="02020603050405020304" pitchFamily="18" charset="0"/>
                  <a:ea typeface="宋体" panose="02010600030101010101" pitchFamily="2" charset="-122"/>
                </a:rPr>
                <a:t>0.96</a:t>
              </a:r>
              <a:endParaRPr lang="en-US" altLang="zh-CN" sz="2000">
                <a:solidFill>
                  <a:srgbClr val="FF0000"/>
                </a:solidFill>
                <a:latin typeface="Times New Roman" panose="02020603050405020304" pitchFamily="18" charset="0"/>
                <a:ea typeface="宋体" panose="02010600030101010101" pitchFamily="2" charset="-122"/>
              </a:endParaRPr>
            </a:p>
          </p:txBody>
        </p:sp>
        <p:sp>
          <p:nvSpPr>
            <p:cNvPr id="27704" name="文本框 36920"/>
            <p:cNvSpPr txBox="1"/>
            <p:nvPr/>
          </p:nvSpPr>
          <p:spPr>
            <a:xfrm>
              <a:off x="4377" y="1412"/>
              <a:ext cx="680" cy="250"/>
            </a:xfrm>
            <a:prstGeom prst="rect">
              <a:avLst/>
            </a:prstGeom>
            <a:noFill/>
            <a:ln w="9525">
              <a:noFill/>
            </a:ln>
          </p:spPr>
          <p:txBody>
            <a:bodyPr anchor="t">
              <a:spAutoFit/>
            </a:bodyPr>
            <a:p>
              <a:pPr>
                <a:spcBef>
                  <a:spcPct val="50000"/>
                </a:spcBef>
              </a:pPr>
              <a:r>
                <a:rPr lang="en-US" altLang="zh-CN" sz="2000">
                  <a:solidFill>
                    <a:srgbClr val="FF0000"/>
                  </a:solidFill>
                  <a:latin typeface="Times New Roman" panose="02020603050405020304" pitchFamily="18" charset="0"/>
                  <a:ea typeface="宋体" panose="02010600030101010101" pitchFamily="2" charset="-122"/>
                </a:rPr>
                <a:t>0.87</a:t>
              </a:r>
              <a:endParaRPr lang="en-US" altLang="zh-CN" sz="2000">
                <a:solidFill>
                  <a:srgbClr val="FF0000"/>
                </a:solidFill>
                <a:latin typeface="Times New Roman" panose="02020603050405020304" pitchFamily="18" charset="0"/>
                <a:ea typeface="宋体" panose="02010600030101010101" pitchFamily="2" charset="-122"/>
              </a:endParaRPr>
            </a:p>
          </p:txBody>
        </p:sp>
        <p:sp>
          <p:nvSpPr>
            <p:cNvPr id="27705" name="文本框 36921"/>
            <p:cNvSpPr txBox="1"/>
            <p:nvPr/>
          </p:nvSpPr>
          <p:spPr>
            <a:xfrm>
              <a:off x="4377" y="1638"/>
              <a:ext cx="680" cy="250"/>
            </a:xfrm>
            <a:prstGeom prst="rect">
              <a:avLst/>
            </a:prstGeom>
            <a:noFill/>
            <a:ln w="9525">
              <a:noFill/>
            </a:ln>
          </p:spPr>
          <p:txBody>
            <a:bodyPr anchor="t">
              <a:spAutoFit/>
            </a:bodyPr>
            <a:p>
              <a:pPr>
                <a:spcBef>
                  <a:spcPct val="50000"/>
                </a:spcBef>
              </a:pPr>
              <a:r>
                <a:rPr lang="en-US" altLang="zh-CN" sz="2000">
                  <a:solidFill>
                    <a:srgbClr val="FF0000"/>
                  </a:solidFill>
                  <a:latin typeface="Times New Roman" panose="02020603050405020304" pitchFamily="18" charset="0"/>
                  <a:ea typeface="宋体" panose="02010600030101010101" pitchFamily="2" charset="-122"/>
                </a:rPr>
                <a:t>0.89</a:t>
              </a:r>
              <a:endParaRPr lang="en-US" altLang="zh-CN" sz="2000">
                <a:solidFill>
                  <a:srgbClr val="FF0000"/>
                </a:solidFill>
                <a:latin typeface="Times New Roman" panose="02020603050405020304" pitchFamily="18" charset="0"/>
                <a:ea typeface="宋体" panose="02010600030101010101" pitchFamily="2" charset="-122"/>
              </a:endParaRPr>
            </a:p>
          </p:txBody>
        </p:sp>
        <p:sp>
          <p:nvSpPr>
            <p:cNvPr id="27706" name="文本框 36922"/>
            <p:cNvSpPr txBox="1"/>
            <p:nvPr/>
          </p:nvSpPr>
          <p:spPr>
            <a:xfrm>
              <a:off x="4377" y="1865"/>
              <a:ext cx="680" cy="250"/>
            </a:xfrm>
            <a:prstGeom prst="rect">
              <a:avLst/>
            </a:prstGeom>
            <a:noFill/>
            <a:ln w="9525">
              <a:noFill/>
            </a:ln>
          </p:spPr>
          <p:txBody>
            <a:bodyPr anchor="t">
              <a:spAutoFit/>
            </a:bodyPr>
            <a:p>
              <a:pPr>
                <a:spcBef>
                  <a:spcPct val="50000"/>
                </a:spcBef>
              </a:pPr>
              <a:r>
                <a:rPr lang="en-US" altLang="zh-CN" sz="2000">
                  <a:solidFill>
                    <a:srgbClr val="FF0000"/>
                  </a:solidFill>
                  <a:latin typeface="Times New Roman" panose="02020603050405020304" pitchFamily="18" charset="0"/>
                  <a:ea typeface="宋体" panose="02010600030101010101" pitchFamily="2" charset="-122"/>
                </a:rPr>
                <a:t>0.89</a:t>
              </a:r>
              <a:endParaRPr lang="en-US" altLang="zh-CN" sz="2000">
                <a:solidFill>
                  <a:srgbClr val="FF0000"/>
                </a:solidFill>
                <a:latin typeface="Times New Roman" panose="02020603050405020304" pitchFamily="18" charset="0"/>
                <a:ea typeface="宋体" panose="02010600030101010101" pitchFamily="2" charset="-122"/>
              </a:endParaRPr>
            </a:p>
          </p:txBody>
        </p:sp>
        <p:sp>
          <p:nvSpPr>
            <p:cNvPr id="27707" name="文本框 36923"/>
            <p:cNvSpPr txBox="1"/>
            <p:nvPr/>
          </p:nvSpPr>
          <p:spPr>
            <a:xfrm>
              <a:off x="4377" y="2092"/>
              <a:ext cx="680" cy="250"/>
            </a:xfrm>
            <a:prstGeom prst="rect">
              <a:avLst/>
            </a:prstGeom>
            <a:noFill/>
            <a:ln w="9525">
              <a:noFill/>
            </a:ln>
          </p:spPr>
          <p:txBody>
            <a:bodyPr anchor="t">
              <a:spAutoFit/>
            </a:bodyPr>
            <a:p>
              <a:pPr>
                <a:spcBef>
                  <a:spcPct val="50000"/>
                </a:spcBef>
              </a:pPr>
              <a:r>
                <a:rPr lang="en-US" altLang="zh-CN" sz="2000">
                  <a:solidFill>
                    <a:srgbClr val="FF0000"/>
                  </a:solidFill>
                  <a:latin typeface="Times New Roman" panose="02020603050405020304" pitchFamily="18" charset="0"/>
                  <a:ea typeface="宋体" panose="02010600030101010101" pitchFamily="2" charset="-122"/>
                </a:rPr>
                <a:t>0.9</a:t>
              </a:r>
              <a:endParaRPr lang="en-US" altLang="zh-CN" sz="2000">
                <a:solidFill>
                  <a:srgbClr val="FF0000"/>
                </a:solidFill>
                <a:latin typeface="Times New Roman" panose="02020603050405020304" pitchFamily="18" charset="0"/>
                <a:ea typeface="宋体" panose="02010600030101010101" pitchFamily="2" charset="-122"/>
              </a:endParaRPr>
            </a:p>
          </p:txBody>
        </p:sp>
        <p:sp>
          <p:nvSpPr>
            <p:cNvPr id="27708" name="文本框 36924"/>
            <p:cNvSpPr txBox="1"/>
            <p:nvPr/>
          </p:nvSpPr>
          <p:spPr>
            <a:xfrm>
              <a:off x="4377" y="2364"/>
              <a:ext cx="680" cy="250"/>
            </a:xfrm>
            <a:prstGeom prst="rect">
              <a:avLst/>
            </a:prstGeom>
            <a:noFill/>
            <a:ln w="9525">
              <a:noFill/>
            </a:ln>
          </p:spPr>
          <p:txBody>
            <a:bodyPr anchor="t">
              <a:spAutoFit/>
            </a:bodyPr>
            <a:p>
              <a:pPr>
                <a:spcBef>
                  <a:spcPct val="50000"/>
                </a:spcBef>
              </a:pPr>
              <a:r>
                <a:rPr lang="en-US" altLang="zh-CN" sz="2000">
                  <a:solidFill>
                    <a:srgbClr val="FF0000"/>
                  </a:solidFill>
                  <a:latin typeface="Times New Roman" panose="02020603050405020304" pitchFamily="18" charset="0"/>
                  <a:ea typeface="宋体" panose="02010600030101010101" pitchFamily="2" charset="-122"/>
                </a:rPr>
                <a:t>0.9</a:t>
              </a:r>
              <a:endParaRPr lang="en-US" altLang="zh-CN" sz="2000">
                <a:solidFill>
                  <a:srgbClr val="FF0000"/>
                </a:solidFill>
                <a:latin typeface="Times New Roman" panose="02020603050405020304" pitchFamily="18" charset="0"/>
                <a:ea typeface="宋体" panose="02010600030101010101" pitchFamily="2" charset="-122"/>
              </a:endParaRPr>
            </a:p>
          </p:txBody>
        </p:sp>
        <p:sp>
          <p:nvSpPr>
            <p:cNvPr id="27709" name="文本框 36925"/>
            <p:cNvSpPr txBox="1"/>
            <p:nvPr/>
          </p:nvSpPr>
          <p:spPr>
            <a:xfrm>
              <a:off x="4377" y="2591"/>
              <a:ext cx="680" cy="250"/>
            </a:xfrm>
            <a:prstGeom prst="rect">
              <a:avLst/>
            </a:prstGeom>
            <a:noFill/>
            <a:ln w="9525">
              <a:noFill/>
            </a:ln>
          </p:spPr>
          <p:txBody>
            <a:bodyPr anchor="t">
              <a:spAutoFit/>
            </a:bodyPr>
            <a:p>
              <a:pPr>
                <a:spcBef>
                  <a:spcPct val="50000"/>
                </a:spcBef>
              </a:pPr>
              <a:r>
                <a:rPr lang="en-US" altLang="zh-CN" sz="2000">
                  <a:solidFill>
                    <a:srgbClr val="FF0000"/>
                  </a:solidFill>
                  <a:latin typeface="Times New Roman" panose="02020603050405020304" pitchFamily="18" charset="0"/>
                  <a:ea typeface="宋体" panose="02010600030101010101" pitchFamily="2" charset="-122"/>
                </a:rPr>
                <a:t>0.98</a:t>
              </a:r>
              <a:endParaRPr lang="en-US" altLang="zh-CN" sz="2000">
                <a:solidFill>
                  <a:srgbClr val="FF0000"/>
                </a:solidFill>
                <a:latin typeface="Times New Roman" panose="02020603050405020304" pitchFamily="18" charset="0"/>
                <a:ea typeface="宋体" panose="02010600030101010101" pitchFamily="2" charset="-122"/>
              </a:endParaRPr>
            </a:p>
          </p:txBody>
        </p:sp>
      </p:grpSp>
      <p:sp>
        <p:nvSpPr>
          <p:cNvPr id="27710" name="文本框 36926"/>
          <p:cNvSpPr txBox="1"/>
          <p:nvPr/>
        </p:nvSpPr>
        <p:spPr>
          <a:xfrm>
            <a:off x="682625" y="4581525"/>
            <a:ext cx="7777163" cy="396875"/>
          </a:xfrm>
          <a:prstGeom prst="rect">
            <a:avLst/>
          </a:prstGeom>
          <a:noFill/>
          <a:ln w="9525">
            <a:noFill/>
          </a:ln>
        </p:spPr>
        <p:txBody>
          <a:bodyPr anchor="t">
            <a:spAutoFit/>
          </a:bodyPr>
          <a:p>
            <a:pPr>
              <a:spcBef>
                <a:spcPct val="50000"/>
              </a:spcBef>
            </a:pPr>
            <a:r>
              <a:rPr lang="zh-CN" altLang="en-US" sz="2000" b="1" dirty="0">
                <a:latin typeface="Times New Roman" panose="02020603050405020304" pitchFamily="18" charset="0"/>
                <a:ea typeface="宋体" panose="02010600030101010101" pitchFamily="2" charset="-122"/>
              </a:rPr>
              <a:t>一般地，</a:t>
            </a:r>
            <a:r>
              <a:rPr lang="en-US" altLang="zh-CN" sz="2000" b="1" dirty="0">
                <a:latin typeface="Times New Roman" panose="02020603050405020304" pitchFamily="18" charset="0"/>
                <a:ea typeface="宋体" panose="02010600030101010101" pitchFamily="2" charset="-122"/>
              </a:rPr>
              <a:t>1 000</a:t>
            </a:r>
            <a:r>
              <a:rPr lang="zh-CN" altLang="en-US" sz="2000" b="1" dirty="0">
                <a:latin typeface="Times New Roman" panose="02020603050405020304" pitchFamily="18" charset="0"/>
                <a:ea typeface="宋体" panose="02010600030101010101" pitchFamily="2" charset="-122"/>
              </a:rPr>
              <a:t>千克种子中大约有多少是不能发芽的？</a:t>
            </a:r>
            <a:endParaRPr lang="zh-CN" altLang="en-US" sz="2000" b="1" dirty="0">
              <a:latin typeface="Times New Roman" panose="02020603050405020304" pitchFamily="18" charset="0"/>
              <a:ea typeface="宋体" panose="02010600030101010101" pitchFamily="2" charset="-122"/>
            </a:endParaRPr>
          </a:p>
        </p:txBody>
      </p:sp>
      <p:sp>
        <p:nvSpPr>
          <p:cNvPr id="36928" name="文本框 36927"/>
          <p:cNvSpPr txBox="1"/>
          <p:nvPr/>
        </p:nvSpPr>
        <p:spPr>
          <a:xfrm>
            <a:off x="1403350" y="5084763"/>
            <a:ext cx="6121400" cy="701675"/>
          </a:xfrm>
          <a:prstGeom prst="rect">
            <a:avLst/>
          </a:prstGeom>
          <a:noFill/>
          <a:ln w="9525">
            <a:noFill/>
          </a:ln>
        </p:spPr>
        <p:txBody>
          <a:bodyPr anchor="t">
            <a:spAutoFit/>
          </a:bodyPr>
          <a:p>
            <a:pPr>
              <a:spcBef>
                <a:spcPct val="50000"/>
              </a:spcBef>
            </a:pPr>
            <a:r>
              <a:rPr lang="zh-CN" altLang="en-US" sz="2000" b="1" dirty="0">
                <a:solidFill>
                  <a:srgbClr val="0000FF"/>
                </a:solidFill>
                <a:latin typeface="Times New Roman" panose="02020603050405020304" pitchFamily="18" charset="0"/>
                <a:ea typeface="宋体" panose="02010600030101010101" pitchFamily="2" charset="-122"/>
              </a:rPr>
              <a:t>解答</a:t>
            </a:r>
            <a:r>
              <a:rPr lang="en-US" altLang="zh-CN" sz="2000" b="1" dirty="0">
                <a:solidFill>
                  <a:srgbClr val="0000FF"/>
                </a:solidFill>
                <a:latin typeface="Times New Roman" panose="02020603050405020304" pitchFamily="18" charset="0"/>
                <a:ea typeface="宋体" panose="02010600030101010101" pitchFamily="2" charset="-122"/>
              </a:rPr>
              <a:t>:</a:t>
            </a:r>
            <a:r>
              <a:rPr lang="zh-CN" altLang="en-US" sz="2000" b="1" dirty="0">
                <a:solidFill>
                  <a:srgbClr val="0000FF"/>
                </a:solidFill>
                <a:latin typeface="Times New Roman" panose="02020603050405020304" pitchFamily="18" charset="0"/>
                <a:ea typeface="宋体" panose="02010600030101010101" pitchFamily="2" charset="-122"/>
              </a:rPr>
              <a:t>这批种子的发芽的频率稳定在</a:t>
            </a:r>
            <a:r>
              <a:rPr lang="en-US" altLang="zh-CN" sz="2000" b="1" dirty="0">
                <a:solidFill>
                  <a:srgbClr val="0000FF"/>
                </a:solidFill>
                <a:latin typeface="Times New Roman" panose="02020603050405020304" pitchFamily="18" charset="0"/>
                <a:ea typeface="宋体" panose="02010600030101010101" pitchFamily="2" charset="-122"/>
              </a:rPr>
              <a:t>0.9</a:t>
            </a:r>
            <a:r>
              <a:rPr lang="zh-CN" altLang="en-US" sz="2000" b="1" dirty="0">
                <a:solidFill>
                  <a:srgbClr val="0000FF"/>
                </a:solidFill>
                <a:latin typeface="Times New Roman" panose="02020603050405020304" pitchFamily="18" charset="0"/>
                <a:ea typeface="宋体" panose="02010600030101010101" pitchFamily="2" charset="-122"/>
              </a:rPr>
              <a:t>即种子发芽的概率为</a:t>
            </a:r>
            <a:r>
              <a:rPr lang="en-US" altLang="zh-CN" sz="2000" b="1" dirty="0">
                <a:solidFill>
                  <a:srgbClr val="0000FF"/>
                </a:solidFill>
                <a:latin typeface="Times New Roman" panose="02020603050405020304" pitchFamily="18" charset="0"/>
                <a:ea typeface="宋体" panose="02010600030101010101" pitchFamily="2" charset="-122"/>
              </a:rPr>
              <a:t>90%,</a:t>
            </a:r>
            <a:r>
              <a:rPr lang="zh-CN" altLang="en-US" sz="2000" b="1" dirty="0">
                <a:solidFill>
                  <a:srgbClr val="0000FF"/>
                </a:solidFill>
                <a:latin typeface="Times New Roman" panose="02020603050405020304" pitchFamily="18" charset="0"/>
                <a:ea typeface="宋体" panose="02010600030101010101" pitchFamily="2" charset="-122"/>
              </a:rPr>
              <a:t>不发芽的概率为</a:t>
            </a:r>
            <a:r>
              <a:rPr lang="en-US" altLang="zh-CN" sz="2000" b="1" dirty="0">
                <a:solidFill>
                  <a:srgbClr val="0000FF"/>
                </a:solidFill>
                <a:latin typeface="Times New Roman" panose="02020603050405020304" pitchFamily="18" charset="0"/>
                <a:ea typeface="宋体" panose="02010600030101010101" pitchFamily="2" charset="-122"/>
              </a:rPr>
              <a:t>0.1,</a:t>
            </a:r>
            <a:r>
              <a:rPr lang="zh-CN" altLang="en-US" sz="2000" b="1" dirty="0">
                <a:solidFill>
                  <a:srgbClr val="0000FF"/>
                </a:solidFill>
                <a:latin typeface="Times New Roman" panose="02020603050405020304" pitchFamily="18" charset="0"/>
                <a:ea typeface="宋体" panose="02010600030101010101" pitchFamily="2" charset="-122"/>
              </a:rPr>
              <a:t>机不发芽率为</a:t>
            </a:r>
            <a:r>
              <a:rPr lang="en-US" altLang="zh-CN" sz="2000" b="1">
                <a:solidFill>
                  <a:srgbClr val="0000FF"/>
                </a:solidFill>
                <a:latin typeface="Times New Roman" panose="02020603050405020304" pitchFamily="18" charset="0"/>
                <a:ea typeface="宋体" panose="02010600030101010101" pitchFamily="2" charset="-122"/>
              </a:rPr>
              <a:t>10%</a:t>
            </a:r>
            <a:endParaRPr lang="en-US" altLang="zh-CN" sz="2000" b="1">
              <a:solidFill>
                <a:srgbClr val="0000FF"/>
              </a:solidFill>
              <a:latin typeface="Times New Roman" panose="02020603050405020304" pitchFamily="18" charset="0"/>
              <a:ea typeface="宋体" panose="02010600030101010101" pitchFamily="2" charset="-122"/>
            </a:endParaRPr>
          </a:p>
        </p:txBody>
      </p:sp>
      <p:sp>
        <p:nvSpPr>
          <p:cNvPr id="36929" name="文本框 36928"/>
          <p:cNvSpPr txBox="1"/>
          <p:nvPr/>
        </p:nvSpPr>
        <p:spPr>
          <a:xfrm>
            <a:off x="2052638" y="5805488"/>
            <a:ext cx="3887787" cy="396875"/>
          </a:xfrm>
          <a:prstGeom prst="rect">
            <a:avLst/>
          </a:prstGeom>
          <a:noFill/>
          <a:ln w="9525">
            <a:noFill/>
          </a:ln>
        </p:spPr>
        <p:txBody>
          <a:bodyPr anchor="t">
            <a:spAutoFit/>
          </a:bodyPr>
          <a:p>
            <a:pPr>
              <a:spcBef>
                <a:spcPct val="50000"/>
              </a:spcBef>
            </a:pPr>
            <a:r>
              <a:rPr lang="zh-CN" altLang="en-US" sz="2000" b="1" dirty="0">
                <a:solidFill>
                  <a:srgbClr val="FF0000"/>
                </a:solidFill>
                <a:latin typeface="Times New Roman" panose="02020603050405020304" pitchFamily="18" charset="0"/>
                <a:ea typeface="宋体" panose="02010600030101010101" pitchFamily="2" charset="-122"/>
              </a:rPr>
              <a:t>所以</a:t>
            </a:r>
            <a:r>
              <a:rPr lang="en-US" altLang="zh-CN" sz="2000" b="1" dirty="0">
                <a:solidFill>
                  <a:srgbClr val="FF0000"/>
                </a:solidFill>
                <a:latin typeface="Times New Roman" panose="02020603050405020304" pitchFamily="18" charset="0"/>
                <a:ea typeface="宋体" panose="02010600030101010101" pitchFamily="2" charset="-122"/>
              </a:rPr>
              <a:t>:    1000×10%=100</a:t>
            </a:r>
            <a:r>
              <a:rPr lang="zh-CN" altLang="en-US" sz="2000" b="1" dirty="0">
                <a:solidFill>
                  <a:srgbClr val="FF0000"/>
                </a:solidFill>
                <a:latin typeface="Times New Roman" panose="02020603050405020304" pitchFamily="18" charset="0"/>
                <a:ea typeface="宋体" panose="02010600030101010101" pitchFamily="2" charset="-122"/>
              </a:rPr>
              <a:t>千克</a:t>
            </a:r>
            <a:endParaRPr lang="zh-CN" altLang="en-US" sz="2000" b="1" dirty="0">
              <a:solidFill>
                <a:srgbClr val="FF0000"/>
              </a:solidFill>
              <a:latin typeface="Times New Roman" panose="02020603050405020304" pitchFamily="18" charset="0"/>
              <a:ea typeface="宋体" panose="02010600030101010101" pitchFamily="2" charset="-122"/>
            </a:endParaRPr>
          </a:p>
        </p:txBody>
      </p:sp>
      <p:sp>
        <p:nvSpPr>
          <p:cNvPr id="36930" name="文本框 36929"/>
          <p:cNvSpPr txBox="1"/>
          <p:nvPr/>
        </p:nvSpPr>
        <p:spPr>
          <a:xfrm>
            <a:off x="3203575" y="6237288"/>
            <a:ext cx="5111750" cy="396875"/>
          </a:xfrm>
          <a:prstGeom prst="rect">
            <a:avLst/>
          </a:prstGeom>
          <a:noFill/>
          <a:ln w="9525">
            <a:noFill/>
          </a:ln>
        </p:spPr>
        <p:txBody>
          <a:bodyPr anchor="t">
            <a:spAutoFit/>
          </a:bodyPr>
          <a:p>
            <a:pPr>
              <a:spcBef>
                <a:spcPct val="50000"/>
              </a:spcBef>
            </a:pPr>
            <a:r>
              <a:rPr lang="en-US" altLang="zh-CN" sz="2000" b="1" dirty="0">
                <a:latin typeface="Times New Roman" panose="02020603050405020304" pitchFamily="18" charset="0"/>
                <a:ea typeface="宋体" panose="02010600030101010101" pitchFamily="2" charset="-122"/>
              </a:rPr>
              <a:t>1000</a:t>
            </a:r>
            <a:r>
              <a:rPr lang="zh-CN" altLang="en-US" sz="2000" b="1" dirty="0">
                <a:latin typeface="Times New Roman" panose="02020603050405020304" pitchFamily="18" charset="0"/>
                <a:ea typeface="宋体" panose="02010600030101010101" pitchFamily="2" charset="-122"/>
              </a:rPr>
              <a:t>千克种子大约有</a:t>
            </a:r>
            <a:r>
              <a:rPr lang="en-US" altLang="zh-CN" sz="2000" b="1" dirty="0">
                <a:latin typeface="Times New Roman" panose="02020603050405020304" pitchFamily="18" charset="0"/>
                <a:ea typeface="宋体" panose="02010600030101010101" pitchFamily="2" charset="-122"/>
              </a:rPr>
              <a:t>100</a:t>
            </a:r>
            <a:r>
              <a:rPr lang="zh-CN" altLang="en-US" sz="2000" b="1" dirty="0">
                <a:latin typeface="Times New Roman" panose="02020603050405020304" pitchFamily="18" charset="0"/>
                <a:ea typeface="宋体" panose="02010600030101010101" pitchFamily="2" charset="-122"/>
              </a:rPr>
              <a:t>千克是不能发芽的</a:t>
            </a:r>
            <a:r>
              <a:rPr lang="en-US" altLang="zh-CN" sz="2000" b="1">
                <a:latin typeface="Times New Roman" panose="02020603050405020304" pitchFamily="18" charset="0"/>
                <a:ea typeface="宋体" panose="02010600030101010101" pitchFamily="2" charset="-122"/>
              </a:rPr>
              <a:t>.</a:t>
            </a:r>
            <a:endParaRPr lang="en-US" altLang="zh-CN" sz="2000" b="1">
              <a:latin typeface="Times New Roman" panose="02020603050405020304" pitchFamily="18" charset="0"/>
              <a:ea typeface="宋体" panose="0201060003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7" presetClass="entr" presetSubtype="10" fill="hold" grpId="0" nodeType="clickEffect">
                                  <p:stCondLst>
                                    <p:cond delay="0"/>
                                  </p:stCondLst>
                                  <p:childTnLst>
                                    <p:set>
                                      <p:cBhvr>
                                        <p:cTn id="6" dur="1" fill="hold">
                                          <p:stCondLst>
                                            <p:cond delay="0"/>
                                          </p:stCondLst>
                                        </p:cTn>
                                        <p:tgtEl>
                                          <p:spTgt spid="36928"/>
                                        </p:tgtEl>
                                        <p:attrNameLst>
                                          <p:attrName>style.visibility</p:attrName>
                                        </p:attrNameLst>
                                      </p:cBhvr>
                                      <p:to>
                                        <p:strVal val="visible"/>
                                      </p:to>
                                    </p:set>
                                    <p:anim calcmode="lin" valueType="num">
                                      <p:cBhvr>
                                        <p:cTn id="7" dur="500" fill="hold"/>
                                        <p:tgtEl>
                                          <p:spTgt spid="36928"/>
                                        </p:tgtEl>
                                        <p:attrNameLst>
                                          <p:attrName>ppt_w</p:attrName>
                                        </p:attrNameLst>
                                      </p:cBhvr>
                                      <p:tavLst>
                                        <p:tav tm="0">
                                          <p:val>
                                            <p:fltVal val="0.000000"/>
                                          </p:val>
                                        </p:tav>
                                        <p:tav tm="100000">
                                          <p:val>
                                            <p:strVal val="#ppt_w"/>
                                          </p:val>
                                        </p:tav>
                                      </p:tavLst>
                                    </p:anim>
                                    <p:anim calcmode="lin" valueType="num">
                                      <p:cBhvr>
                                        <p:cTn id="8" dur="500" fill="hold"/>
                                        <p:tgtEl>
                                          <p:spTgt spid="36928"/>
                                        </p:tgtEl>
                                        <p:attrNameLst>
                                          <p:attrName>ppt_h</p:attrName>
                                        </p:attrNameLst>
                                      </p:cBhvr>
                                      <p:tavLst>
                                        <p:tav tm="0">
                                          <p:val>
                                            <p:strVal val="#ppt_h"/>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53" presetClass="entr" presetSubtype="16" fill="hold" grpId="0" nodeType="clickEffect">
                                  <p:stCondLst>
                                    <p:cond delay="0"/>
                                  </p:stCondLst>
                                  <p:childTnLst>
                                    <p:set>
                                      <p:cBhvr>
                                        <p:cTn id="12" dur="1" fill="hold">
                                          <p:stCondLst>
                                            <p:cond delay="0"/>
                                          </p:stCondLst>
                                        </p:cTn>
                                        <p:tgtEl>
                                          <p:spTgt spid="36929"/>
                                        </p:tgtEl>
                                        <p:attrNameLst>
                                          <p:attrName>style.visibility</p:attrName>
                                        </p:attrNameLst>
                                      </p:cBhvr>
                                      <p:to>
                                        <p:strVal val="visible"/>
                                      </p:to>
                                    </p:set>
                                    <p:anim calcmode="lin" valueType="num">
                                      <p:cBhvr>
                                        <p:cTn id="13" dur="500" fill="hold"/>
                                        <p:tgtEl>
                                          <p:spTgt spid="36929"/>
                                        </p:tgtEl>
                                        <p:attrNameLst>
                                          <p:attrName>ppt_w</p:attrName>
                                        </p:attrNameLst>
                                      </p:cBhvr>
                                      <p:tavLst>
                                        <p:tav tm="0">
                                          <p:val>
                                            <p:fltVal val="0.000000"/>
                                          </p:val>
                                        </p:tav>
                                        <p:tav tm="100000">
                                          <p:val>
                                            <p:strVal val="#ppt_w"/>
                                          </p:val>
                                        </p:tav>
                                      </p:tavLst>
                                    </p:anim>
                                    <p:anim calcmode="lin" valueType="num">
                                      <p:cBhvr>
                                        <p:cTn id="14" dur="500" fill="hold"/>
                                        <p:tgtEl>
                                          <p:spTgt spid="36929"/>
                                        </p:tgtEl>
                                        <p:attrNameLst>
                                          <p:attrName>ppt_h</p:attrName>
                                        </p:attrNameLst>
                                      </p:cBhvr>
                                      <p:tavLst>
                                        <p:tav tm="0">
                                          <p:val>
                                            <p:fltVal val="0.000000"/>
                                          </p:val>
                                        </p:tav>
                                        <p:tav tm="100000">
                                          <p:val>
                                            <p:strVal val="#ppt_h"/>
                                          </p:val>
                                        </p:tav>
                                      </p:tavLst>
                                    </p:anim>
                                    <p:animEffect transition="in" filter="fade">
                                      <p:cBhvr>
                                        <p:cTn id="15" dur="500"/>
                                        <p:tgtEl>
                                          <p:spTgt spid="36929"/>
                                        </p:tgtEl>
                                      </p:cBhvr>
                                    </p:animEffect>
                                  </p:childTnLst>
                                </p:cTn>
                              </p:par>
                            </p:childTnLst>
                          </p:cTn>
                        </p:par>
                      </p:childTnLst>
                    </p:cTn>
                  </p:par>
                  <p:par>
                    <p:cTn id="16" fill="hold">
                      <p:stCondLst>
                        <p:cond delay="indefinite"/>
                      </p:stCondLst>
                      <p:childTnLst>
                        <p:par>
                          <p:cTn id="17" fill="hold">
                            <p:stCondLst>
                              <p:cond delay="0"/>
                            </p:stCondLst>
                            <p:childTnLst>
                              <p:par>
                                <p:cTn id="18" presetID="35" presetClass="entr" presetSubtype="0" fill="hold" grpId="0" nodeType="clickEffect">
                                  <p:stCondLst>
                                    <p:cond delay="0"/>
                                  </p:stCondLst>
                                  <p:childTnLst>
                                    <p:set>
                                      <p:cBhvr>
                                        <p:cTn id="19" dur="1" fill="hold">
                                          <p:stCondLst>
                                            <p:cond delay="0"/>
                                          </p:stCondLst>
                                        </p:cTn>
                                        <p:tgtEl>
                                          <p:spTgt spid="36930"/>
                                        </p:tgtEl>
                                        <p:attrNameLst>
                                          <p:attrName>style.visibility</p:attrName>
                                        </p:attrNameLst>
                                      </p:cBhvr>
                                      <p:to>
                                        <p:strVal val="visible"/>
                                      </p:to>
                                    </p:set>
                                    <p:animEffect transition="in" filter="fade">
                                      <p:cBhvr>
                                        <p:cTn id="20" dur="2000"/>
                                        <p:tgtEl>
                                          <p:spTgt spid="36930"/>
                                        </p:tgtEl>
                                      </p:cBhvr>
                                    </p:animEffect>
                                    <p:anim calcmode="lin" valueType="num">
                                      <p:cBhvr>
                                        <p:cTn id="21" dur="2000" fill="hold"/>
                                        <p:tgtEl>
                                          <p:spTgt spid="36930"/>
                                        </p:tgtEl>
                                        <p:attrNameLst>
                                          <p:attrName>style.rotation</p:attrName>
                                        </p:attrNameLst>
                                      </p:cBhvr>
                                      <p:tavLst>
                                        <p:tav tm="0">
                                          <p:val>
                                            <p:fltVal val="720.000000"/>
                                          </p:val>
                                        </p:tav>
                                        <p:tav tm="100000">
                                          <p:val>
                                            <p:fltVal val="0.000000"/>
                                          </p:val>
                                        </p:tav>
                                      </p:tavLst>
                                    </p:anim>
                                    <p:anim calcmode="lin" valueType="num">
                                      <p:cBhvr>
                                        <p:cTn id="22" dur="2000" fill="hold"/>
                                        <p:tgtEl>
                                          <p:spTgt spid="36930"/>
                                        </p:tgtEl>
                                        <p:attrNameLst>
                                          <p:attrName>ppt_h</p:attrName>
                                        </p:attrNameLst>
                                      </p:cBhvr>
                                      <p:tavLst>
                                        <p:tav tm="0">
                                          <p:val>
                                            <p:fltVal val="0.000000"/>
                                          </p:val>
                                        </p:tav>
                                        <p:tav tm="100000">
                                          <p:val>
                                            <p:strVal val="#ppt_h"/>
                                          </p:val>
                                        </p:tav>
                                      </p:tavLst>
                                    </p:anim>
                                    <p:anim calcmode="lin" valueType="num">
                                      <p:cBhvr>
                                        <p:cTn id="23" dur="2000" fill="hold"/>
                                        <p:tgtEl>
                                          <p:spTgt spid="36930"/>
                                        </p:tgtEl>
                                        <p:attrNameLst>
                                          <p:attrName>ppt_w</p:attrName>
                                        </p:attrNameLst>
                                      </p:cBhvr>
                                      <p:tavLst>
                                        <p:tav tm="0">
                                          <p:val>
                                            <p:fltVal val="0.00000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928" grpId="0"/>
      <p:bldP spid="36929" grpId="0"/>
      <p:bldP spid="36930"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8673" name="文本框 37889"/>
          <p:cNvSpPr txBox="1"/>
          <p:nvPr/>
        </p:nvSpPr>
        <p:spPr>
          <a:xfrm>
            <a:off x="457200" y="838200"/>
            <a:ext cx="8001000" cy="3016250"/>
          </a:xfrm>
          <a:prstGeom prst="rect">
            <a:avLst/>
          </a:prstGeom>
          <a:noFill/>
          <a:ln w="9525">
            <a:noFill/>
          </a:ln>
        </p:spPr>
        <p:txBody>
          <a:bodyPr anchor="t">
            <a:spAutoFit/>
          </a:bodyPr>
          <a:p>
            <a:pPr>
              <a:spcBef>
                <a:spcPct val="50000"/>
              </a:spcBef>
              <a:buClrTx/>
            </a:pPr>
            <a:r>
              <a:rPr lang="zh-CN" altLang="en-US" sz="3200" b="1" dirty="0">
                <a:latin typeface="Tahoma" panose="020B0604030504040204" pitchFamily="34" charset="0"/>
                <a:ea typeface="宋体" panose="02010600030101010101" pitchFamily="2" charset="-122"/>
              </a:rPr>
              <a:t>上面两个问题</a:t>
            </a:r>
            <a:r>
              <a:rPr lang="en-US" altLang="zh-CN" sz="3200" b="1" dirty="0">
                <a:latin typeface="Tahoma" panose="020B0604030504040204" pitchFamily="34" charset="0"/>
                <a:ea typeface="宋体" panose="02010600030101010101" pitchFamily="2" charset="-122"/>
              </a:rPr>
              <a:t>,</a:t>
            </a:r>
            <a:r>
              <a:rPr lang="zh-CN" altLang="en-US" sz="3200" b="1" dirty="0">
                <a:latin typeface="Tahoma" panose="020B0604030504040204" pitchFamily="34" charset="0"/>
                <a:ea typeface="宋体" panose="02010600030101010101" pitchFamily="2" charset="-122"/>
              </a:rPr>
              <a:t>都不属于结果可能性相等的类型</a:t>
            </a:r>
            <a:r>
              <a:rPr lang="en-US" altLang="zh-CN" sz="3200" b="1" dirty="0">
                <a:latin typeface="Tahoma" panose="020B0604030504040204" pitchFamily="34" charset="0"/>
                <a:ea typeface="宋体" panose="02010600030101010101" pitchFamily="2" charset="-122"/>
              </a:rPr>
              <a:t>.</a:t>
            </a:r>
            <a:r>
              <a:rPr lang="zh-CN" altLang="en-US" sz="3200" b="1" dirty="0">
                <a:latin typeface="Tahoma" panose="020B0604030504040204" pitchFamily="34" charset="0"/>
                <a:ea typeface="宋体" panose="02010600030101010101" pitchFamily="2" charset="-122"/>
              </a:rPr>
              <a:t>移植中有两种情况活或死</a:t>
            </a:r>
            <a:r>
              <a:rPr lang="en-US" altLang="zh-CN" sz="3200" b="1" dirty="0">
                <a:latin typeface="Tahoma" panose="020B0604030504040204" pitchFamily="34" charset="0"/>
                <a:ea typeface="宋体" panose="02010600030101010101" pitchFamily="2" charset="-122"/>
              </a:rPr>
              <a:t>.</a:t>
            </a:r>
            <a:r>
              <a:rPr lang="zh-CN" altLang="en-US" sz="3200" b="1" dirty="0">
                <a:latin typeface="Tahoma" panose="020B0604030504040204" pitchFamily="34" charset="0"/>
                <a:ea typeface="宋体" panose="02010600030101010101" pitchFamily="2" charset="-122"/>
              </a:rPr>
              <a:t>它们的可能性并不相等</a:t>
            </a:r>
            <a:r>
              <a:rPr lang="en-US" altLang="zh-CN" sz="3200" b="1">
                <a:latin typeface="Tahoma" panose="020B0604030504040204" pitchFamily="34" charset="0"/>
                <a:ea typeface="宋体" panose="02010600030101010101" pitchFamily="2" charset="-122"/>
              </a:rPr>
              <a:t>,</a:t>
            </a:r>
            <a:r>
              <a:rPr lang="en-US" altLang="zh-CN" sz="3200" b="1" dirty="0">
                <a:latin typeface="宋体" panose="02010600030101010101" pitchFamily="2" charset="-122"/>
                <a:ea typeface="宋体" panose="02010600030101010101" pitchFamily="2" charset="-122"/>
              </a:rPr>
              <a:t> </a:t>
            </a:r>
            <a:r>
              <a:rPr lang="zh-CN" altLang="en-US" sz="3200" b="1" dirty="0">
                <a:latin typeface="宋体" panose="02010600030101010101" pitchFamily="2" charset="-122"/>
                <a:ea typeface="宋体" panose="02010600030101010101" pitchFamily="2" charset="-122"/>
              </a:rPr>
              <a:t>事件发生的概率并不都为</a:t>
            </a:r>
            <a:r>
              <a:rPr lang="en-US" altLang="zh-CN" sz="3200" b="1">
                <a:latin typeface="宋体" panose="02010600030101010101" pitchFamily="2" charset="-122"/>
                <a:ea typeface="宋体" panose="02010600030101010101" pitchFamily="2" charset="-122"/>
              </a:rPr>
              <a:t>50%.</a:t>
            </a:r>
            <a:r>
              <a:rPr lang="zh-CN" altLang="en-US" sz="3200" b="1" dirty="0">
                <a:latin typeface="Tahoma" panose="020B0604030504040204" pitchFamily="34" charset="0"/>
                <a:ea typeface="宋体" panose="02010600030101010101" pitchFamily="2" charset="-122"/>
              </a:rPr>
              <a:t>柑橘是好的还是坏的两种事件发生的</a:t>
            </a:r>
            <a:r>
              <a:rPr lang="zh-CN" altLang="en-US" sz="3200" b="1" dirty="0">
                <a:latin typeface="宋体" panose="02010600030101010101" pitchFamily="2" charset="-122"/>
                <a:ea typeface="宋体" panose="02010600030101010101" pitchFamily="2" charset="-122"/>
              </a:rPr>
              <a:t>概率也不相等</a:t>
            </a:r>
            <a:r>
              <a:rPr lang="en-US" altLang="zh-CN" sz="3200" b="1" dirty="0">
                <a:latin typeface="宋体" panose="02010600030101010101" pitchFamily="2" charset="-122"/>
                <a:ea typeface="宋体" panose="02010600030101010101" pitchFamily="2" charset="-122"/>
              </a:rPr>
              <a:t>.</a:t>
            </a:r>
            <a:r>
              <a:rPr lang="zh-CN" altLang="en-US" sz="3200" b="1" dirty="0">
                <a:latin typeface="宋体" panose="02010600030101010101" pitchFamily="2" charset="-122"/>
                <a:ea typeface="宋体" panose="02010600030101010101" pitchFamily="2" charset="-122"/>
              </a:rPr>
              <a:t>因此也不能简单的用</a:t>
            </a:r>
            <a:r>
              <a:rPr lang="en-US" altLang="zh-CN" sz="3200" b="1" dirty="0">
                <a:latin typeface="宋体" panose="02010600030101010101" pitchFamily="2" charset="-122"/>
                <a:ea typeface="宋体" panose="02010600030101010101" pitchFamily="2" charset="-122"/>
              </a:rPr>
              <a:t>50%</a:t>
            </a:r>
            <a:r>
              <a:rPr lang="zh-CN" altLang="en-US" sz="3200" b="1" dirty="0">
                <a:latin typeface="宋体" panose="02010600030101010101" pitchFamily="2" charset="-122"/>
                <a:ea typeface="宋体" panose="02010600030101010101" pitchFamily="2" charset="-122"/>
              </a:rPr>
              <a:t>来表示它发生的概率</a:t>
            </a:r>
            <a:r>
              <a:rPr lang="en-US" altLang="zh-CN" sz="3200" b="1">
                <a:latin typeface="宋体" panose="02010600030101010101" pitchFamily="2" charset="-122"/>
                <a:ea typeface="宋体" panose="02010600030101010101" pitchFamily="2" charset="-122"/>
              </a:rPr>
              <a:t>.</a:t>
            </a:r>
            <a:endParaRPr lang="en-US" altLang="zh-CN" sz="3200" b="1">
              <a:latin typeface="宋体" panose="02010600030101010101" pitchFamily="2" charset="-122"/>
              <a:ea typeface="宋体" panose="02010600030101010101" pitchFamily="2" charset="-122"/>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38914" name="组合 38913"/>
          <p:cNvGrpSpPr/>
          <p:nvPr/>
        </p:nvGrpSpPr>
        <p:grpSpPr>
          <a:xfrm>
            <a:off x="381000" y="3810000"/>
            <a:ext cx="8305800" cy="2043113"/>
            <a:chOff x="288" y="864"/>
            <a:chExt cx="5232" cy="1287"/>
          </a:xfrm>
        </p:grpSpPr>
        <p:sp>
          <p:nvSpPr>
            <p:cNvPr id="29698" name="文本框 38914"/>
            <p:cNvSpPr txBox="1"/>
            <p:nvPr/>
          </p:nvSpPr>
          <p:spPr>
            <a:xfrm>
              <a:off x="288" y="864"/>
              <a:ext cx="5232" cy="1287"/>
            </a:xfrm>
            <a:prstGeom prst="rect">
              <a:avLst/>
            </a:prstGeom>
            <a:noFill/>
            <a:ln w="9525">
              <a:noFill/>
            </a:ln>
          </p:spPr>
          <p:txBody>
            <a:bodyPr anchor="t">
              <a:spAutoFit/>
            </a:bodyPr>
            <a:p>
              <a:pPr>
                <a:spcBef>
                  <a:spcPct val="50000"/>
                </a:spcBef>
                <a:buClrTx/>
              </a:pPr>
              <a:r>
                <a:rPr lang="zh-CN" altLang="en-US" sz="3200" b="1" dirty="0">
                  <a:latin typeface="Tahoma" panose="020B0604030504040204" pitchFamily="34" charset="0"/>
                  <a:ea typeface="宋体" panose="02010600030101010101" pitchFamily="2" charset="-122"/>
                </a:rPr>
                <a:t>在相同情况下随机的抽取若干个体进行实验</a:t>
              </a:r>
              <a:r>
                <a:rPr lang="en-US" altLang="zh-CN" sz="3200" b="1">
                  <a:latin typeface="Tahoma" panose="020B0604030504040204" pitchFamily="34" charset="0"/>
                  <a:ea typeface="宋体" panose="02010600030101010101" pitchFamily="2" charset="-122"/>
                </a:rPr>
                <a:t>,</a:t>
              </a:r>
              <a:endParaRPr lang="en-US" altLang="zh-CN" sz="3200" b="1">
                <a:latin typeface="Tahoma" panose="020B0604030504040204" pitchFamily="34" charset="0"/>
                <a:ea typeface="宋体" panose="02010600030101010101" pitchFamily="2" charset="-122"/>
              </a:endParaRPr>
            </a:p>
            <a:p>
              <a:pPr>
                <a:spcBef>
                  <a:spcPct val="50000"/>
                </a:spcBef>
                <a:buClrTx/>
              </a:pPr>
              <a:r>
                <a:rPr lang="zh-CN" altLang="en-US" sz="3200" b="1" dirty="0">
                  <a:latin typeface="Tahoma" panose="020B0604030504040204" pitchFamily="34" charset="0"/>
                  <a:ea typeface="宋体" panose="02010600030101010101" pitchFamily="2" charset="-122"/>
                </a:rPr>
                <a:t>进行实验统计</a:t>
              </a:r>
              <a:r>
                <a:rPr lang="en-US" altLang="zh-CN" sz="3200" b="1" dirty="0">
                  <a:latin typeface="Tahoma" panose="020B0604030504040204" pitchFamily="34" charset="0"/>
                  <a:ea typeface="宋体" panose="02010600030101010101" pitchFamily="2" charset="-122"/>
                </a:rPr>
                <a:t>.</a:t>
              </a:r>
              <a:r>
                <a:rPr lang="zh-CN" altLang="en-US" sz="3200" b="1" dirty="0">
                  <a:latin typeface="Tahoma" panose="020B0604030504040204" pitchFamily="34" charset="0"/>
                  <a:ea typeface="宋体" panose="02010600030101010101" pitchFamily="2" charset="-122"/>
                </a:rPr>
                <a:t>并计算事件发生的</a:t>
              </a:r>
              <a:r>
                <a:rPr lang="zh-CN" altLang="en-US" sz="3200" b="1" dirty="0">
                  <a:latin typeface="宋体" panose="02010600030101010101" pitchFamily="2" charset="-122"/>
                  <a:ea typeface="宋体" panose="02010600030101010101" pitchFamily="2" charset="-122"/>
                </a:rPr>
                <a:t>频率     </a:t>
              </a:r>
              <a:endParaRPr lang="zh-CN" altLang="en-US" sz="3200" b="1" dirty="0">
                <a:latin typeface="宋体" panose="02010600030101010101" pitchFamily="2" charset="-122"/>
                <a:ea typeface="宋体" panose="02010600030101010101" pitchFamily="2" charset="-122"/>
              </a:endParaRPr>
            </a:p>
            <a:p>
              <a:pPr>
                <a:spcBef>
                  <a:spcPct val="50000"/>
                </a:spcBef>
                <a:buClrTx/>
              </a:pPr>
              <a:r>
                <a:rPr lang="zh-CN" altLang="en-US" sz="3200" b="1" dirty="0">
                  <a:latin typeface="宋体" panose="02010600030101010101" pitchFamily="2" charset="-122"/>
                  <a:ea typeface="宋体" panose="02010600030101010101" pitchFamily="2" charset="-122"/>
                </a:rPr>
                <a:t>根据频率估计该事件发生的概率</a:t>
              </a:r>
              <a:r>
                <a:rPr lang="en-US" altLang="zh-CN" sz="3200" b="1">
                  <a:latin typeface="宋体" panose="02010600030101010101" pitchFamily="2" charset="-122"/>
                  <a:ea typeface="宋体" panose="02010600030101010101" pitchFamily="2" charset="-122"/>
                </a:rPr>
                <a:t>.</a:t>
              </a:r>
              <a:endParaRPr lang="en-US" altLang="zh-CN" sz="3200" b="1">
                <a:latin typeface="宋体" panose="02010600030101010101" pitchFamily="2" charset="-122"/>
                <a:ea typeface="宋体" panose="02010600030101010101" pitchFamily="2" charset="-122"/>
              </a:endParaRPr>
            </a:p>
          </p:txBody>
        </p:sp>
        <p:graphicFrame>
          <p:nvGraphicFramePr>
            <p:cNvPr id="29699" name="对象 38915"/>
            <p:cNvGraphicFramePr/>
            <p:nvPr/>
          </p:nvGraphicFramePr>
          <p:xfrm>
            <a:off x="4560" y="1104"/>
            <a:ext cx="382" cy="888"/>
          </p:xfrm>
          <a:graphic>
            <a:graphicData uri="http://schemas.openxmlformats.org/presentationml/2006/ole">
              <mc:AlternateContent xmlns:mc="http://schemas.openxmlformats.org/markup-compatibility/2006">
                <mc:Choice xmlns:v="urn:schemas-microsoft-com:vml" Requires="v">
                  <p:oleObj spid="_x0000_s3091" name="" r:id="rId1" imgW="190500" imgH="393700" progId="Equation.3">
                    <p:embed/>
                  </p:oleObj>
                </mc:Choice>
                <mc:Fallback>
                  <p:oleObj name="" r:id="rId1" imgW="190500" imgH="393700" progId="Equation.3">
                    <p:embed/>
                    <p:pic>
                      <p:nvPicPr>
                        <p:cNvPr id="0" name="图片 3090"/>
                        <p:cNvPicPr/>
                        <p:nvPr/>
                      </p:nvPicPr>
                      <p:blipFill>
                        <a:blip r:embed="rId2">
                          <a:clrChange>
                            <a:clrFrom>
                              <a:srgbClr val="000000"/>
                            </a:clrFrom>
                            <a:clrTo>
                              <a:srgbClr val="FFFF00"/>
                            </a:clrTo>
                          </a:clrChange>
                        </a:blip>
                        <a:stretch>
                          <a:fillRect/>
                        </a:stretch>
                      </p:blipFill>
                      <p:spPr>
                        <a:xfrm>
                          <a:off x="4560" y="1104"/>
                          <a:ext cx="382" cy="888"/>
                        </a:xfrm>
                        <a:prstGeom prst="rect">
                          <a:avLst/>
                        </a:prstGeom>
                        <a:noFill/>
                        <a:ln w="38100">
                          <a:noFill/>
                          <a:miter/>
                        </a:ln>
                      </p:spPr>
                    </p:pic>
                  </p:oleObj>
                </mc:Fallback>
              </mc:AlternateContent>
            </a:graphicData>
          </a:graphic>
        </p:graphicFrame>
      </p:grpSp>
      <p:sp>
        <p:nvSpPr>
          <p:cNvPr id="38917" name="矩形 38916"/>
          <p:cNvSpPr>
            <a:spLocks noGrp="1"/>
          </p:cNvSpPr>
          <p:nvPr/>
        </p:nvSpPr>
        <p:spPr>
          <a:xfrm>
            <a:off x="457200" y="685800"/>
            <a:ext cx="8229600" cy="2514600"/>
          </a:xfrm>
          <a:prstGeom prst="rect">
            <a:avLst/>
          </a:prstGeom>
          <a:noFill/>
          <a:ln w="12700">
            <a:noFill/>
          </a:ln>
        </p:spPr>
        <p:txBody>
          <a:bodyPr anchor="t"/>
          <a:p>
            <a:pPr eaLnBrk="0" hangingPunct="0">
              <a:buClr>
                <a:schemeClr val="tx2"/>
              </a:buClr>
              <a:buFont typeface="Wingdings" panose="05000000000000000000" pitchFamily="2" charset="2"/>
              <a:buChar char="w"/>
            </a:pPr>
            <a:r>
              <a:rPr lang="zh-CN" altLang="en-US" sz="3600" dirty="0">
                <a:latin typeface="隶书" pitchFamily="49" charset="-122"/>
                <a:ea typeface="隶书" pitchFamily="49" charset="-122"/>
              </a:rPr>
              <a:t>当试验次数很大时</a:t>
            </a:r>
            <a:r>
              <a:rPr lang="en-US" altLang="zh-CN" sz="3600" dirty="0">
                <a:latin typeface="隶书" pitchFamily="49" charset="-122"/>
                <a:ea typeface="隶书" pitchFamily="49" charset="-122"/>
              </a:rPr>
              <a:t>,</a:t>
            </a:r>
            <a:r>
              <a:rPr lang="zh-CN" altLang="en-US" sz="3600" dirty="0">
                <a:latin typeface="隶书" pitchFamily="49" charset="-122"/>
                <a:ea typeface="隶书" pitchFamily="49" charset="-122"/>
              </a:rPr>
              <a:t>一个事件发生频率也稳定在相应的概率附近</a:t>
            </a:r>
            <a:r>
              <a:rPr lang="en-US" altLang="zh-CN" sz="3600" dirty="0">
                <a:latin typeface="隶书" pitchFamily="49" charset="-122"/>
                <a:ea typeface="隶书" pitchFamily="49" charset="-122"/>
              </a:rPr>
              <a:t>.</a:t>
            </a:r>
            <a:r>
              <a:rPr lang="zh-CN" altLang="en-US" sz="3600" dirty="0">
                <a:latin typeface="隶书" pitchFamily="49" charset="-122"/>
                <a:ea typeface="隶书" pitchFamily="49" charset="-122"/>
              </a:rPr>
              <a:t>因此</a:t>
            </a:r>
            <a:r>
              <a:rPr lang="en-US" altLang="zh-CN" sz="3600" dirty="0">
                <a:latin typeface="隶书" pitchFamily="49" charset="-122"/>
                <a:ea typeface="隶书" pitchFamily="49" charset="-122"/>
              </a:rPr>
              <a:t>,</a:t>
            </a:r>
            <a:r>
              <a:rPr lang="zh-CN" altLang="en-US" sz="3600" dirty="0">
                <a:latin typeface="隶书" pitchFamily="49" charset="-122"/>
                <a:ea typeface="隶书" pitchFamily="49" charset="-122"/>
              </a:rPr>
              <a:t>我们可以通过多次试验</a:t>
            </a:r>
            <a:r>
              <a:rPr lang="en-US" altLang="zh-CN" sz="3600" dirty="0">
                <a:latin typeface="隶书" pitchFamily="49" charset="-122"/>
                <a:ea typeface="隶书" pitchFamily="49" charset="-122"/>
              </a:rPr>
              <a:t>,</a:t>
            </a:r>
            <a:r>
              <a:rPr lang="zh-CN" altLang="en-US" sz="3600" dirty="0">
                <a:latin typeface="隶书" pitchFamily="49" charset="-122"/>
                <a:ea typeface="隶书" pitchFamily="49" charset="-122"/>
              </a:rPr>
              <a:t>用一个事件发生的频率来估计这一事件发生的概率</a:t>
            </a:r>
            <a:r>
              <a:rPr lang="en-US" altLang="zh-CN" sz="3600">
                <a:latin typeface="隶书" pitchFamily="49" charset="-122"/>
                <a:ea typeface="隶书" pitchFamily="49" charset="-122"/>
              </a:rPr>
              <a:t>.</a:t>
            </a:r>
            <a:endParaRPr lang="en-US" altLang="zh-CN" sz="3600">
              <a:latin typeface="隶书" pitchFamily="49" charset="-122"/>
              <a:ea typeface="隶书"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38917"/>
                                        </p:tgtEl>
                                        <p:attrNameLst>
                                          <p:attrName>style.visibility</p:attrName>
                                        </p:attrNameLst>
                                      </p:cBhvr>
                                      <p:to>
                                        <p:strVal val="visible"/>
                                      </p:to>
                                    </p:set>
                                    <p:animEffect transition="in" filter="dissolve">
                                      <p:cBhvr>
                                        <p:cTn id="7" dur="500"/>
                                        <p:tgtEl>
                                          <p:spTgt spid="38917"/>
                                        </p:tgtEl>
                                      </p:cBhvr>
                                    </p:animEffect>
                                  </p:childTnLst>
                                  <p:subTnLst>
                                    <p:audio>
                                      <p:cMediaNode>
                                        <p:cTn display="0" masterRel="sameClick">
                                          <p:stCondLst>
                                            <p:cond evt="begin" delay="0">
                                              <p:tn val="5"/>
                                            </p:cond>
                                          </p:stCondLst>
                                          <p:endCondLst>
                                            <p:cond evt="onStopAudio" delay="0">
                                              <p:tgtEl>
                                                <p:sldTgt/>
                                              </p:tgtEl>
                                            </p:cond>
                                          </p:endCondLst>
                                        </p:cTn>
                                        <p:tgtEl>
                                          <p:sndTgt r:embed="rId3" name="type.wav"/>
                                        </p:tgtEl>
                                      </p:cMediaNode>
                                    </p:audio>
                                  </p:subTnLst>
                                </p:cTn>
                              </p:par>
                            </p:childTnLst>
                          </p:cTn>
                        </p:par>
                      </p:childTnLst>
                    </p:cTn>
                  </p:par>
                  <p:par>
                    <p:cTn id="8" fill="hold">
                      <p:stCondLst>
                        <p:cond delay="indefinite"/>
                      </p:stCondLst>
                      <p:childTnLst>
                        <p:par>
                          <p:cTn id="9" fill="hold">
                            <p:stCondLst>
                              <p:cond delay="0"/>
                            </p:stCondLst>
                            <p:childTnLst>
                              <p:par>
                                <p:cTn id="10" presetID="4" presetClass="entr" presetSubtype="32" fill="hold" nodeType="clickEffect">
                                  <p:stCondLst>
                                    <p:cond delay="0"/>
                                  </p:stCondLst>
                                  <p:childTnLst>
                                    <p:set>
                                      <p:cBhvr>
                                        <p:cTn id="11" dur="1" fill="hold">
                                          <p:stCondLst>
                                            <p:cond delay="0"/>
                                          </p:stCondLst>
                                        </p:cTn>
                                        <p:tgtEl>
                                          <p:spTgt spid="38914"/>
                                        </p:tgtEl>
                                        <p:attrNameLst>
                                          <p:attrName>style.visibility</p:attrName>
                                        </p:attrNameLst>
                                      </p:cBhvr>
                                      <p:to>
                                        <p:strVal val="visible"/>
                                      </p:to>
                                    </p:set>
                                    <p:animEffect transition="in" filter="box(out)">
                                      <p:cBhvr>
                                        <p:cTn id="12" dur="500"/>
                                        <p:tgtEl>
                                          <p:spTgt spid="38914"/>
                                        </p:tgtEl>
                                      </p:cBhvr>
                                    </p:animEffect>
                                  </p:childTnLst>
                                  <p:subTnLst>
                                    <p:audio>
                                      <p:cMediaNode>
                                        <p:cTn display="0" masterRel="sameClick">
                                          <p:stCondLst>
                                            <p:cond evt="begin" delay="0">
                                              <p:tn val="10"/>
                                            </p:cond>
                                          </p:stCondLst>
                                          <p:endCondLst>
                                            <p:cond evt="onStopAudio" delay="0">
                                              <p:tgtEl>
                                                <p:sldTgt/>
                                              </p:tgtEl>
                                            </p:cond>
                                          </p:endCondLst>
                                        </p:cTn>
                                        <p:tgtEl>
                                          <p:sndTgt r:embed="rId4" name="camera.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917"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9938" name="标题 39937"/>
          <p:cNvSpPr>
            <a:spLocks noGrp="1"/>
          </p:cNvSpPr>
          <p:nvPr>
            <p:ph type="title"/>
          </p:nvPr>
        </p:nvSpPr>
        <p:spPr>
          <a:xfrm>
            <a:off x="0" y="228600"/>
            <a:ext cx="8610600" cy="579438"/>
          </a:xfrm>
          <a:ln/>
        </p:spPr>
        <p:txBody>
          <a:bodyPr wrap="square" anchor="ctr"/>
          <a:p>
            <a:r>
              <a:rPr lang="en-US" altLang="zh-CN" sz="3300" b="1" dirty="0"/>
              <a:t>1.</a:t>
            </a:r>
            <a:r>
              <a:rPr lang="zh-CN" altLang="en-US" sz="3300" b="1" dirty="0">
                <a:ea typeface="宋体" panose="02010600030101010101" pitchFamily="2" charset="-122"/>
              </a:rPr>
              <a:t>某种油菜籽在相同条件下的发芽试验结果表：</a:t>
            </a:r>
            <a:endParaRPr lang="zh-CN" altLang="en-US" sz="3300" b="1" dirty="0">
              <a:ea typeface="宋体" panose="02010600030101010101" pitchFamily="2" charset="-122"/>
            </a:endParaRPr>
          </a:p>
        </p:txBody>
      </p:sp>
      <p:pic>
        <p:nvPicPr>
          <p:cNvPr id="39939" name="图片 39938" descr="表3"/>
          <p:cNvPicPr>
            <a:picLocks noChangeAspect="1"/>
          </p:cNvPicPr>
          <p:nvPr/>
        </p:nvPicPr>
        <p:blipFill>
          <a:blip r:embed="rId1"/>
          <a:stretch>
            <a:fillRect/>
          </a:stretch>
        </p:blipFill>
        <p:spPr>
          <a:xfrm>
            <a:off x="179388" y="762000"/>
            <a:ext cx="8964612" cy="3657600"/>
          </a:xfrm>
          <a:prstGeom prst="rect">
            <a:avLst/>
          </a:prstGeom>
          <a:noFill/>
          <a:ln w="9525">
            <a:noFill/>
          </a:ln>
        </p:spPr>
      </p:pic>
      <p:sp>
        <p:nvSpPr>
          <p:cNvPr id="30723" name="文本框 39939"/>
          <p:cNvSpPr txBox="1"/>
          <p:nvPr/>
        </p:nvSpPr>
        <p:spPr>
          <a:xfrm>
            <a:off x="152400" y="4495800"/>
            <a:ext cx="8397875" cy="2041525"/>
          </a:xfrm>
          <a:prstGeom prst="rect">
            <a:avLst/>
          </a:prstGeom>
          <a:noFill/>
          <a:ln w="9525">
            <a:noFill/>
          </a:ln>
        </p:spPr>
        <p:txBody>
          <a:bodyPr anchor="t">
            <a:spAutoFit/>
          </a:bodyPr>
          <a:p>
            <a:pPr>
              <a:buClrTx/>
            </a:pPr>
            <a:r>
              <a:rPr lang="en-US" altLang="zh-CN" sz="3200" b="1" dirty="0">
                <a:latin typeface="Comic Sans MS" panose="030F0702030302020204" pitchFamily="66" charset="0"/>
                <a:ea typeface="宋体" panose="02010600030101010101" pitchFamily="2" charset="-122"/>
              </a:rPr>
              <a:t> </a:t>
            </a:r>
            <a:r>
              <a:rPr lang="zh-CN" altLang="en-US" sz="3200" b="1" dirty="0">
                <a:latin typeface="Comic Sans MS" panose="030F0702030302020204" pitchFamily="66" charset="0"/>
                <a:ea typeface="宋体" panose="02010600030101010101" pitchFamily="2" charset="-122"/>
              </a:rPr>
              <a:t>当试验的油菜籽的粒数很多时，油菜籽发芽</a:t>
            </a:r>
            <a:endParaRPr lang="zh-CN" altLang="en-US" sz="3200" b="1" dirty="0">
              <a:latin typeface="Comic Sans MS" panose="030F0702030302020204" pitchFamily="66" charset="0"/>
              <a:ea typeface="宋体" panose="02010600030101010101" pitchFamily="2" charset="-122"/>
            </a:endParaRPr>
          </a:p>
          <a:p>
            <a:pPr>
              <a:buClrTx/>
            </a:pPr>
            <a:endParaRPr lang="zh-CN" altLang="en-US" sz="3200" b="1" dirty="0">
              <a:latin typeface="Comic Sans MS" panose="030F0702030302020204" pitchFamily="66" charset="0"/>
              <a:ea typeface="宋体" panose="02010600030101010101" pitchFamily="2" charset="-122"/>
            </a:endParaRPr>
          </a:p>
          <a:p>
            <a:pPr>
              <a:buClrTx/>
            </a:pPr>
            <a:r>
              <a:rPr lang="zh-CN" altLang="en-US" sz="3200" b="1" dirty="0">
                <a:latin typeface="Comic Sans MS" panose="030F0702030302020204" pitchFamily="66" charset="0"/>
                <a:ea typeface="宋体" panose="02010600030101010101" pitchFamily="2" charset="-122"/>
              </a:rPr>
              <a:t>的频率    接近于常数</a:t>
            </a:r>
            <a:r>
              <a:rPr lang="en-US" altLang="zh-CN" sz="3200" b="1" dirty="0">
                <a:latin typeface="Comic Sans MS" panose="030F0702030302020204" pitchFamily="66" charset="0"/>
                <a:ea typeface="宋体" panose="02010600030101010101" pitchFamily="2" charset="-122"/>
              </a:rPr>
              <a:t>0.9</a:t>
            </a:r>
            <a:r>
              <a:rPr lang="zh-CN" altLang="en-US" sz="3200" b="1" dirty="0">
                <a:latin typeface="Comic Sans MS" panose="030F0702030302020204" pitchFamily="66" charset="0"/>
                <a:ea typeface="宋体" panose="02010600030101010101" pitchFamily="2" charset="-122"/>
              </a:rPr>
              <a:t>，于是我们说它的</a:t>
            </a:r>
            <a:r>
              <a:rPr lang="zh-CN" altLang="en-US" sz="3200" b="1" dirty="0">
                <a:solidFill>
                  <a:schemeClr val="hlink"/>
                </a:solidFill>
                <a:latin typeface="宋体" panose="02010600030101010101" pitchFamily="2" charset="-122"/>
                <a:ea typeface="宋体" panose="02010600030101010101" pitchFamily="2" charset="-122"/>
              </a:rPr>
              <a:t>概率是</a:t>
            </a:r>
            <a:r>
              <a:rPr lang="en-US" altLang="zh-CN" sz="3200" b="1">
                <a:solidFill>
                  <a:schemeClr val="hlink"/>
                </a:solidFill>
                <a:latin typeface="宋体" panose="02010600030101010101" pitchFamily="2" charset="-122"/>
                <a:ea typeface="宋体" panose="02010600030101010101" pitchFamily="2" charset="-122"/>
              </a:rPr>
              <a:t>0.9</a:t>
            </a:r>
            <a:r>
              <a:rPr lang="zh-CN" altLang="en-US" sz="3200" b="1" dirty="0">
                <a:latin typeface="Comic Sans MS" panose="030F0702030302020204" pitchFamily="66" charset="0"/>
                <a:ea typeface="宋体" panose="02010600030101010101" pitchFamily="2" charset="-122"/>
              </a:rPr>
              <a:t>。</a:t>
            </a:r>
            <a:endParaRPr lang="zh-CN" altLang="en-US" sz="3200" b="1" dirty="0">
              <a:latin typeface="Comic Sans MS" panose="030F0702030302020204" pitchFamily="66" charset="0"/>
              <a:ea typeface="宋体" panose="02010600030101010101" pitchFamily="2" charset="-122"/>
            </a:endParaRPr>
          </a:p>
        </p:txBody>
      </p:sp>
      <p:graphicFrame>
        <p:nvGraphicFramePr>
          <p:cNvPr id="30724" name="对象 39940"/>
          <p:cNvGraphicFramePr/>
          <p:nvPr/>
        </p:nvGraphicFramePr>
        <p:xfrm>
          <a:off x="1524000" y="5105400"/>
          <a:ext cx="560388" cy="1143000"/>
        </p:xfrm>
        <a:graphic>
          <a:graphicData uri="http://schemas.openxmlformats.org/presentationml/2006/ole">
            <mc:AlternateContent xmlns:mc="http://schemas.openxmlformats.org/markup-compatibility/2006">
              <mc:Choice xmlns:v="urn:schemas-microsoft-com:vml" Requires="v">
                <p:oleObj spid="_x0000_s3092" name="" r:id="rId2" imgW="190500" imgH="393700" progId="Equation.3">
                  <p:embed/>
                </p:oleObj>
              </mc:Choice>
              <mc:Fallback>
                <p:oleObj name="" r:id="rId2" imgW="190500" imgH="393700" progId="Equation.3">
                  <p:embed/>
                  <p:pic>
                    <p:nvPicPr>
                      <p:cNvPr id="0" name="图片 3091"/>
                      <p:cNvPicPr/>
                      <p:nvPr/>
                    </p:nvPicPr>
                    <p:blipFill>
                      <a:blip r:embed="rId3"/>
                      <a:stretch>
                        <a:fillRect/>
                      </a:stretch>
                    </p:blipFill>
                    <p:spPr>
                      <a:xfrm>
                        <a:off x="1524000" y="5105400"/>
                        <a:ext cx="560388" cy="1143000"/>
                      </a:xfrm>
                      <a:prstGeom prst="rect">
                        <a:avLst/>
                      </a:prstGeom>
                      <a:noFill/>
                      <a:ln w="38100">
                        <a:noFill/>
                        <a:miter/>
                      </a:ln>
                    </p:spPr>
                  </p:pic>
                </p:oleObj>
              </mc:Fallback>
            </mc:AlternateContent>
          </a:graphicData>
        </a:graphic>
      </p:graphicFrame>
      <p:sp>
        <p:nvSpPr>
          <p:cNvPr id="30725" name="文本框 39941"/>
          <p:cNvSpPr txBox="1"/>
          <p:nvPr/>
        </p:nvSpPr>
        <p:spPr>
          <a:xfrm>
            <a:off x="5416550" y="5969000"/>
            <a:ext cx="184150" cy="519113"/>
          </a:xfrm>
          <a:prstGeom prst="rect">
            <a:avLst/>
          </a:prstGeom>
          <a:noFill/>
          <a:ln w="9525">
            <a:noFill/>
          </a:ln>
        </p:spPr>
        <p:txBody>
          <a:bodyPr wrap="none" anchor="t">
            <a:spAutoFit/>
          </a:bodyPr>
          <a:p>
            <a:pPr algn="ctr" eaLnBrk="0" hangingPunct="0">
              <a:buClrTx/>
            </a:pPr>
            <a:endParaRPr sz="2800" dirty="0">
              <a:latin typeface="Times New Roman" panose="02020603050405020304" pitchFamily="18" charset="0"/>
              <a:ea typeface="宋体" panose="02010600030101010101" pitchFamily="2" charset="-122"/>
            </a:endParaRPr>
          </a:p>
        </p:txBody>
      </p:sp>
      <p:sp>
        <p:nvSpPr>
          <p:cNvPr id="30726" name="文本框 39942"/>
          <p:cNvSpPr txBox="1"/>
          <p:nvPr/>
        </p:nvSpPr>
        <p:spPr>
          <a:xfrm>
            <a:off x="4716463" y="6021388"/>
            <a:ext cx="184150" cy="519112"/>
          </a:xfrm>
          <a:prstGeom prst="rect">
            <a:avLst/>
          </a:prstGeom>
          <a:noFill/>
          <a:ln w="9525">
            <a:noFill/>
          </a:ln>
        </p:spPr>
        <p:txBody>
          <a:bodyPr wrap="none" anchor="t">
            <a:spAutoFit/>
          </a:bodyPr>
          <a:p>
            <a:pPr algn="ctr" eaLnBrk="0" hangingPunct="0">
              <a:buClrTx/>
            </a:pPr>
            <a:endParaRPr sz="2800" dirty="0">
              <a:latin typeface="Times New Roman" panose="02020603050405020304" pitchFamily="18" charset="0"/>
              <a:ea typeface="宋体" panose="02010600030101010101" pitchFamily="2" charset="-122"/>
            </a:endParaRPr>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9938"/>
                                        </p:tgtEl>
                                        <p:attrNameLst>
                                          <p:attrName>style.visibility</p:attrName>
                                        </p:attrNameLst>
                                      </p:cBhvr>
                                      <p:to>
                                        <p:strVal val="visible"/>
                                      </p:to>
                                    </p:set>
                                    <p:animEffect transition="in" filter="wipe(left)">
                                      <p:cBhvr>
                                        <p:cTn id="7" dur="500"/>
                                        <p:tgtEl>
                                          <p:spTgt spid="39938"/>
                                        </p:tgtEl>
                                      </p:cBhvr>
                                    </p:animEffect>
                                  </p:childTnLst>
                                </p:cTn>
                              </p:par>
                            </p:childTnLst>
                          </p:cTn>
                        </p:par>
                        <p:par>
                          <p:cTn id="8" fill="hold">
                            <p:stCondLst>
                              <p:cond delay="500"/>
                            </p:stCondLst>
                            <p:childTnLst>
                              <p:par>
                                <p:cTn id="9" presetID="5" presetClass="entr" presetSubtype="5" fill="hold" nodeType="afterEffect">
                                  <p:stCondLst>
                                    <p:cond delay="0"/>
                                  </p:stCondLst>
                                  <p:childTnLst>
                                    <p:set>
                                      <p:cBhvr>
                                        <p:cTn id="10" dur="1" fill="hold">
                                          <p:stCondLst>
                                            <p:cond delay="0"/>
                                          </p:stCondLst>
                                        </p:cTn>
                                        <p:tgtEl>
                                          <p:spTgt spid="39939"/>
                                        </p:tgtEl>
                                        <p:attrNameLst>
                                          <p:attrName>style.visibility</p:attrName>
                                        </p:attrNameLst>
                                      </p:cBhvr>
                                      <p:to>
                                        <p:strVal val="visible"/>
                                      </p:to>
                                    </p:set>
                                    <p:animEffect transition="in" filter="checkerboard(down)">
                                      <p:cBhvr>
                                        <p:cTn id="11" dur="500"/>
                                        <p:tgtEl>
                                          <p:spTgt spid="399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938"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0962" name="内容占位符 40961"/>
          <p:cNvSpPr>
            <a:spLocks noGrp="1"/>
          </p:cNvSpPr>
          <p:nvPr>
            <p:ph idx="1"/>
          </p:nvPr>
        </p:nvSpPr>
        <p:spPr>
          <a:xfrm>
            <a:off x="381000" y="457200"/>
            <a:ext cx="8458200" cy="914400"/>
          </a:xfrm>
          <a:ln/>
        </p:spPr>
        <p:txBody>
          <a:bodyPr wrap="square" lIns="91440" tIns="45720" rIns="91440" bIns="45720" anchor="t"/>
          <a:p>
            <a:pPr>
              <a:lnSpc>
                <a:spcPct val="90000"/>
              </a:lnSpc>
              <a:spcBef>
                <a:spcPct val="0"/>
              </a:spcBef>
              <a:buClrTx/>
              <a:buNone/>
            </a:pPr>
            <a:r>
              <a:rPr lang="en-US" altLang="zh-CN" sz="2800" b="1">
                <a:latin typeface="宋体" panose="02010600030101010101" pitchFamily="2" charset="-122"/>
              </a:rPr>
              <a:t>2.</a:t>
            </a:r>
            <a:r>
              <a:rPr lang="en-US" altLang="zh-CN" sz="2800" b="1"/>
              <a:t> </a:t>
            </a:r>
            <a:r>
              <a:rPr lang="zh-CN" altLang="en-US" sz="2800" b="1" dirty="0">
                <a:latin typeface="宋体" panose="02010600030101010101" pitchFamily="2" charset="-122"/>
                <a:ea typeface="宋体" panose="02010600030101010101" pitchFamily="2" charset="-122"/>
              </a:rPr>
              <a:t>对某电视机厂生产的电视机进行抽样检测的数据如下：</a:t>
            </a:r>
            <a:r>
              <a:rPr lang="zh-CN" altLang="en-US" sz="2800" b="1" dirty="0">
                <a:ea typeface="宋体" panose="02010600030101010101" pitchFamily="2" charset="-122"/>
              </a:rPr>
              <a:t> </a:t>
            </a:r>
            <a:endParaRPr lang="zh-CN" altLang="en-US" sz="2800" b="1" dirty="0">
              <a:ea typeface="宋体" panose="02010600030101010101" pitchFamily="2" charset="-122"/>
            </a:endParaRPr>
          </a:p>
        </p:txBody>
      </p:sp>
      <p:grpSp>
        <p:nvGrpSpPr>
          <p:cNvPr id="40963" name="组合 40962"/>
          <p:cNvGrpSpPr/>
          <p:nvPr/>
        </p:nvGrpSpPr>
        <p:grpSpPr>
          <a:xfrm>
            <a:off x="304800" y="1905000"/>
            <a:ext cx="8305800" cy="2286000"/>
            <a:chOff x="-3" y="-3"/>
            <a:chExt cx="4017" cy="774"/>
          </a:xfrm>
        </p:grpSpPr>
        <p:grpSp>
          <p:nvGrpSpPr>
            <p:cNvPr id="31747" name="组合 40963"/>
            <p:cNvGrpSpPr/>
            <p:nvPr/>
          </p:nvGrpSpPr>
          <p:grpSpPr>
            <a:xfrm>
              <a:off x="0" y="0"/>
              <a:ext cx="4011" cy="768"/>
              <a:chOff x="0" y="0"/>
              <a:chExt cx="4011" cy="768"/>
            </a:xfrm>
          </p:grpSpPr>
          <p:grpSp>
            <p:nvGrpSpPr>
              <p:cNvPr id="31748" name="组合 40964"/>
              <p:cNvGrpSpPr/>
              <p:nvPr/>
            </p:nvGrpSpPr>
            <p:grpSpPr>
              <a:xfrm>
                <a:off x="0" y="0"/>
                <a:ext cx="573" cy="384"/>
                <a:chOff x="0" y="0"/>
                <a:chExt cx="573" cy="384"/>
              </a:xfrm>
            </p:grpSpPr>
            <p:sp>
              <p:nvSpPr>
                <p:cNvPr id="31749" name="矩形 40965"/>
                <p:cNvSpPr/>
                <p:nvPr/>
              </p:nvSpPr>
              <p:spPr>
                <a:xfrm>
                  <a:off x="43" y="0"/>
                  <a:ext cx="487" cy="384"/>
                </a:xfrm>
                <a:prstGeom prst="rect">
                  <a:avLst/>
                </a:prstGeom>
                <a:noFill/>
                <a:ln w="9525">
                  <a:noFill/>
                </a:ln>
              </p:spPr>
              <p:txBody>
                <a:bodyPr anchor="t"/>
                <a:p>
                  <a:pPr algn="ctr">
                    <a:buClrTx/>
                  </a:pPr>
                  <a:r>
                    <a:rPr lang="zh-CN" altLang="en-US" sz="3200" b="1" dirty="0">
                      <a:latin typeface="Times New Roman" panose="02020603050405020304" pitchFamily="18" charset="0"/>
                      <a:ea typeface="宋体" panose="02010600030101010101" pitchFamily="2" charset="-122"/>
                    </a:rPr>
                    <a:t>抽取台数</a:t>
                  </a:r>
                  <a:endParaRPr lang="zh-CN" altLang="en-US" sz="3200" b="1" dirty="0">
                    <a:latin typeface="Comic Sans MS" panose="030F0702030302020204" pitchFamily="66" charset="0"/>
                    <a:ea typeface="宋体" panose="02010600030101010101" pitchFamily="2" charset="-122"/>
                  </a:endParaRPr>
                </a:p>
                <a:p>
                  <a:pPr algn="ctr" eaLnBrk="0" hangingPunct="0">
                    <a:buClrTx/>
                  </a:pPr>
                  <a:endParaRPr lang="zh-CN" altLang="en-US" sz="3200" b="1" dirty="0">
                    <a:latin typeface="Times New Roman" panose="02020603050405020304" pitchFamily="18" charset="0"/>
                    <a:ea typeface="宋体" panose="02010600030101010101" pitchFamily="2" charset="-122"/>
                  </a:endParaRPr>
                </a:p>
              </p:txBody>
            </p:sp>
            <p:sp>
              <p:nvSpPr>
                <p:cNvPr id="31750" name="矩形 40966"/>
                <p:cNvSpPr/>
                <p:nvPr/>
              </p:nvSpPr>
              <p:spPr>
                <a:xfrm>
                  <a:off x="0" y="0"/>
                  <a:ext cx="573" cy="384"/>
                </a:xfrm>
                <a:prstGeom prst="rect">
                  <a:avLst/>
                </a:prstGeom>
                <a:noFill/>
                <a:ln w="7" cap="flat" cmpd="sng">
                  <a:solidFill>
                    <a:srgbClr val="A0A0A0"/>
                  </a:solidFill>
                  <a:prstDash val="solid"/>
                  <a:miter/>
                  <a:headEnd type="none" w="med" len="med"/>
                  <a:tailEnd type="none" w="med" len="med"/>
                </a:ln>
              </p:spPr>
              <p:txBody>
                <a:bodyPr anchor="t"/>
                <a:p>
                  <a:endParaRPr lang="zh-CN" altLang="en-US">
                    <a:latin typeface="Arial" panose="020B0604020202020204" pitchFamily="34" charset="0"/>
                    <a:ea typeface="宋体" panose="02010600030101010101" pitchFamily="2" charset="-122"/>
                  </a:endParaRPr>
                </a:p>
              </p:txBody>
            </p:sp>
          </p:grpSp>
          <p:grpSp>
            <p:nvGrpSpPr>
              <p:cNvPr id="31751" name="组合 40967"/>
              <p:cNvGrpSpPr/>
              <p:nvPr/>
            </p:nvGrpSpPr>
            <p:grpSpPr>
              <a:xfrm>
                <a:off x="573" y="0"/>
                <a:ext cx="573" cy="384"/>
                <a:chOff x="573" y="0"/>
                <a:chExt cx="573" cy="384"/>
              </a:xfrm>
            </p:grpSpPr>
            <p:sp>
              <p:nvSpPr>
                <p:cNvPr id="31752" name="矩形 40968"/>
                <p:cNvSpPr/>
                <p:nvPr/>
              </p:nvSpPr>
              <p:spPr>
                <a:xfrm>
                  <a:off x="616" y="0"/>
                  <a:ext cx="487" cy="384"/>
                </a:xfrm>
                <a:prstGeom prst="rect">
                  <a:avLst/>
                </a:prstGeom>
                <a:noFill/>
                <a:ln w="9525">
                  <a:noFill/>
                </a:ln>
              </p:spPr>
              <p:txBody>
                <a:bodyPr anchor="t"/>
                <a:p>
                  <a:pPr algn="ctr">
                    <a:buClrTx/>
                  </a:pPr>
                  <a:r>
                    <a:rPr lang="en-US" altLang="zh-CN" sz="3200" b="1">
                      <a:latin typeface="Times New Roman" panose="02020603050405020304" pitchFamily="18" charset="0"/>
                      <a:ea typeface="宋体" panose="02010600030101010101" pitchFamily="2" charset="-122"/>
                    </a:rPr>
                    <a:t>50</a:t>
                  </a:r>
                  <a:endParaRPr lang="en-US" altLang="zh-CN" sz="3200" b="1">
                    <a:latin typeface="Times New Roman" panose="02020603050405020304" pitchFamily="18" charset="0"/>
                    <a:ea typeface="宋体" panose="02010600030101010101" pitchFamily="2" charset="-122"/>
                  </a:endParaRPr>
                </a:p>
                <a:p>
                  <a:pPr algn="ctr" eaLnBrk="0" hangingPunct="0">
                    <a:buClrTx/>
                  </a:pPr>
                  <a:endParaRPr lang="en-US" altLang="zh-CN" sz="3200" b="1" dirty="0">
                    <a:latin typeface="Times New Roman" panose="02020603050405020304" pitchFamily="18" charset="0"/>
                    <a:ea typeface="宋体" panose="02010600030101010101" pitchFamily="2" charset="-122"/>
                  </a:endParaRPr>
                </a:p>
              </p:txBody>
            </p:sp>
            <p:sp>
              <p:nvSpPr>
                <p:cNvPr id="31753" name="矩形 40969"/>
                <p:cNvSpPr/>
                <p:nvPr/>
              </p:nvSpPr>
              <p:spPr>
                <a:xfrm>
                  <a:off x="573" y="0"/>
                  <a:ext cx="573" cy="384"/>
                </a:xfrm>
                <a:prstGeom prst="rect">
                  <a:avLst/>
                </a:prstGeom>
                <a:noFill/>
                <a:ln w="7" cap="flat" cmpd="sng">
                  <a:solidFill>
                    <a:srgbClr val="A0A0A0"/>
                  </a:solidFill>
                  <a:prstDash val="solid"/>
                  <a:miter/>
                  <a:headEnd type="none" w="med" len="med"/>
                  <a:tailEnd type="none" w="med" len="med"/>
                </a:ln>
              </p:spPr>
              <p:txBody>
                <a:bodyPr anchor="t"/>
                <a:p>
                  <a:endParaRPr lang="zh-CN" altLang="en-US">
                    <a:latin typeface="Arial" panose="020B0604020202020204" pitchFamily="34" charset="0"/>
                    <a:ea typeface="宋体" panose="02010600030101010101" pitchFamily="2" charset="-122"/>
                  </a:endParaRPr>
                </a:p>
              </p:txBody>
            </p:sp>
          </p:grpSp>
          <p:grpSp>
            <p:nvGrpSpPr>
              <p:cNvPr id="31754" name="组合 40970"/>
              <p:cNvGrpSpPr/>
              <p:nvPr/>
            </p:nvGrpSpPr>
            <p:grpSpPr>
              <a:xfrm>
                <a:off x="1146" y="0"/>
                <a:ext cx="573" cy="384"/>
                <a:chOff x="1146" y="0"/>
                <a:chExt cx="573" cy="384"/>
              </a:xfrm>
            </p:grpSpPr>
            <p:sp>
              <p:nvSpPr>
                <p:cNvPr id="31755" name="矩形 40971"/>
                <p:cNvSpPr/>
                <p:nvPr/>
              </p:nvSpPr>
              <p:spPr>
                <a:xfrm>
                  <a:off x="1189" y="0"/>
                  <a:ext cx="487" cy="384"/>
                </a:xfrm>
                <a:prstGeom prst="rect">
                  <a:avLst/>
                </a:prstGeom>
                <a:noFill/>
                <a:ln w="9525">
                  <a:noFill/>
                </a:ln>
              </p:spPr>
              <p:txBody>
                <a:bodyPr anchor="t"/>
                <a:p>
                  <a:pPr algn="ctr">
                    <a:buClrTx/>
                  </a:pPr>
                  <a:r>
                    <a:rPr lang="en-US" altLang="zh-CN" sz="3200" b="1">
                      <a:latin typeface="Times New Roman" panose="02020603050405020304" pitchFamily="18" charset="0"/>
                      <a:ea typeface="宋体" panose="02010600030101010101" pitchFamily="2" charset="-122"/>
                    </a:rPr>
                    <a:t>100</a:t>
                  </a:r>
                  <a:endParaRPr lang="en-US" altLang="zh-CN" sz="3200" b="1">
                    <a:latin typeface="Times New Roman" panose="02020603050405020304" pitchFamily="18" charset="0"/>
                    <a:ea typeface="宋体" panose="02010600030101010101" pitchFamily="2" charset="-122"/>
                  </a:endParaRPr>
                </a:p>
                <a:p>
                  <a:pPr algn="ctr" eaLnBrk="0" hangingPunct="0">
                    <a:buClrTx/>
                  </a:pPr>
                  <a:endParaRPr lang="en-US" altLang="zh-CN" sz="3200" b="1" dirty="0">
                    <a:latin typeface="Times New Roman" panose="02020603050405020304" pitchFamily="18" charset="0"/>
                    <a:ea typeface="宋体" panose="02010600030101010101" pitchFamily="2" charset="-122"/>
                  </a:endParaRPr>
                </a:p>
              </p:txBody>
            </p:sp>
            <p:sp>
              <p:nvSpPr>
                <p:cNvPr id="31756" name="矩形 40972"/>
                <p:cNvSpPr/>
                <p:nvPr/>
              </p:nvSpPr>
              <p:spPr>
                <a:xfrm>
                  <a:off x="1146" y="0"/>
                  <a:ext cx="573" cy="384"/>
                </a:xfrm>
                <a:prstGeom prst="rect">
                  <a:avLst/>
                </a:prstGeom>
                <a:noFill/>
                <a:ln w="7" cap="flat" cmpd="sng">
                  <a:solidFill>
                    <a:srgbClr val="A0A0A0"/>
                  </a:solidFill>
                  <a:prstDash val="solid"/>
                  <a:miter/>
                  <a:headEnd type="none" w="med" len="med"/>
                  <a:tailEnd type="none" w="med" len="med"/>
                </a:ln>
              </p:spPr>
              <p:txBody>
                <a:bodyPr anchor="t"/>
                <a:p>
                  <a:endParaRPr lang="zh-CN" altLang="en-US">
                    <a:latin typeface="Arial" panose="020B0604020202020204" pitchFamily="34" charset="0"/>
                    <a:ea typeface="宋体" panose="02010600030101010101" pitchFamily="2" charset="-122"/>
                  </a:endParaRPr>
                </a:p>
              </p:txBody>
            </p:sp>
          </p:grpSp>
          <p:grpSp>
            <p:nvGrpSpPr>
              <p:cNvPr id="31757" name="组合 40973"/>
              <p:cNvGrpSpPr/>
              <p:nvPr/>
            </p:nvGrpSpPr>
            <p:grpSpPr>
              <a:xfrm>
                <a:off x="1719" y="0"/>
                <a:ext cx="573" cy="384"/>
                <a:chOff x="1719" y="0"/>
                <a:chExt cx="573" cy="384"/>
              </a:xfrm>
            </p:grpSpPr>
            <p:sp>
              <p:nvSpPr>
                <p:cNvPr id="31758" name="矩形 40974"/>
                <p:cNvSpPr/>
                <p:nvPr/>
              </p:nvSpPr>
              <p:spPr>
                <a:xfrm>
                  <a:off x="1762" y="0"/>
                  <a:ext cx="487" cy="384"/>
                </a:xfrm>
                <a:prstGeom prst="rect">
                  <a:avLst/>
                </a:prstGeom>
                <a:noFill/>
                <a:ln w="9525">
                  <a:noFill/>
                </a:ln>
              </p:spPr>
              <p:txBody>
                <a:bodyPr anchor="t"/>
                <a:p>
                  <a:pPr algn="ctr">
                    <a:buClrTx/>
                  </a:pPr>
                  <a:r>
                    <a:rPr lang="en-US" altLang="zh-CN" sz="3200" b="1">
                      <a:latin typeface="Times New Roman" panose="02020603050405020304" pitchFamily="18" charset="0"/>
                      <a:ea typeface="宋体" panose="02010600030101010101" pitchFamily="2" charset="-122"/>
                    </a:rPr>
                    <a:t>200</a:t>
                  </a:r>
                  <a:endParaRPr lang="en-US" altLang="zh-CN" sz="3200" b="1">
                    <a:latin typeface="Times New Roman" panose="02020603050405020304" pitchFamily="18" charset="0"/>
                    <a:ea typeface="宋体" panose="02010600030101010101" pitchFamily="2" charset="-122"/>
                  </a:endParaRPr>
                </a:p>
                <a:p>
                  <a:pPr algn="ctr" eaLnBrk="0" hangingPunct="0">
                    <a:buClrTx/>
                  </a:pPr>
                  <a:endParaRPr lang="en-US" altLang="zh-CN" sz="3200" b="1" dirty="0">
                    <a:latin typeface="Times New Roman" panose="02020603050405020304" pitchFamily="18" charset="0"/>
                    <a:ea typeface="宋体" panose="02010600030101010101" pitchFamily="2" charset="-122"/>
                  </a:endParaRPr>
                </a:p>
              </p:txBody>
            </p:sp>
            <p:sp>
              <p:nvSpPr>
                <p:cNvPr id="31759" name="矩形 40975"/>
                <p:cNvSpPr/>
                <p:nvPr/>
              </p:nvSpPr>
              <p:spPr>
                <a:xfrm>
                  <a:off x="1719" y="0"/>
                  <a:ext cx="573" cy="384"/>
                </a:xfrm>
                <a:prstGeom prst="rect">
                  <a:avLst/>
                </a:prstGeom>
                <a:noFill/>
                <a:ln w="7" cap="flat" cmpd="sng">
                  <a:solidFill>
                    <a:srgbClr val="A0A0A0"/>
                  </a:solidFill>
                  <a:prstDash val="solid"/>
                  <a:miter/>
                  <a:headEnd type="none" w="med" len="med"/>
                  <a:tailEnd type="none" w="med" len="med"/>
                </a:ln>
              </p:spPr>
              <p:txBody>
                <a:bodyPr anchor="t"/>
                <a:p>
                  <a:endParaRPr lang="zh-CN" altLang="en-US">
                    <a:latin typeface="Arial" panose="020B0604020202020204" pitchFamily="34" charset="0"/>
                    <a:ea typeface="宋体" panose="02010600030101010101" pitchFamily="2" charset="-122"/>
                  </a:endParaRPr>
                </a:p>
              </p:txBody>
            </p:sp>
          </p:grpSp>
          <p:grpSp>
            <p:nvGrpSpPr>
              <p:cNvPr id="31760" name="组合 40976"/>
              <p:cNvGrpSpPr/>
              <p:nvPr/>
            </p:nvGrpSpPr>
            <p:grpSpPr>
              <a:xfrm>
                <a:off x="2292" y="0"/>
                <a:ext cx="573" cy="384"/>
                <a:chOff x="2292" y="0"/>
                <a:chExt cx="573" cy="384"/>
              </a:xfrm>
            </p:grpSpPr>
            <p:sp>
              <p:nvSpPr>
                <p:cNvPr id="31761" name="矩形 40977"/>
                <p:cNvSpPr/>
                <p:nvPr/>
              </p:nvSpPr>
              <p:spPr>
                <a:xfrm>
                  <a:off x="2335" y="0"/>
                  <a:ext cx="487" cy="384"/>
                </a:xfrm>
                <a:prstGeom prst="rect">
                  <a:avLst/>
                </a:prstGeom>
                <a:noFill/>
                <a:ln w="9525">
                  <a:noFill/>
                </a:ln>
              </p:spPr>
              <p:txBody>
                <a:bodyPr anchor="t"/>
                <a:p>
                  <a:pPr algn="ctr">
                    <a:buClrTx/>
                  </a:pPr>
                  <a:r>
                    <a:rPr lang="en-US" altLang="zh-CN" sz="3200" b="1">
                      <a:latin typeface="Times New Roman" panose="02020603050405020304" pitchFamily="18" charset="0"/>
                      <a:ea typeface="宋体" panose="02010600030101010101" pitchFamily="2" charset="-122"/>
                    </a:rPr>
                    <a:t>300</a:t>
                  </a:r>
                  <a:endParaRPr lang="en-US" altLang="zh-CN" sz="3200" b="1">
                    <a:latin typeface="Times New Roman" panose="02020603050405020304" pitchFamily="18" charset="0"/>
                    <a:ea typeface="宋体" panose="02010600030101010101" pitchFamily="2" charset="-122"/>
                  </a:endParaRPr>
                </a:p>
                <a:p>
                  <a:pPr algn="ctr" eaLnBrk="0" hangingPunct="0">
                    <a:buClrTx/>
                  </a:pPr>
                  <a:endParaRPr lang="en-US" altLang="zh-CN" sz="3200" b="1" dirty="0">
                    <a:latin typeface="Times New Roman" panose="02020603050405020304" pitchFamily="18" charset="0"/>
                    <a:ea typeface="宋体" panose="02010600030101010101" pitchFamily="2" charset="-122"/>
                  </a:endParaRPr>
                </a:p>
              </p:txBody>
            </p:sp>
            <p:sp>
              <p:nvSpPr>
                <p:cNvPr id="31762" name="矩形 40978"/>
                <p:cNvSpPr/>
                <p:nvPr/>
              </p:nvSpPr>
              <p:spPr>
                <a:xfrm>
                  <a:off x="2292" y="0"/>
                  <a:ext cx="573" cy="384"/>
                </a:xfrm>
                <a:prstGeom prst="rect">
                  <a:avLst/>
                </a:prstGeom>
                <a:noFill/>
                <a:ln w="7" cap="flat" cmpd="sng">
                  <a:solidFill>
                    <a:srgbClr val="A0A0A0"/>
                  </a:solidFill>
                  <a:prstDash val="solid"/>
                  <a:miter/>
                  <a:headEnd type="none" w="med" len="med"/>
                  <a:tailEnd type="none" w="med" len="med"/>
                </a:ln>
              </p:spPr>
              <p:txBody>
                <a:bodyPr anchor="t"/>
                <a:p>
                  <a:endParaRPr lang="zh-CN" altLang="en-US">
                    <a:latin typeface="Arial" panose="020B0604020202020204" pitchFamily="34" charset="0"/>
                    <a:ea typeface="宋体" panose="02010600030101010101" pitchFamily="2" charset="-122"/>
                  </a:endParaRPr>
                </a:p>
              </p:txBody>
            </p:sp>
          </p:grpSp>
          <p:grpSp>
            <p:nvGrpSpPr>
              <p:cNvPr id="31763" name="组合 40979"/>
              <p:cNvGrpSpPr/>
              <p:nvPr/>
            </p:nvGrpSpPr>
            <p:grpSpPr>
              <a:xfrm>
                <a:off x="2865" y="0"/>
                <a:ext cx="573" cy="384"/>
                <a:chOff x="2865" y="0"/>
                <a:chExt cx="573" cy="384"/>
              </a:xfrm>
            </p:grpSpPr>
            <p:sp>
              <p:nvSpPr>
                <p:cNvPr id="31764" name="矩形 40980"/>
                <p:cNvSpPr/>
                <p:nvPr/>
              </p:nvSpPr>
              <p:spPr>
                <a:xfrm>
                  <a:off x="2908" y="0"/>
                  <a:ext cx="487" cy="384"/>
                </a:xfrm>
                <a:prstGeom prst="rect">
                  <a:avLst/>
                </a:prstGeom>
                <a:noFill/>
                <a:ln w="9525">
                  <a:noFill/>
                </a:ln>
              </p:spPr>
              <p:txBody>
                <a:bodyPr anchor="t"/>
                <a:p>
                  <a:pPr algn="ctr">
                    <a:buClrTx/>
                  </a:pPr>
                  <a:r>
                    <a:rPr lang="en-US" altLang="zh-CN" sz="3200" b="1">
                      <a:latin typeface="Times New Roman" panose="02020603050405020304" pitchFamily="18" charset="0"/>
                      <a:ea typeface="宋体" panose="02010600030101010101" pitchFamily="2" charset="-122"/>
                    </a:rPr>
                    <a:t>500</a:t>
                  </a:r>
                  <a:endParaRPr lang="en-US" altLang="zh-CN" sz="3200" b="1">
                    <a:latin typeface="Times New Roman" panose="02020603050405020304" pitchFamily="18" charset="0"/>
                    <a:ea typeface="宋体" panose="02010600030101010101" pitchFamily="2" charset="-122"/>
                  </a:endParaRPr>
                </a:p>
                <a:p>
                  <a:pPr algn="ctr" eaLnBrk="0" hangingPunct="0">
                    <a:buClrTx/>
                  </a:pPr>
                  <a:endParaRPr lang="en-US" altLang="zh-CN" sz="3200" b="1" dirty="0">
                    <a:latin typeface="Times New Roman" panose="02020603050405020304" pitchFamily="18" charset="0"/>
                    <a:ea typeface="宋体" panose="02010600030101010101" pitchFamily="2" charset="-122"/>
                  </a:endParaRPr>
                </a:p>
              </p:txBody>
            </p:sp>
            <p:sp>
              <p:nvSpPr>
                <p:cNvPr id="31765" name="矩形 40981"/>
                <p:cNvSpPr/>
                <p:nvPr/>
              </p:nvSpPr>
              <p:spPr>
                <a:xfrm>
                  <a:off x="2865" y="0"/>
                  <a:ext cx="573" cy="384"/>
                </a:xfrm>
                <a:prstGeom prst="rect">
                  <a:avLst/>
                </a:prstGeom>
                <a:noFill/>
                <a:ln w="7" cap="flat" cmpd="sng">
                  <a:solidFill>
                    <a:srgbClr val="A0A0A0"/>
                  </a:solidFill>
                  <a:prstDash val="solid"/>
                  <a:miter/>
                  <a:headEnd type="none" w="med" len="med"/>
                  <a:tailEnd type="none" w="med" len="med"/>
                </a:ln>
              </p:spPr>
              <p:txBody>
                <a:bodyPr anchor="t"/>
                <a:p>
                  <a:endParaRPr lang="zh-CN" altLang="en-US">
                    <a:latin typeface="Arial" panose="020B0604020202020204" pitchFamily="34" charset="0"/>
                    <a:ea typeface="宋体" panose="02010600030101010101" pitchFamily="2" charset="-122"/>
                  </a:endParaRPr>
                </a:p>
              </p:txBody>
            </p:sp>
          </p:grpSp>
          <p:grpSp>
            <p:nvGrpSpPr>
              <p:cNvPr id="31766" name="组合 40982"/>
              <p:cNvGrpSpPr/>
              <p:nvPr/>
            </p:nvGrpSpPr>
            <p:grpSpPr>
              <a:xfrm>
                <a:off x="3438" y="0"/>
                <a:ext cx="573" cy="384"/>
                <a:chOff x="3438" y="0"/>
                <a:chExt cx="573" cy="384"/>
              </a:xfrm>
            </p:grpSpPr>
            <p:sp>
              <p:nvSpPr>
                <p:cNvPr id="31767" name="矩形 40983"/>
                <p:cNvSpPr/>
                <p:nvPr/>
              </p:nvSpPr>
              <p:spPr>
                <a:xfrm>
                  <a:off x="3481" y="0"/>
                  <a:ext cx="487" cy="384"/>
                </a:xfrm>
                <a:prstGeom prst="rect">
                  <a:avLst/>
                </a:prstGeom>
                <a:noFill/>
                <a:ln w="9525">
                  <a:noFill/>
                </a:ln>
              </p:spPr>
              <p:txBody>
                <a:bodyPr anchor="t"/>
                <a:p>
                  <a:pPr algn="ctr">
                    <a:buClrTx/>
                  </a:pPr>
                  <a:r>
                    <a:rPr lang="en-US" altLang="zh-CN" sz="3200" b="1">
                      <a:latin typeface="Times New Roman" panose="02020603050405020304" pitchFamily="18" charset="0"/>
                      <a:ea typeface="宋体" panose="02010600030101010101" pitchFamily="2" charset="-122"/>
                    </a:rPr>
                    <a:t>1000</a:t>
                  </a:r>
                  <a:endParaRPr lang="en-US" altLang="zh-CN" sz="3200" b="1">
                    <a:latin typeface="Times New Roman" panose="02020603050405020304" pitchFamily="18" charset="0"/>
                    <a:ea typeface="宋体" panose="02010600030101010101" pitchFamily="2" charset="-122"/>
                  </a:endParaRPr>
                </a:p>
                <a:p>
                  <a:pPr algn="ctr" eaLnBrk="0" hangingPunct="0">
                    <a:buClrTx/>
                  </a:pPr>
                  <a:endParaRPr lang="en-US" altLang="zh-CN" sz="3200" b="1" dirty="0">
                    <a:latin typeface="Times New Roman" panose="02020603050405020304" pitchFamily="18" charset="0"/>
                    <a:ea typeface="宋体" panose="02010600030101010101" pitchFamily="2" charset="-122"/>
                  </a:endParaRPr>
                </a:p>
              </p:txBody>
            </p:sp>
            <p:sp>
              <p:nvSpPr>
                <p:cNvPr id="31768" name="矩形 40984"/>
                <p:cNvSpPr/>
                <p:nvPr/>
              </p:nvSpPr>
              <p:spPr>
                <a:xfrm>
                  <a:off x="3438" y="0"/>
                  <a:ext cx="573" cy="384"/>
                </a:xfrm>
                <a:prstGeom prst="rect">
                  <a:avLst/>
                </a:prstGeom>
                <a:noFill/>
                <a:ln w="7" cap="flat" cmpd="sng">
                  <a:solidFill>
                    <a:srgbClr val="A0A0A0"/>
                  </a:solidFill>
                  <a:prstDash val="solid"/>
                  <a:miter/>
                  <a:headEnd type="none" w="med" len="med"/>
                  <a:tailEnd type="none" w="med" len="med"/>
                </a:ln>
              </p:spPr>
              <p:txBody>
                <a:bodyPr anchor="t"/>
                <a:p>
                  <a:endParaRPr lang="zh-CN" altLang="en-US">
                    <a:latin typeface="Arial" panose="020B0604020202020204" pitchFamily="34" charset="0"/>
                    <a:ea typeface="宋体" panose="02010600030101010101" pitchFamily="2" charset="-122"/>
                  </a:endParaRPr>
                </a:p>
              </p:txBody>
            </p:sp>
          </p:grpSp>
          <p:grpSp>
            <p:nvGrpSpPr>
              <p:cNvPr id="31769" name="组合 40985"/>
              <p:cNvGrpSpPr/>
              <p:nvPr/>
            </p:nvGrpSpPr>
            <p:grpSpPr>
              <a:xfrm>
                <a:off x="0" y="384"/>
                <a:ext cx="573" cy="384"/>
                <a:chOff x="0" y="384"/>
                <a:chExt cx="573" cy="384"/>
              </a:xfrm>
            </p:grpSpPr>
            <p:sp>
              <p:nvSpPr>
                <p:cNvPr id="31770" name="矩形 40986"/>
                <p:cNvSpPr/>
                <p:nvPr/>
              </p:nvSpPr>
              <p:spPr>
                <a:xfrm>
                  <a:off x="43" y="384"/>
                  <a:ext cx="487" cy="384"/>
                </a:xfrm>
                <a:prstGeom prst="rect">
                  <a:avLst/>
                </a:prstGeom>
                <a:noFill/>
                <a:ln w="9525">
                  <a:noFill/>
                </a:ln>
              </p:spPr>
              <p:txBody>
                <a:bodyPr anchor="t"/>
                <a:p>
                  <a:pPr algn="ctr">
                    <a:buClrTx/>
                  </a:pPr>
                  <a:r>
                    <a:rPr lang="zh-CN" altLang="en-US" sz="3200" b="1" dirty="0">
                      <a:latin typeface="Times New Roman" panose="02020603050405020304" pitchFamily="18" charset="0"/>
                      <a:ea typeface="宋体" panose="02010600030101010101" pitchFamily="2" charset="-122"/>
                    </a:rPr>
                    <a:t>优等品数</a:t>
                  </a:r>
                  <a:endParaRPr lang="zh-CN" altLang="en-US" sz="3200" b="1" dirty="0">
                    <a:latin typeface="Comic Sans MS" panose="030F0702030302020204" pitchFamily="66" charset="0"/>
                    <a:ea typeface="宋体" panose="02010600030101010101" pitchFamily="2" charset="-122"/>
                  </a:endParaRPr>
                </a:p>
                <a:p>
                  <a:pPr algn="ctr" eaLnBrk="0" hangingPunct="0">
                    <a:buClrTx/>
                  </a:pPr>
                  <a:endParaRPr lang="zh-CN" altLang="en-US" sz="3200" b="1" dirty="0">
                    <a:latin typeface="Times New Roman" panose="02020603050405020304" pitchFamily="18" charset="0"/>
                    <a:ea typeface="宋体" panose="02010600030101010101" pitchFamily="2" charset="-122"/>
                  </a:endParaRPr>
                </a:p>
              </p:txBody>
            </p:sp>
            <p:sp>
              <p:nvSpPr>
                <p:cNvPr id="31771" name="矩形 40987"/>
                <p:cNvSpPr/>
                <p:nvPr/>
              </p:nvSpPr>
              <p:spPr>
                <a:xfrm>
                  <a:off x="0" y="384"/>
                  <a:ext cx="573" cy="384"/>
                </a:xfrm>
                <a:prstGeom prst="rect">
                  <a:avLst/>
                </a:prstGeom>
                <a:noFill/>
                <a:ln w="7" cap="flat" cmpd="sng">
                  <a:solidFill>
                    <a:srgbClr val="A0A0A0"/>
                  </a:solidFill>
                  <a:prstDash val="solid"/>
                  <a:miter/>
                  <a:headEnd type="none" w="med" len="med"/>
                  <a:tailEnd type="none" w="med" len="med"/>
                </a:ln>
              </p:spPr>
              <p:txBody>
                <a:bodyPr anchor="t"/>
                <a:p>
                  <a:endParaRPr lang="zh-CN" altLang="en-US">
                    <a:latin typeface="Arial" panose="020B0604020202020204" pitchFamily="34" charset="0"/>
                    <a:ea typeface="宋体" panose="02010600030101010101" pitchFamily="2" charset="-122"/>
                  </a:endParaRPr>
                </a:p>
              </p:txBody>
            </p:sp>
          </p:grpSp>
          <p:grpSp>
            <p:nvGrpSpPr>
              <p:cNvPr id="31772" name="组合 40988"/>
              <p:cNvGrpSpPr/>
              <p:nvPr/>
            </p:nvGrpSpPr>
            <p:grpSpPr>
              <a:xfrm>
                <a:off x="573" y="384"/>
                <a:ext cx="573" cy="384"/>
                <a:chOff x="573" y="384"/>
                <a:chExt cx="573" cy="384"/>
              </a:xfrm>
            </p:grpSpPr>
            <p:sp>
              <p:nvSpPr>
                <p:cNvPr id="31773" name="矩形 40989"/>
                <p:cNvSpPr/>
                <p:nvPr/>
              </p:nvSpPr>
              <p:spPr>
                <a:xfrm>
                  <a:off x="616" y="384"/>
                  <a:ext cx="487" cy="384"/>
                </a:xfrm>
                <a:prstGeom prst="rect">
                  <a:avLst/>
                </a:prstGeom>
                <a:noFill/>
                <a:ln w="9525">
                  <a:noFill/>
                </a:ln>
              </p:spPr>
              <p:txBody>
                <a:bodyPr anchor="t"/>
                <a:p>
                  <a:pPr algn="ctr">
                    <a:buClrTx/>
                  </a:pPr>
                  <a:r>
                    <a:rPr lang="en-US" altLang="zh-CN" sz="3200" b="1">
                      <a:latin typeface="Times New Roman" panose="02020603050405020304" pitchFamily="18" charset="0"/>
                      <a:ea typeface="宋体" panose="02010600030101010101" pitchFamily="2" charset="-122"/>
                    </a:rPr>
                    <a:t>40</a:t>
                  </a:r>
                  <a:endParaRPr lang="en-US" altLang="zh-CN" sz="3200" b="1">
                    <a:latin typeface="Times New Roman" panose="02020603050405020304" pitchFamily="18" charset="0"/>
                    <a:ea typeface="宋体" panose="02010600030101010101" pitchFamily="2" charset="-122"/>
                  </a:endParaRPr>
                </a:p>
                <a:p>
                  <a:pPr algn="ctr" eaLnBrk="0" hangingPunct="0">
                    <a:buClrTx/>
                  </a:pPr>
                  <a:endParaRPr lang="en-US" altLang="zh-CN" sz="3200" b="1" dirty="0">
                    <a:latin typeface="Times New Roman" panose="02020603050405020304" pitchFamily="18" charset="0"/>
                    <a:ea typeface="宋体" panose="02010600030101010101" pitchFamily="2" charset="-122"/>
                  </a:endParaRPr>
                </a:p>
              </p:txBody>
            </p:sp>
            <p:sp>
              <p:nvSpPr>
                <p:cNvPr id="31774" name="矩形 40990"/>
                <p:cNvSpPr/>
                <p:nvPr/>
              </p:nvSpPr>
              <p:spPr>
                <a:xfrm>
                  <a:off x="573" y="384"/>
                  <a:ext cx="573" cy="384"/>
                </a:xfrm>
                <a:prstGeom prst="rect">
                  <a:avLst/>
                </a:prstGeom>
                <a:noFill/>
                <a:ln w="7" cap="flat" cmpd="sng">
                  <a:solidFill>
                    <a:srgbClr val="A0A0A0"/>
                  </a:solidFill>
                  <a:prstDash val="solid"/>
                  <a:miter/>
                  <a:headEnd type="none" w="med" len="med"/>
                  <a:tailEnd type="none" w="med" len="med"/>
                </a:ln>
              </p:spPr>
              <p:txBody>
                <a:bodyPr anchor="t"/>
                <a:p>
                  <a:endParaRPr lang="zh-CN" altLang="en-US">
                    <a:latin typeface="Arial" panose="020B0604020202020204" pitchFamily="34" charset="0"/>
                    <a:ea typeface="宋体" panose="02010600030101010101" pitchFamily="2" charset="-122"/>
                  </a:endParaRPr>
                </a:p>
              </p:txBody>
            </p:sp>
          </p:grpSp>
          <p:grpSp>
            <p:nvGrpSpPr>
              <p:cNvPr id="31775" name="组合 40991"/>
              <p:cNvGrpSpPr/>
              <p:nvPr/>
            </p:nvGrpSpPr>
            <p:grpSpPr>
              <a:xfrm>
                <a:off x="1146" y="384"/>
                <a:ext cx="573" cy="384"/>
                <a:chOff x="1146" y="384"/>
                <a:chExt cx="573" cy="384"/>
              </a:xfrm>
            </p:grpSpPr>
            <p:sp>
              <p:nvSpPr>
                <p:cNvPr id="31776" name="矩形 40992"/>
                <p:cNvSpPr/>
                <p:nvPr/>
              </p:nvSpPr>
              <p:spPr>
                <a:xfrm>
                  <a:off x="1189" y="384"/>
                  <a:ext cx="487" cy="384"/>
                </a:xfrm>
                <a:prstGeom prst="rect">
                  <a:avLst/>
                </a:prstGeom>
                <a:noFill/>
                <a:ln w="9525">
                  <a:noFill/>
                </a:ln>
              </p:spPr>
              <p:txBody>
                <a:bodyPr anchor="t"/>
                <a:p>
                  <a:pPr algn="ctr">
                    <a:buClrTx/>
                  </a:pPr>
                  <a:r>
                    <a:rPr lang="en-US" altLang="zh-CN" sz="3200" b="1">
                      <a:latin typeface="Times New Roman" panose="02020603050405020304" pitchFamily="18" charset="0"/>
                      <a:ea typeface="宋体" panose="02010600030101010101" pitchFamily="2" charset="-122"/>
                    </a:rPr>
                    <a:t>92</a:t>
                  </a:r>
                  <a:endParaRPr lang="en-US" altLang="zh-CN" sz="3200" b="1">
                    <a:latin typeface="Times New Roman" panose="02020603050405020304" pitchFamily="18" charset="0"/>
                    <a:ea typeface="宋体" panose="02010600030101010101" pitchFamily="2" charset="-122"/>
                  </a:endParaRPr>
                </a:p>
                <a:p>
                  <a:pPr algn="ctr" eaLnBrk="0" hangingPunct="0">
                    <a:buClrTx/>
                  </a:pPr>
                  <a:endParaRPr lang="en-US" altLang="zh-CN" sz="3200" b="1" dirty="0">
                    <a:latin typeface="Times New Roman" panose="02020603050405020304" pitchFamily="18" charset="0"/>
                    <a:ea typeface="宋体" panose="02010600030101010101" pitchFamily="2" charset="-122"/>
                  </a:endParaRPr>
                </a:p>
              </p:txBody>
            </p:sp>
            <p:sp>
              <p:nvSpPr>
                <p:cNvPr id="31777" name="矩形 40993"/>
                <p:cNvSpPr/>
                <p:nvPr/>
              </p:nvSpPr>
              <p:spPr>
                <a:xfrm>
                  <a:off x="1146" y="384"/>
                  <a:ext cx="573" cy="384"/>
                </a:xfrm>
                <a:prstGeom prst="rect">
                  <a:avLst/>
                </a:prstGeom>
                <a:noFill/>
                <a:ln w="7" cap="flat" cmpd="sng">
                  <a:solidFill>
                    <a:srgbClr val="A0A0A0"/>
                  </a:solidFill>
                  <a:prstDash val="solid"/>
                  <a:miter/>
                  <a:headEnd type="none" w="med" len="med"/>
                  <a:tailEnd type="none" w="med" len="med"/>
                </a:ln>
              </p:spPr>
              <p:txBody>
                <a:bodyPr anchor="t"/>
                <a:p>
                  <a:endParaRPr lang="zh-CN" altLang="en-US">
                    <a:latin typeface="Arial" panose="020B0604020202020204" pitchFamily="34" charset="0"/>
                    <a:ea typeface="宋体" panose="02010600030101010101" pitchFamily="2" charset="-122"/>
                  </a:endParaRPr>
                </a:p>
              </p:txBody>
            </p:sp>
          </p:grpSp>
          <p:grpSp>
            <p:nvGrpSpPr>
              <p:cNvPr id="31778" name="组合 40994"/>
              <p:cNvGrpSpPr/>
              <p:nvPr/>
            </p:nvGrpSpPr>
            <p:grpSpPr>
              <a:xfrm>
                <a:off x="1719" y="384"/>
                <a:ext cx="573" cy="384"/>
                <a:chOff x="1719" y="384"/>
                <a:chExt cx="573" cy="384"/>
              </a:xfrm>
            </p:grpSpPr>
            <p:sp>
              <p:nvSpPr>
                <p:cNvPr id="31779" name="矩形 40995"/>
                <p:cNvSpPr/>
                <p:nvPr/>
              </p:nvSpPr>
              <p:spPr>
                <a:xfrm>
                  <a:off x="1762" y="384"/>
                  <a:ext cx="487" cy="384"/>
                </a:xfrm>
                <a:prstGeom prst="rect">
                  <a:avLst/>
                </a:prstGeom>
                <a:noFill/>
                <a:ln w="9525">
                  <a:noFill/>
                </a:ln>
              </p:spPr>
              <p:txBody>
                <a:bodyPr anchor="t"/>
                <a:p>
                  <a:pPr algn="ctr">
                    <a:buClrTx/>
                  </a:pPr>
                  <a:r>
                    <a:rPr lang="en-US" altLang="zh-CN" sz="3200" b="1">
                      <a:latin typeface="Times New Roman" panose="02020603050405020304" pitchFamily="18" charset="0"/>
                      <a:ea typeface="宋体" panose="02010600030101010101" pitchFamily="2" charset="-122"/>
                    </a:rPr>
                    <a:t>192</a:t>
                  </a:r>
                  <a:endParaRPr lang="en-US" altLang="zh-CN" sz="3200" b="1">
                    <a:latin typeface="Times New Roman" panose="02020603050405020304" pitchFamily="18" charset="0"/>
                    <a:ea typeface="宋体" panose="02010600030101010101" pitchFamily="2" charset="-122"/>
                  </a:endParaRPr>
                </a:p>
                <a:p>
                  <a:pPr algn="ctr" eaLnBrk="0" hangingPunct="0">
                    <a:buClrTx/>
                  </a:pPr>
                  <a:endParaRPr lang="en-US" altLang="zh-CN" sz="3200" b="1" dirty="0">
                    <a:latin typeface="Times New Roman" panose="02020603050405020304" pitchFamily="18" charset="0"/>
                    <a:ea typeface="宋体" panose="02010600030101010101" pitchFamily="2" charset="-122"/>
                  </a:endParaRPr>
                </a:p>
              </p:txBody>
            </p:sp>
            <p:sp>
              <p:nvSpPr>
                <p:cNvPr id="31780" name="矩形 40996"/>
                <p:cNvSpPr/>
                <p:nvPr/>
              </p:nvSpPr>
              <p:spPr>
                <a:xfrm>
                  <a:off x="1719" y="384"/>
                  <a:ext cx="573" cy="384"/>
                </a:xfrm>
                <a:prstGeom prst="rect">
                  <a:avLst/>
                </a:prstGeom>
                <a:noFill/>
                <a:ln w="7" cap="flat" cmpd="sng">
                  <a:solidFill>
                    <a:srgbClr val="A0A0A0"/>
                  </a:solidFill>
                  <a:prstDash val="solid"/>
                  <a:miter/>
                  <a:headEnd type="none" w="med" len="med"/>
                  <a:tailEnd type="none" w="med" len="med"/>
                </a:ln>
              </p:spPr>
              <p:txBody>
                <a:bodyPr anchor="t"/>
                <a:p>
                  <a:endParaRPr lang="zh-CN" altLang="en-US">
                    <a:latin typeface="Arial" panose="020B0604020202020204" pitchFamily="34" charset="0"/>
                    <a:ea typeface="宋体" panose="02010600030101010101" pitchFamily="2" charset="-122"/>
                  </a:endParaRPr>
                </a:p>
              </p:txBody>
            </p:sp>
          </p:grpSp>
          <p:grpSp>
            <p:nvGrpSpPr>
              <p:cNvPr id="31781" name="组合 40997"/>
              <p:cNvGrpSpPr/>
              <p:nvPr/>
            </p:nvGrpSpPr>
            <p:grpSpPr>
              <a:xfrm>
                <a:off x="2292" y="384"/>
                <a:ext cx="573" cy="384"/>
                <a:chOff x="2292" y="384"/>
                <a:chExt cx="573" cy="384"/>
              </a:xfrm>
            </p:grpSpPr>
            <p:sp>
              <p:nvSpPr>
                <p:cNvPr id="31782" name="矩形 40998"/>
                <p:cNvSpPr/>
                <p:nvPr/>
              </p:nvSpPr>
              <p:spPr>
                <a:xfrm>
                  <a:off x="2335" y="384"/>
                  <a:ext cx="487" cy="384"/>
                </a:xfrm>
                <a:prstGeom prst="rect">
                  <a:avLst/>
                </a:prstGeom>
                <a:noFill/>
                <a:ln w="9525">
                  <a:noFill/>
                </a:ln>
              </p:spPr>
              <p:txBody>
                <a:bodyPr anchor="t"/>
                <a:p>
                  <a:pPr algn="ctr">
                    <a:buClrTx/>
                  </a:pPr>
                  <a:r>
                    <a:rPr lang="en-US" altLang="zh-CN" sz="3200" b="1">
                      <a:latin typeface="Times New Roman" panose="02020603050405020304" pitchFamily="18" charset="0"/>
                      <a:ea typeface="宋体" panose="02010600030101010101" pitchFamily="2" charset="-122"/>
                    </a:rPr>
                    <a:t>285</a:t>
                  </a:r>
                  <a:endParaRPr lang="en-US" altLang="zh-CN" sz="3200" b="1">
                    <a:latin typeface="Times New Roman" panose="02020603050405020304" pitchFamily="18" charset="0"/>
                    <a:ea typeface="宋体" panose="02010600030101010101" pitchFamily="2" charset="-122"/>
                  </a:endParaRPr>
                </a:p>
                <a:p>
                  <a:pPr algn="ctr" eaLnBrk="0" hangingPunct="0">
                    <a:buClrTx/>
                  </a:pPr>
                  <a:endParaRPr lang="en-US" altLang="zh-CN" sz="3200" b="1" dirty="0">
                    <a:latin typeface="Times New Roman" panose="02020603050405020304" pitchFamily="18" charset="0"/>
                    <a:ea typeface="宋体" panose="02010600030101010101" pitchFamily="2" charset="-122"/>
                  </a:endParaRPr>
                </a:p>
              </p:txBody>
            </p:sp>
            <p:sp>
              <p:nvSpPr>
                <p:cNvPr id="31783" name="矩形 40999"/>
                <p:cNvSpPr/>
                <p:nvPr/>
              </p:nvSpPr>
              <p:spPr>
                <a:xfrm>
                  <a:off x="2292" y="384"/>
                  <a:ext cx="573" cy="384"/>
                </a:xfrm>
                <a:prstGeom prst="rect">
                  <a:avLst/>
                </a:prstGeom>
                <a:noFill/>
                <a:ln w="7" cap="flat" cmpd="sng">
                  <a:solidFill>
                    <a:srgbClr val="A0A0A0"/>
                  </a:solidFill>
                  <a:prstDash val="solid"/>
                  <a:miter/>
                  <a:headEnd type="none" w="med" len="med"/>
                  <a:tailEnd type="none" w="med" len="med"/>
                </a:ln>
              </p:spPr>
              <p:txBody>
                <a:bodyPr anchor="t"/>
                <a:p>
                  <a:endParaRPr lang="zh-CN" altLang="en-US">
                    <a:latin typeface="Arial" panose="020B0604020202020204" pitchFamily="34" charset="0"/>
                    <a:ea typeface="宋体" panose="02010600030101010101" pitchFamily="2" charset="-122"/>
                  </a:endParaRPr>
                </a:p>
              </p:txBody>
            </p:sp>
          </p:grpSp>
          <p:grpSp>
            <p:nvGrpSpPr>
              <p:cNvPr id="31784" name="组合 41000"/>
              <p:cNvGrpSpPr/>
              <p:nvPr/>
            </p:nvGrpSpPr>
            <p:grpSpPr>
              <a:xfrm>
                <a:off x="2865" y="384"/>
                <a:ext cx="573" cy="384"/>
                <a:chOff x="2865" y="384"/>
                <a:chExt cx="573" cy="384"/>
              </a:xfrm>
            </p:grpSpPr>
            <p:sp>
              <p:nvSpPr>
                <p:cNvPr id="31785" name="矩形 41001"/>
                <p:cNvSpPr/>
                <p:nvPr/>
              </p:nvSpPr>
              <p:spPr>
                <a:xfrm>
                  <a:off x="2908" y="384"/>
                  <a:ext cx="487" cy="384"/>
                </a:xfrm>
                <a:prstGeom prst="rect">
                  <a:avLst/>
                </a:prstGeom>
                <a:noFill/>
                <a:ln w="9525">
                  <a:noFill/>
                </a:ln>
              </p:spPr>
              <p:txBody>
                <a:bodyPr anchor="t"/>
                <a:p>
                  <a:pPr algn="ctr">
                    <a:buClrTx/>
                  </a:pPr>
                  <a:r>
                    <a:rPr lang="en-US" altLang="zh-CN" sz="3200" b="1">
                      <a:latin typeface="Times New Roman" panose="02020603050405020304" pitchFamily="18" charset="0"/>
                      <a:ea typeface="宋体" panose="02010600030101010101" pitchFamily="2" charset="-122"/>
                    </a:rPr>
                    <a:t>478</a:t>
                  </a:r>
                  <a:endParaRPr lang="en-US" altLang="zh-CN" sz="3200" b="1">
                    <a:latin typeface="Times New Roman" panose="02020603050405020304" pitchFamily="18" charset="0"/>
                    <a:ea typeface="宋体" panose="02010600030101010101" pitchFamily="2" charset="-122"/>
                  </a:endParaRPr>
                </a:p>
                <a:p>
                  <a:pPr algn="ctr" eaLnBrk="0" hangingPunct="0">
                    <a:buClrTx/>
                  </a:pPr>
                  <a:endParaRPr lang="en-US" altLang="zh-CN" sz="3200" b="1" dirty="0">
                    <a:latin typeface="Times New Roman" panose="02020603050405020304" pitchFamily="18" charset="0"/>
                    <a:ea typeface="宋体" panose="02010600030101010101" pitchFamily="2" charset="-122"/>
                  </a:endParaRPr>
                </a:p>
              </p:txBody>
            </p:sp>
            <p:sp>
              <p:nvSpPr>
                <p:cNvPr id="31786" name="矩形 41002"/>
                <p:cNvSpPr/>
                <p:nvPr/>
              </p:nvSpPr>
              <p:spPr>
                <a:xfrm>
                  <a:off x="2865" y="384"/>
                  <a:ext cx="573" cy="384"/>
                </a:xfrm>
                <a:prstGeom prst="rect">
                  <a:avLst/>
                </a:prstGeom>
                <a:noFill/>
                <a:ln w="7" cap="flat" cmpd="sng">
                  <a:solidFill>
                    <a:srgbClr val="A0A0A0"/>
                  </a:solidFill>
                  <a:prstDash val="solid"/>
                  <a:miter/>
                  <a:headEnd type="none" w="med" len="med"/>
                  <a:tailEnd type="none" w="med" len="med"/>
                </a:ln>
              </p:spPr>
              <p:txBody>
                <a:bodyPr anchor="t"/>
                <a:p>
                  <a:endParaRPr lang="zh-CN" altLang="en-US">
                    <a:latin typeface="Arial" panose="020B0604020202020204" pitchFamily="34" charset="0"/>
                    <a:ea typeface="宋体" panose="02010600030101010101" pitchFamily="2" charset="-122"/>
                  </a:endParaRPr>
                </a:p>
              </p:txBody>
            </p:sp>
          </p:grpSp>
          <p:grpSp>
            <p:nvGrpSpPr>
              <p:cNvPr id="31787" name="组合 41003"/>
              <p:cNvGrpSpPr/>
              <p:nvPr/>
            </p:nvGrpSpPr>
            <p:grpSpPr>
              <a:xfrm>
                <a:off x="3438" y="384"/>
                <a:ext cx="573" cy="384"/>
                <a:chOff x="3438" y="384"/>
                <a:chExt cx="573" cy="384"/>
              </a:xfrm>
            </p:grpSpPr>
            <p:sp>
              <p:nvSpPr>
                <p:cNvPr id="31788" name="矩形 41004"/>
                <p:cNvSpPr/>
                <p:nvPr/>
              </p:nvSpPr>
              <p:spPr>
                <a:xfrm>
                  <a:off x="3481" y="384"/>
                  <a:ext cx="487" cy="384"/>
                </a:xfrm>
                <a:prstGeom prst="rect">
                  <a:avLst/>
                </a:prstGeom>
                <a:noFill/>
                <a:ln w="9525">
                  <a:noFill/>
                </a:ln>
              </p:spPr>
              <p:txBody>
                <a:bodyPr anchor="t"/>
                <a:p>
                  <a:pPr algn="ctr">
                    <a:buClrTx/>
                  </a:pPr>
                  <a:r>
                    <a:rPr lang="en-US" altLang="zh-CN" sz="3200" b="1">
                      <a:latin typeface="Times New Roman" panose="02020603050405020304" pitchFamily="18" charset="0"/>
                      <a:ea typeface="宋体" panose="02010600030101010101" pitchFamily="2" charset="-122"/>
                    </a:rPr>
                    <a:t>954</a:t>
                  </a:r>
                  <a:endParaRPr lang="en-US" altLang="zh-CN" sz="3200" b="1">
                    <a:latin typeface="Times New Roman" panose="02020603050405020304" pitchFamily="18" charset="0"/>
                    <a:ea typeface="宋体" panose="02010600030101010101" pitchFamily="2" charset="-122"/>
                  </a:endParaRPr>
                </a:p>
                <a:p>
                  <a:pPr algn="ctr" eaLnBrk="0" hangingPunct="0">
                    <a:buClrTx/>
                  </a:pPr>
                  <a:endParaRPr lang="en-US" altLang="zh-CN" sz="3200" b="1" dirty="0">
                    <a:latin typeface="Times New Roman" panose="02020603050405020304" pitchFamily="18" charset="0"/>
                    <a:ea typeface="宋体" panose="02010600030101010101" pitchFamily="2" charset="-122"/>
                  </a:endParaRPr>
                </a:p>
              </p:txBody>
            </p:sp>
            <p:sp>
              <p:nvSpPr>
                <p:cNvPr id="31789" name="矩形 41005"/>
                <p:cNvSpPr/>
                <p:nvPr/>
              </p:nvSpPr>
              <p:spPr>
                <a:xfrm>
                  <a:off x="3438" y="384"/>
                  <a:ext cx="573" cy="384"/>
                </a:xfrm>
                <a:prstGeom prst="rect">
                  <a:avLst/>
                </a:prstGeom>
                <a:noFill/>
                <a:ln w="7" cap="flat" cmpd="sng">
                  <a:solidFill>
                    <a:srgbClr val="A0A0A0"/>
                  </a:solidFill>
                  <a:prstDash val="solid"/>
                  <a:miter/>
                  <a:headEnd type="none" w="med" len="med"/>
                  <a:tailEnd type="none" w="med" len="med"/>
                </a:ln>
              </p:spPr>
              <p:txBody>
                <a:bodyPr anchor="t"/>
                <a:p>
                  <a:endParaRPr lang="zh-CN" altLang="en-US">
                    <a:latin typeface="Arial" panose="020B0604020202020204" pitchFamily="34" charset="0"/>
                    <a:ea typeface="宋体" panose="02010600030101010101" pitchFamily="2" charset="-122"/>
                  </a:endParaRPr>
                </a:p>
              </p:txBody>
            </p:sp>
          </p:grpSp>
        </p:grpSp>
        <p:sp>
          <p:nvSpPr>
            <p:cNvPr id="31790" name="矩形 41006"/>
            <p:cNvSpPr/>
            <p:nvPr/>
          </p:nvSpPr>
          <p:spPr>
            <a:xfrm>
              <a:off x="-3" y="-3"/>
              <a:ext cx="4017" cy="774"/>
            </a:xfrm>
            <a:prstGeom prst="rect">
              <a:avLst/>
            </a:prstGeom>
            <a:noFill/>
            <a:ln w="11112" cap="flat" cmpd="sng">
              <a:solidFill>
                <a:srgbClr val="A0A0A0"/>
              </a:solidFill>
              <a:prstDash val="solid"/>
              <a:miter/>
              <a:headEnd type="none" w="med" len="med"/>
              <a:tailEnd type="none" w="med" len="med"/>
            </a:ln>
          </p:spPr>
          <p:txBody>
            <a:bodyPr anchor="t"/>
            <a:p>
              <a:endParaRPr lang="zh-CN" altLang="en-US">
                <a:latin typeface="Arial" panose="020B0604020202020204" pitchFamily="34" charset="0"/>
                <a:ea typeface="宋体" panose="02010600030101010101" pitchFamily="2" charset="-122"/>
              </a:endParaRPr>
            </a:p>
          </p:txBody>
        </p:sp>
      </p:grpSp>
      <p:sp>
        <p:nvSpPr>
          <p:cNvPr id="41008" name="文本框 41007"/>
          <p:cNvSpPr txBox="1"/>
          <p:nvPr/>
        </p:nvSpPr>
        <p:spPr>
          <a:xfrm>
            <a:off x="0" y="4800600"/>
            <a:ext cx="8382000" cy="1554163"/>
          </a:xfrm>
          <a:prstGeom prst="rect">
            <a:avLst/>
          </a:prstGeom>
          <a:noFill/>
          <a:ln w="9525">
            <a:noFill/>
          </a:ln>
        </p:spPr>
        <p:txBody>
          <a:bodyPr anchor="t">
            <a:spAutoFit/>
          </a:bodyPr>
          <a:p>
            <a:pPr>
              <a:buClrTx/>
            </a:pPr>
            <a:r>
              <a:rPr lang="zh-CN" altLang="en-US" sz="3200" b="1" dirty="0">
                <a:latin typeface="Times New Roman" panose="02020603050405020304" pitchFamily="18" charset="0"/>
                <a:ea typeface="宋体" panose="02010600030101010101" pitchFamily="2" charset="-122"/>
              </a:rPr>
              <a:t>（</a:t>
            </a:r>
            <a:r>
              <a:rPr lang="en-US" altLang="zh-CN" sz="3200" b="1">
                <a:latin typeface="Comic Sans MS" panose="030F0702030302020204" pitchFamily="66" charset="0"/>
                <a:ea typeface="宋体" panose="02010600030101010101" pitchFamily="2" charset="-122"/>
              </a:rPr>
              <a:t>1</a:t>
            </a:r>
            <a:r>
              <a:rPr lang="zh-CN" altLang="en-US" sz="3200" b="1" dirty="0">
                <a:latin typeface="Times New Roman" panose="02020603050405020304" pitchFamily="18" charset="0"/>
                <a:ea typeface="宋体" panose="02010600030101010101" pitchFamily="2" charset="-122"/>
              </a:rPr>
              <a:t>）计算表中优等品的各个频率；</a:t>
            </a:r>
            <a:endParaRPr lang="zh-CN" altLang="en-US" sz="3200" b="1" dirty="0">
              <a:latin typeface="Comic Sans MS" panose="030F0702030302020204" pitchFamily="66" charset="0"/>
              <a:ea typeface="宋体" panose="02010600030101010101" pitchFamily="2" charset="-122"/>
            </a:endParaRPr>
          </a:p>
          <a:p>
            <a:pPr>
              <a:buClrTx/>
            </a:pPr>
            <a:r>
              <a:rPr lang="zh-CN" altLang="en-US" sz="3200" b="1" dirty="0">
                <a:latin typeface="宋体" panose="02010600030101010101" pitchFamily="2" charset="-122"/>
                <a:ea typeface="宋体" panose="02010600030101010101" pitchFamily="2" charset="-122"/>
              </a:rPr>
              <a:t>（</a:t>
            </a:r>
            <a:r>
              <a:rPr lang="en-US" altLang="zh-CN" sz="3200" b="1">
                <a:latin typeface="Comic Sans MS" panose="030F0702030302020204" pitchFamily="66" charset="0"/>
                <a:ea typeface="宋体" panose="02010600030101010101" pitchFamily="2" charset="-122"/>
              </a:rPr>
              <a:t>2</a:t>
            </a:r>
            <a:r>
              <a:rPr lang="zh-CN" altLang="en-US" sz="3200" b="1" dirty="0">
                <a:latin typeface="宋体" panose="02010600030101010101" pitchFamily="2" charset="-122"/>
                <a:ea typeface="宋体" panose="02010600030101010101" pitchFamily="2" charset="-122"/>
              </a:rPr>
              <a:t>）该厂生产的电视机优等品的概率是多少？</a:t>
            </a:r>
            <a:r>
              <a:rPr lang="zh-CN" altLang="en-US" sz="3200" b="1" dirty="0">
                <a:latin typeface="Comic Sans MS" panose="030F0702030302020204" pitchFamily="66" charset="0"/>
                <a:ea typeface="宋体" panose="02010600030101010101" pitchFamily="2" charset="-122"/>
              </a:rPr>
              <a:t> </a:t>
            </a:r>
            <a:endParaRPr lang="zh-CN" altLang="en-US" sz="3200" b="1" dirty="0">
              <a:latin typeface="Comic Sans MS" panose="030F0702030302020204" pitchFamily="66" charset="0"/>
              <a:ea typeface="宋体" panose="02010600030101010101" pitchFamily="2" charset="-122"/>
            </a:endParaRPr>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afterEffect">
                                  <p:stCondLst>
                                    <p:cond delay="0"/>
                                  </p:stCondLst>
                                  <p:childTnLst>
                                    <p:set>
                                      <p:cBhvr>
                                        <p:cTn id="6" dur="1" fill="hold">
                                          <p:stCondLst>
                                            <p:cond delay="0"/>
                                          </p:stCondLst>
                                        </p:cTn>
                                        <p:tgtEl>
                                          <p:spTgt spid="40962">
                                            <p:txEl>
                                              <p:charRg st="0" end="29"/>
                                            </p:txEl>
                                          </p:spTgt>
                                        </p:tgtEl>
                                        <p:attrNameLst>
                                          <p:attrName>style.visibility</p:attrName>
                                        </p:attrNameLst>
                                      </p:cBhvr>
                                      <p:to>
                                        <p:strVal val="visible"/>
                                      </p:to>
                                    </p:set>
                                    <p:animEffect transition="in" filter="checkerboard(across)">
                                      <p:cBhvr>
                                        <p:cTn id="7" dur="500"/>
                                        <p:tgtEl>
                                          <p:spTgt spid="40962">
                                            <p:txEl>
                                              <p:charRg st="0" end="29"/>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40963"/>
                                        </p:tgtEl>
                                        <p:attrNameLst>
                                          <p:attrName>style.visibility</p:attrName>
                                        </p:attrNameLst>
                                      </p:cBhvr>
                                      <p:to>
                                        <p:strVal val="visible"/>
                                      </p:to>
                                    </p:set>
                                    <p:animEffect transition="in" filter="blinds(horizontal)">
                                      <p:cBhvr>
                                        <p:cTn id="12" dur="500"/>
                                        <p:tgtEl>
                                          <p:spTgt spid="40963"/>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42" fill="hold" grpId="0" nodeType="clickEffect">
                                  <p:stCondLst>
                                    <p:cond delay="0"/>
                                  </p:stCondLst>
                                  <p:childTnLst>
                                    <p:set>
                                      <p:cBhvr>
                                        <p:cTn id="16" dur="1" fill="hold">
                                          <p:stCondLst>
                                            <p:cond delay="0"/>
                                          </p:stCondLst>
                                        </p:cTn>
                                        <p:tgtEl>
                                          <p:spTgt spid="41008"/>
                                        </p:tgtEl>
                                        <p:attrNameLst>
                                          <p:attrName>style.visibility</p:attrName>
                                        </p:attrNameLst>
                                      </p:cBhvr>
                                      <p:to>
                                        <p:strVal val="visible"/>
                                      </p:to>
                                    </p:set>
                                    <p:animEffect transition="in" filter="barn(outHorizontal)">
                                      <p:cBhvr>
                                        <p:cTn id="17" dur="500"/>
                                        <p:tgtEl>
                                          <p:spTgt spid="4100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962" grpId="0" advAuto="1000" build="p"/>
      <p:bldP spid="41008"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2769" name="文本框 41985"/>
          <p:cNvSpPr txBox="1"/>
          <p:nvPr/>
        </p:nvSpPr>
        <p:spPr>
          <a:xfrm>
            <a:off x="228600" y="228600"/>
            <a:ext cx="8686800" cy="5699125"/>
          </a:xfrm>
          <a:prstGeom prst="rect">
            <a:avLst/>
          </a:prstGeom>
          <a:noFill/>
          <a:ln w="9525">
            <a:noFill/>
          </a:ln>
        </p:spPr>
        <p:txBody>
          <a:bodyPr anchor="t">
            <a:spAutoFit/>
          </a:bodyPr>
          <a:p>
            <a:pPr algn="just">
              <a:spcBef>
                <a:spcPct val="50000"/>
              </a:spcBef>
              <a:buClrTx/>
            </a:pPr>
            <a:r>
              <a:rPr lang="en-US" altLang="zh-CN" sz="3200" b="1" dirty="0">
                <a:latin typeface="宋体" panose="02010600030101010101" pitchFamily="2" charset="-122"/>
                <a:ea typeface="宋体" panose="02010600030101010101" pitchFamily="2" charset="-122"/>
              </a:rPr>
              <a:t>5.</a:t>
            </a:r>
            <a:r>
              <a:rPr lang="zh-CN" altLang="en-US" sz="3200" b="1" dirty="0">
                <a:latin typeface="宋体" panose="02010600030101010101" pitchFamily="2" charset="-122"/>
                <a:ea typeface="宋体" panose="02010600030101010101" pitchFamily="2" charset="-122"/>
              </a:rPr>
              <a:t>如图，小明、小华用</a:t>
            </a:r>
            <a:r>
              <a:rPr lang="en-US" altLang="zh-CN" sz="3200" b="1" dirty="0">
                <a:latin typeface="宋体" panose="02010600030101010101" pitchFamily="2" charset="-122"/>
                <a:ea typeface="宋体" panose="02010600030101010101" pitchFamily="2" charset="-122"/>
              </a:rPr>
              <a:t>4</a:t>
            </a:r>
            <a:r>
              <a:rPr lang="zh-CN" altLang="en-US" sz="3200" b="1" dirty="0">
                <a:latin typeface="宋体" panose="02010600030101010101" pitchFamily="2" charset="-122"/>
                <a:ea typeface="宋体" panose="02010600030101010101" pitchFamily="2" charset="-122"/>
              </a:rPr>
              <a:t>张扑克牌（方块</a:t>
            </a:r>
            <a:r>
              <a:rPr lang="en-US" altLang="zh-CN" sz="3200" b="1" dirty="0">
                <a:latin typeface="宋体" panose="02010600030101010101" pitchFamily="2" charset="-122"/>
                <a:ea typeface="宋体" panose="02010600030101010101" pitchFamily="2" charset="-122"/>
              </a:rPr>
              <a:t>2</a:t>
            </a:r>
            <a:r>
              <a:rPr lang="zh-CN" altLang="en-US" sz="3200" b="1" dirty="0">
                <a:latin typeface="宋体" panose="02010600030101010101" pitchFamily="2" charset="-122"/>
                <a:ea typeface="宋体" panose="02010600030101010101" pitchFamily="2" charset="-122"/>
              </a:rPr>
              <a:t>、黑桃</a:t>
            </a:r>
            <a:r>
              <a:rPr lang="en-US" altLang="zh-CN" sz="3200" b="1" dirty="0">
                <a:latin typeface="宋体" panose="02010600030101010101" pitchFamily="2" charset="-122"/>
                <a:ea typeface="宋体" panose="02010600030101010101" pitchFamily="2" charset="-122"/>
              </a:rPr>
              <a:t>4</a:t>
            </a:r>
            <a:r>
              <a:rPr lang="zh-CN" altLang="en-US" sz="3200" b="1" dirty="0">
                <a:latin typeface="宋体" panose="02010600030101010101" pitchFamily="2" charset="-122"/>
                <a:ea typeface="宋体" panose="02010600030101010101" pitchFamily="2" charset="-122"/>
              </a:rPr>
              <a:t>、黑桃</a:t>
            </a:r>
            <a:r>
              <a:rPr lang="en-US" altLang="zh-CN" sz="3200" b="1" dirty="0">
                <a:latin typeface="宋体" panose="02010600030101010101" pitchFamily="2" charset="-122"/>
                <a:ea typeface="宋体" panose="02010600030101010101" pitchFamily="2" charset="-122"/>
              </a:rPr>
              <a:t>5</a:t>
            </a:r>
            <a:r>
              <a:rPr lang="zh-CN" altLang="en-US" sz="3200" b="1" dirty="0">
                <a:latin typeface="宋体" panose="02010600030101010101" pitchFamily="2" charset="-122"/>
                <a:ea typeface="宋体" panose="02010600030101010101" pitchFamily="2" charset="-122"/>
              </a:rPr>
              <a:t>、梅花</a:t>
            </a:r>
            <a:r>
              <a:rPr lang="en-US" altLang="zh-CN" sz="3200" b="1" dirty="0">
                <a:latin typeface="宋体" panose="02010600030101010101" pitchFamily="2" charset="-122"/>
                <a:ea typeface="宋体" panose="02010600030101010101" pitchFamily="2" charset="-122"/>
              </a:rPr>
              <a:t>5</a:t>
            </a:r>
            <a:r>
              <a:rPr lang="zh-CN" altLang="en-US" sz="3200" b="1" dirty="0">
                <a:latin typeface="宋体" panose="02010600030101010101" pitchFamily="2" charset="-122"/>
                <a:ea typeface="宋体" panose="02010600030101010101" pitchFamily="2" charset="-122"/>
              </a:rPr>
              <a:t>）玩游戏，他俩将扑克牌洗匀后，背面朝上放置在桌面上，小明先抽，小华后抽，抽出的牌不放回。</a:t>
            </a:r>
            <a:endParaRPr lang="zh-CN" altLang="en-US" sz="3200" b="1" dirty="0">
              <a:latin typeface="Tahoma" panose="020B0604030504040204" pitchFamily="34" charset="0"/>
              <a:ea typeface="宋体" panose="02010600030101010101" pitchFamily="2" charset="-122"/>
            </a:endParaRPr>
          </a:p>
          <a:p>
            <a:pPr algn="just">
              <a:spcBef>
                <a:spcPct val="50000"/>
              </a:spcBef>
              <a:buClrTx/>
            </a:pPr>
            <a:r>
              <a:rPr lang="zh-CN" altLang="en-US" sz="3200" b="1" dirty="0">
                <a:latin typeface="宋体" panose="02010600030101010101" pitchFamily="2" charset="-122"/>
                <a:ea typeface="宋体" panose="02010600030101010101" pitchFamily="2" charset="-122"/>
              </a:rPr>
              <a:t>（</a:t>
            </a:r>
            <a:r>
              <a:rPr lang="en-US" altLang="zh-CN" sz="3200" b="1" dirty="0">
                <a:latin typeface="宋体" panose="02010600030101010101" pitchFamily="2" charset="-122"/>
                <a:ea typeface="宋体" panose="02010600030101010101" pitchFamily="2" charset="-122"/>
              </a:rPr>
              <a:t>1</a:t>
            </a:r>
            <a:r>
              <a:rPr lang="zh-CN" altLang="en-US" sz="3200" b="1" dirty="0">
                <a:latin typeface="宋体" panose="02010600030101010101" pitchFamily="2" charset="-122"/>
                <a:ea typeface="宋体" panose="02010600030101010101" pitchFamily="2" charset="-122"/>
              </a:rPr>
              <a:t>）若小明恰好抽到了黑桃</a:t>
            </a:r>
            <a:r>
              <a:rPr lang="en-US" altLang="zh-CN" sz="3200" b="1" dirty="0">
                <a:latin typeface="宋体" panose="02010600030101010101" pitchFamily="2" charset="-122"/>
                <a:ea typeface="宋体" panose="02010600030101010101" pitchFamily="2" charset="-122"/>
              </a:rPr>
              <a:t>4</a:t>
            </a:r>
            <a:r>
              <a:rPr lang="zh-CN" altLang="en-US" sz="3200" b="1" dirty="0">
                <a:latin typeface="宋体" panose="02010600030101010101" pitchFamily="2" charset="-122"/>
                <a:ea typeface="宋体" panose="02010600030101010101" pitchFamily="2" charset="-122"/>
              </a:rPr>
              <a:t>。</a:t>
            </a:r>
            <a:endParaRPr lang="zh-CN" altLang="en-US" sz="3200" b="1" dirty="0">
              <a:latin typeface="Tahoma" panose="020B0604030504040204" pitchFamily="34" charset="0"/>
              <a:ea typeface="宋体" panose="02010600030101010101" pitchFamily="2" charset="-122"/>
            </a:endParaRPr>
          </a:p>
          <a:p>
            <a:pPr algn="just">
              <a:spcBef>
                <a:spcPct val="50000"/>
              </a:spcBef>
              <a:buClrTx/>
            </a:pPr>
            <a:r>
              <a:rPr lang="en-US" altLang="zh-CN" sz="3200" b="1" dirty="0">
                <a:latin typeface="宋体" panose="02010600030101010101" pitchFamily="2" charset="-122"/>
                <a:ea typeface="宋体" panose="02010600030101010101" pitchFamily="2" charset="-122"/>
              </a:rPr>
              <a:t>①</a:t>
            </a:r>
            <a:r>
              <a:rPr lang="zh-CN" altLang="en-US" sz="3200" b="1" dirty="0">
                <a:latin typeface="宋体" panose="02010600030101010101" pitchFamily="2" charset="-122"/>
                <a:ea typeface="宋体" panose="02010600030101010101" pitchFamily="2" charset="-122"/>
              </a:rPr>
              <a:t>请在下边框中绘制这种情况的树状图；</a:t>
            </a:r>
            <a:r>
              <a:rPr lang="en-US" altLang="zh-CN" sz="3200" b="1" dirty="0">
                <a:latin typeface="宋体" panose="02010600030101010101" pitchFamily="2" charset="-122"/>
                <a:ea typeface="宋体" panose="02010600030101010101" pitchFamily="2" charset="-122"/>
              </a:rPr>
              <a:t>②</a:t>
            </a:r>
            <a:r>
              <a:rPr lang="zh-CN" altLang="en-US" sz="3200" b="1" dirty="0">
                <a:latin typeface="宋体" panose="02010600030101010101" pitchFamily="2" charset="-122"/>
                <a:ea typeface="宋体" panose="02010600030101010101" pitchFamily="2" charset="-122"/>
              </a:rPr>
              <a:t>求小华抽出的牌面数字比</a:t>
            </a:r>
            <a:r>
              <a:rPr lang="en-US" altLang="zh-CN" sz="3200" b="1" dirty="0">
                <a:latin typeface="宋体" panose="02010600030101010101" pitchFamily="2" charset="-122"/>
                <a:ea typeface="宋体" panose="02010600030101010101" pitchFamily="2" charset="-122"/>
              </a:rPr>
              <a:t>4</a:t>
            </a:r>
            <a:r>
              <a:rPr lang="zh-CN" altLang="en-US" sz="3200" b="1" dirty="0">
                <a:latin typeface="宋体" panose="02010600030101010101" pitchFamily="2" charset="-122"/>
                <a:ea typeface="宋体" panose="02010600030101010101" pitchFamily="2" charset="-122"/>
              </a:rPr>
              <a:t>大的概率。</a:t>
            </a:r>
            <a:endParaRPr lang="zh-CN" altLang="en-US" sz="3200" b="1" dirty="0">
              <a:latin typeface="Tahoma" panose="020B0604030504040204" pitchFamily="34" charset="0"/>
              <a:ea typeface="宋体" panose="02010600030101010101" pitchFamily="2" charset="-122"/>
            </a:endParaRPr>
          </a:p>
          <a:p>
            <a:pPr>
              <a:spcBef>
                <a:spcPct val="50000"/>
              </a:spcBef>
              <a:buClrTx/>
            </a:pPr>
            <a:r>
              <a:rPr lang="zh-CN" altLang="en-US" sz="3200" b="1" dirty="0">
                <a:latin typeface="宋体" panose="02010600030101010101" pitchFamily="2" charset="-122"/>
                <a:ea typeface="宋体" panose="02010600030101010101" pitchFamily="2" charset="-122"/>
              </a:rPr>
              <a:t>（</a:t>
            </a:r>
            <a:r>
              <a:rPr lang="en-US" altLang="zh-CN" sz="3200" b="1" dirty="0">
                <a:latin typeface="宋体" panose="02010600030101010101" pitchFamily="2" charset="-122"/>
                <a:ea typeface="宋体" panose="02010600030101010101" pitchFamily="2" charset="-122"/>
              </a:rPr>
              <a:t>2</a:t>
            </a:r>
            <a:r>
              <a:rPr lang="zh-CN" altLang="en-US" sz="3200" b="1" dirty="0">
                <a:latin typeface="宋体" panose="02010600030101010101" pitchFamily="2" charset="-122"/>
                <a:ea typeface="宋体" panose="02010600030101010101" pitchFamily="2" charset="-122"/>
              </a:rPr>
              <a:t>）小明、小华约定：若小明抽到的牌面数字比小华的大，则小明胜；反之，则小明负。你认为这个游戏是否公平？说明你的理由。</a:t>
            </a:r>
            <a:r>
              <a:rPr lang="zh-CN" altLang="en-US" sz="3200" b="1" dirty="0">
                <a:latin typeface="Tahoma" panose="020B0604030504040204" pitchFamily="34" charset="0"/>
                <a:ea typeface="宋体" panose="02010600030101010101" pitchFamily="2" charset="-122"/>
              </a:rPr>
              <a:t> </a:t>
            </a:r>
            <a:endParaRPr lang="zh-CN" altLang="en-US" sz="3200" b="1">
              <a:latin typeface="Tahoma" panose="020B0604030504040204" pitchFamily="34" charset="0"/>
              <a:ea typeface="宋体" panose="02010600030101010101" pitchFamily="2" charset="-122"/>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aphicFrame>
        <p:nvGraphicFramePr>
          <p:cNvPr id="43010" name="内容占位符 43009"/>
          <p:cNvGraphicFramePr/>
          <p:nvPr>
            <p:ph/>
          </p:nvPr>
        </p:nvGraphicFramePr>
        <p:xfrm>
          <a:off x="152400" y="1411288"/>
          <a:ext cx="8713788" cy="1873250"/>
        </p:xfrm>
        <a:graphic>
          <a:graphicData uri="http://schemas.openxmlformats.org/drawingml/2006/table">
            <a:tbl>
              <a:tblPr/>
              <a:tblGrid>
                <a:gridCol w="1452563"/>
                <a:gridCol w="1450975"/>
                <a:gridCol w="1444625"/>
                <a:gridCol w="1462087"/>
                <a:gridCol w="1450975"/>
                <a:gridCol w="1452563"/>
              </a:tblGrid>
              <a:tr h="623888">
                <a:tc>
                  <a:txBody>
                    <a:bodyPr/>
                    <a:lstStyle>
                      <a:lvl1pPr marL="342900" lvl="0" indent="-342900" algn="l" defTabSz="914400" eaLnBrk="1" fontAlgn="base" latinLnBrk="0" hangingPunct="1">
                        <a:lnSpc>
                          <a:spcPct val="100000"/>
                        </a:lnSpc>
                        <a:spcBef>
                          <a:spcPct val="20000"/>
                        </a:spcBef>
                        <a:spcAft>
                          <a:spcPct val="0"/>
                        </a:spcAft>
                        <a:buChar char="•"/>
                        <a:defRPr sz="2800" b="0" i="0" u="none" kern="1200" baseline="0">
                          <a:solidFill>
                            <a:schemeClr val="tx1"/>
                          </a:solidFill>
                          <a:latin typeface="Arial" panose="020B0604020202020204" pitchFamily="34" charset="0"/>
                          <a:ea typeface="宋体" panose="02010600030101010101" pitchFamily="2" charset="-122"/>
                        </a:defRPr>
                      </a:lvl1pPr>
                      <a:lvl2pPr marL="742950" lvl="1" indent="-285750">
                        <a:defRPr sz="2400" kern="1200"/>
                      </a:lvl2pPr>
                      <a:lvl3pPr marL="1143000" lvl="2" indent="-228600">
                        <a:defRPr sz="2000" kern="1200"/>
                      </a:lvl3pPr>
                      <a:lvl4pPr marL="1600200" lvl="3" indent="-228600">
                        <a:defRPr sz="1800" kern="1200"/>
                      </a:lvl4pPr>
                      <a:lvl5pPr marL="2057400" lvl="4" indent="-228600">
                        <a:defRPr sz="1800" kern="1200"/>
                      </a:lvl5pPr>
                    </a:lstStyle>
                    <a:p>
                      <a:pPr marL="0" lvl="0" indent="0" algn="dist">
                        <a:buNone/>
                      </a:pPr>
                      <a:r>
                        <a:rPr lang="zh-CN" altLang="en-US" sz="2400" b="1" dirty="0">
                          <a:solidFill>
                            <a:srgbClr val="000000"/>
                          </a:solidFill>
                        </a:rPr>
                        <a:t>投篮次数</a:t>
                      </a:r>
                      <a:endParaRPr lang="zh-CN" altLang="en-US" sz="2400" b="1" dirty="0">
                        <a:solidFill>
                          <a:srgbClr val="000000"/>
                        </a:solidFill>
                      </a:endParaRPr>
                    </a:p>
                  </a:txBody>
                  <a:tcPr>
                    <a:lnL w="28575"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28575"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noFill/>
                  </a:tcPr>
                </a:tc>
                <a:tc>
                  <a:txBody>
                    <a:bodyPr/>
                    <a:lstStyle>
                      <a:lvl1pPr marL="342900" lvl="0" indent="-342900" algn="l" defTabSz="914400" eaLnBrk="1" fontAlgn="base" latinLnBrk="0" hangingPunct="1">
                        <a:lnSpc>
                          <a:spcPct val="100000"/>
                        </a:lnSpc>
                        <a:spcBef>
                          <a:spcPct val="20000"/>
                        </a:spcBef>
                        <a:spcAft>
                          <a:spcPct val="0"/>
                        </a:spcAft>
                        <a:buChar char="•"/>
                        <a:defRPr sz="2800" b="0" i="0" u="none" kern="1200" baseline="0">
                          <a:solidFill>
                            <a:schemeClr val="tx1"/>
                          </a:solidFill>
                          <a:latin typeface="Arial" panose="020B0604020202020204" pitchFamily="34" charset="0"/>
                          <a:ea typeface="宋体" panose="02010600030101010101" pitchFamily="2" charset="-122"/>
                        </a:defRPr>
                      </a:lvl1pPr>
                      <a:lvl2pPr marL="742950" lvl="1" indent="-285750">
                        <a:defRPr sz="2400" kern="1200"/>
                      </a:lvl2pPr>
                      <a:lvl3pPr marL="1143000" lvl="2" indent="-228600">
                        <a:defRPr sz="2000" kern="1200"/>
                      </a:lvl3pPr>
                      <a:lvl4pPr marL="1600200" lvl="3" indent="-228600">
                        <a:defRPr sz="1800" kern="1200"/>
                      </a:lvl4pPr>
                      <a:lvl5pPr marL="2057400" lvl="4" indent="-228600">
                        <a:defRPr sz="1800" kern="1200"/>
                      </a:lvl5pPr>
                    </a:lstStyle>
                    <a:p>
                      <a:pPr marL="0" lvl="0" indent="0" algn="ctr">
                        <a:buNone/>
                      </a:pPr>
                      <a:r>
                        <a:rPr lang="en-US" altLang="zh-CN">
                          <a:ea typeface="DotumChe" panose="020B0609000101010101" pitchFamily="49" charset="-127"/>
                        </a:rPr>
                        <a:t>8</a:t>
                      </a:r>
                      <a:endParaRPr lang="zh-CN" altLang="en-US">
                        <a:ea typeface="DotumChe" panose="020B0609000101010101" pitchFamily="49" charset="-127"/>
                      </a:endParaRPr>
                    </a:p>
                  </a:txBody>
                  <a:tcP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28575"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noFill/>
                  </a:tcPr>
                </a:tc>
                <a:tc>
                  <a:txBody>
                    <a:bodyPr/>
                    <a:lstStyle>
                      <a:lvl1pPr marL="342900" lvl="0" indent="-342900" algn="l" defTabSz="914400" eaLnBrk="1" fontAlgn="base" latinLnBrk="0" hangingPunct="1">
                        <a:lnSpc>
                          <a:spcPct val="100000"/>
                        </a:lnSpc>
                        <a:spcBef>
                          <a:spcPct val="20000"/>
                        </a:spcBef>
                        <a:spcAft>
                          <a:spcPct val="0"/>
                        </a:spcAft>
                        <a:buChar char="•"/>
                        <a:defRPr sz="2800" b="0" i="0" u="none" kern="1200" baseline="0">
                          <a:solidFill>
                            <a:schemeClr val="tx1"/>
                          </a:solidFill>
                          <a:latin typeface="Arial" panose="020B0604020202020204" pitchFamily="34" charset="0"/>
                          <a:ea typeface="宋体" panose="02010600030101010101" pitchFamily="2" charset="-122"/>
                        </a:defRPr>
                      </a:lvl1pPr>
                      <a:lvl2pPr marL="742950" lvl="1" indent="-285750">
                        <a:defRPr sz="2400" kern="1200"/>
                      </a:lvl2pPr>
                      <a:lvl3pPr marL="1143000" lvl="2" indent="-228600">
                        <a:defRPr sz="2000" kern="1200"/>
                      </a:lvl3pPr>
                      <a:lvl4pPr marL="1600200" lvl="3" indent="-228600">
                        <a:defRPr sz="1800" kern="1200"/>
                      </a:lvl4pPr>
                      <a:lvl5pPr marL="2057400" lvl="4" indent="-228600">
                        <a:defRPr sz="1800" kern="1200"/>
                      </a:lvl5pPr>
                    </a:lstStyle>
                    <a:p>
                      <a:pPr marL="0" lvl="0" indent="0" algn="ctr">
                        <a:buNone/>
                      </a:pPr>
                      <a:r>
                        <a:rPr lang="en-US" altLang="zh-CN"/>
                        <a:t>6</a:t>
                      </a:r>
                      <a:endParaRPr lang="zh-CN" altLang="en-US"/>
                    </a:p>
                  </a:txBody>
                  <a:tcP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28575"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noFill/>
                  </a:tcPr>
                </a:tc>
                <a:tc>
                  <a:txBody>
                    <a:bodyPr/>
                    <a:lstStyle>
                      <a:lvl1pPr marL="342900" lvl="0" indent="-342900" algn="l" defTabSz="914400" eaLnBrk="1" fontAlgn="base" latinLnBrk="0" hangingPunct="1">
                        <a:lnSpc>
                          <a:spcPct val="100000"/>
                        </a:lnSpc>
                        <a:spcBef>
                          <a:spcPct val="20000"/>
                        </a:spcBef>
                        <a:spcAft>
                          <a:spcPct val="0"/>
                        </a:spcAft>
                        <a:buChar char="•"/>
                        <a:defRPr sz="2800" b="0" i="0" u="none" kern="1200" baseline="0">
                          <a:solidFill>
                            <a:schemeClr val="tx1"/>
                          </a:solidFill>
                          <a:latin typeface="Arial" panose="020B0604020202020204" pitchFamily="34" charset="0"/>
                          <a:ea typeface="宋体" panose="02010600030101010101" pitchFamily="2" charset="-122"/>
                        </a:defRPr>
                      </a:lvl1pPr>
                      <a:lvl2pPr marL="742950" lvl="1" indent="-285750">
                        <a:defRPr sz="2400" kern="1200"/>
                      </a:lvl2pPr>
                      <a:lvl3pPr marL="1143000" lvl="2" indent="-228600">
                        <a:defRPr sz="2000" kern="1200"/>
                      </a:lvl3pPr>
                      <a:lvl4pPr marL="1600200" lvl="3" indent="-228600">
                        <a:defRPr sz="1800" kern="1200"/>
                      </a:lvl4pPr>
                      <a:lvl5pPr marL="2057400" lvl="4" indent="-228600">
                        <a:defRPr sz="1800" kern="1200"/>
                      </a:lvl5pPr>
                    </a:lstStyle>
                    <a:p>
                      <a:pPr marL="0" lvl="0" indent="0" algn="ctr">
                        <a:buNone/>
                      </a:pPr>
                      <a:r>
                        <a:rPr lang="en-US" altLang="zh-CN"/>
                        <a:t>9</a:t>
                      </a:r>
                      <a:endParaRPr lang="zh-CN" altLang="en-US"/>
                    </a:p>
                  </a:txBody>
                  <a:tcP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28575"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noFill/>
                  </a:tcPr>
                </a:tc>
                <a:tc>
                  <a:txBody>
                    <a:bodyPr/>
                    <a:lstStyle>
                      <a:lvl1pPr marL="342900" lvl="0" indent="-342900" algn="l" defTabSz="914400" eaLnBrk="1" fontAlgn="base" latinLnBrk="0" hangingPunct="1">
                        <a:lnSpc>
                          <a:spcPct val="100000"/>
                        </a:lnSpc>
                        <a:spcBef>
                          <a:spcPct val="20000"/>
                        </a:spcBef>
                        <a:spcAft>
                          <a:spcPct val="0"/>
                        </a:spcAft>
                        <a:buChar char="•"/>
                        <a:defRPr sz="2800" b="0" i="0" u="none" kern="1200" baseline="0">
                          <a:solidFill>
                            <a:schemeClr val="tx1"/>
                          </a:solidFill>
                          <a:latin typeface="Arial" panose="020B0604020202020204" pitchFamily="34" charset="0"/>
                          <a:ea typeface="宋体" panose="02010600030101010101" pitchFamily="2" charset="-122"/>
                        </a:defRPr>
                      </a:lvl1pPr>
                      <a:lvl2pPr marL="742950" lvl="1" indent="-285750">
                        <a:defRPr sz="2400" kern="1200"/>
                      </a:lvl2pPr>
                      <a:lvl3pPr marL="1143000" lvl="2" indent="-228600">
                        <a:defRPr sz="2000" kern="1200"/>
                      </a:lvl3pPr>
                      <a:lvl4pPr marL="1600200" lvl="3" indent="-228600">
                        <a:defRPr sz="1800" kern="1200"/>
                      </a:lvl4pPr>
                      <a:lvl5pPr marL="2057400" lvl="4" indent="-228600">
                        <a:defRPr sz="1800" kern="1200"/>
                      </a:lvl5pPr>
                    </a:lstStyle>
                    <a:p>
                      <a:pPr marL="0" lvl="0" indent="0" algn="ctr">
                        <a:buNone/>
                      </a:pPr>
                      <a:r>
                        <a:rPr lang="en-US" altLang="zh-CN"/>
                        <a:t>12</a:t>
                      </a:r>
                      <a:endParaRPr lang="zh-CN" altLang="en-US"/>
                    </a:p>
                  </a:txBody>
                  <a:tcP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28575"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noFill/>
                  </a:tcPr>
                </a:tc>
                <a:tc>
                  <a:txBody>
                    <a:bodyPr/>
                    <a:lstStyle>
                      <a:lvl1pPr marL="342900" lvl="0" indent="-342900" algn="l" defTabSz="914400" eaLnBrk="1" fontAlgn="base" latinLnBrk="0" hangingPunct="1">
                        <a:lnSpc>
                          <a:spcPct val="100000"/>
                        </a:lnSpc>
                        <a:spcBef>
                          <a:spcPct val="20000"/>
                        </a:spcBef>
                        <a:spcAft>
                          <a:spcPct val="0"/>
                        </a:spcAft>
                        <a:buChar char="•"/>
                        <a:defRPr sz="2800" b="0" i="0" u="none" kern="1200" baseline="0">
                          <a:solidFill>
                            <a:schemeClr val="tx1"/>
                          </a:solidFill>
                          <a:latin typeface="Arial" panose="020B0604020202020204" pitchFamily="34" charset="0"/>
                          <a:ea typeface="宋体" panose="02010600030101010101" pitchFamily="2" charset="-122"/>
                        </a:defRPr>
                      </a:lvl1pPr>
                      <a:lvl2pPr marL="742950" lvl="1" indent="-285750">
                        <a:defRPr sz="2400" kern="1200"/>
                      </a:lvl2pPr>
                      <a:lvl3pPr marL="1143000" lvl="2" indent="-228600">
                        <a:defRPr sz="2000" kern="1200"/>
                      </a:lvl3pPr>
                      <a:lvl4pPr marL="1600200" lvl="3" indent="-228600">
                        <a:defRPr sz="1800" kern="1200"/>
                      </a:lvl4pPr>
                      <a:lvl5pPr marL="2057400" lvl="4" indent="-228600">
                        <a:defRPr sz="1800" kern="1200"/>
                      </a:lvl5pPr>
                    </a:lstStyle>
                    <a:p>
                      <a:pPr marL="0" lvl="0" indent="0" algn="ctr">
                        <a:buNone/>
                      </a:pPr>
                      <a:r>
                        <a:rPr lang="en-US" altLang="zh-CN"/>
                        <a:t>20</a:t>
                      </a:r>
                      <a:endParaRPr lang="zh-CN" altLang="en-US"/>
                    </a:p>
                  </a:txBody>
                  <a:tcPr>
                    <a:lnL w="12700" cap="flat" cmpd="sng">
                      <a:solidFill>
                        <a:schemeClr val="tx1"/>
                      </a:solidFill>
                      <a:prstDash val="solid"/>
                      <a:headEnd type="none" w="med" len="med"/>
                      <a:tailEnd type="none" w="med" len="med"/>
                    </a:lnL>
                    <a:lnR w="28575" cap="flat" cmpd="sng">
                      <a:solidFill>
                        <a:schemeClr val="tx1"/>
                      </a:solidFill>
                      <a:prstDash val="solid"/>
                      <a:headEnd type="none" w="med" len="med"/>
                      <a:tailEnd type="none" w="med" len="med"/>
                    </a:lnR>
                    <a:lnT w="28575"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noFill/>
                  </a:tcPr>
                </a:tc>
              </a:tr>
              <a:tr h="625475">
                <a:tc>
                  <a:txBody>
                    <a:bodyPr/>
                    <a:lstStyle>
                      <a:lvl1pPr marL="342900" lvl="0" indent="-342900" algn="l" defTabSz="914400" eaLnBrk="1" fontAlgn="base" latinLnBrk="0" hangingPunct="1">
                        <a:lnSpc>
                          <a:spcPct val="100000"/>
                        </a:lnSpc>
                        <a:spcBef>
                          <a:spcPct val="20000"/>
                        </a:spcBef>
                        <a:spcAft>
                          <a:spcPct val="0"/>
                        </a:spcAft>
                        <a:buChar char="•"/>
                        <a:defRPr sz="2800" b="0" i="0" u="none" kern="1200" baseline="0">
                          <a:solidFill>
                            <a:schemeClr val="tx1"/>
                          </a:solidFill>
                          <a:latin typeface="Arial" panose="020B0604020202020204" pitchFamily="34" charset="0"/>
                          <a:ea typeface="宋体" panose="02010600030101010101" pitchFamily="2" charset="-122"/>
                        </a:defRPr>
                      </a:lvl1pPr>
                      <a:lvl2pPr marL="742950" lvl="1" indent="-285750">
                        <a:defRPr sz="2400" kern="1200"/>
                      </a:lvl2pPr>
                      <a:lvl3pPr marL="1143000" lvl="2" indent="-228600">
                        <a:defRPr sz="2000" kern="1200"/>
                      </a:lvl3pPr>
                      <a:lvl4pPr marL="1600200" lvl="3" indent="-228600">
                        <a:defRPr sz="1800" kern="1200"/>
                      </a:lvl4pPr>
                      <a:lvl5pPr marL="2057400" lvl="4" indent="-228600">
                        <a:defRPr sz="1800" kern="1200"/>
                      </a:lvl5pPr>
                    </a:lstStyle>
                    <a:p>
                      <a:pPr marL="0" lvl="0" indent="0">
                        <a:buNone/>
                      </a:pPr>
                      <a:r>
                        <a:rPr lang="zh-CN" altLang="en-US" sz="2400" b="1" dirty="0">
                          <a:solidFill>
                            <a:srgbClr val="000000"/>
                          </a:solidFill>
                        </a:rPr>
                        <a:t>进球次数</a:t>
                      </a:r>
                      <a:endParaRPr lang="zh-CN" altLang="en-US" sz="2400" b="1" dirty="0">
                        <a:solidFill>
                          <a:srgbClr val="000000"/>
                        </a:solidFill>
                      </a:endParaRPr>
                    </a:p>
                  </a:txBody>
                  <a:tcPr>
                    <a:lnL w="28575"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noFill/>
                  </a:tcPr>
                </a:tc>
                <a:tc>
                  <a:txBody>
                    <a:bodyPr/>
                    <a:lstStyle>
                      <a:lvl1pPr marL="342900" lvl="0" indent="-342900" algn="l" defTabSz="914400" eaLnBrk="1" fontAlgn="base" latinLnBrk="0" hangingPunct="1">
                        <a:lnSpc>
                          <a:spcPct val="100000"/>
                        </a:lnSpc>
                        <a:spcBef>
                          <a:spcPct val="20000"/>
                        </a:spcBef>
                        <a:spcAft>
                          <a:spcPct val="0"/>
                        </a:spcAft>
                        <a:buChar char="•"/>
                        <a:defRPr sz="2800" b="0" i="0" u="none" kern="1200" baseline="0">
                          <a:solidFill>
                            <a:schemeClr val="tx1"/>
                          </a:solidFill>
                          <a:latin typeface="Arial" panose="020B0604020202020204" pitchFamily="34" charset="0"/>
                          <a:ea typeface="宋体" panose="02010600030101010101" pitchFamily="2" charset="-122"/>
                        </a:defRPr>
                      </a:lvl1pPr>
                      <a:lvl2pPr marL="742950" lvl="1" indent="-285750">
                        <a:defRPr sz="2400" kern="1200"/>
                      </a:lvl2pPr>
                      <a:lvl3pPr marL="1143000" lvl="2" indent="-228600">
                        <a:defRPr sz="2000" kern="1200"/>
                      </a:lvl3pPr>
                      <a:lvl4pPr marL="1600200" lvl="3" indent="-228600">
                        <a:defRPr sz="1800" kern="1200"/>
                      </a:lvl4pPr>
                      <a:lvl5pPr marL="2057400" lvl="4" indent="-228600">
                        <a:defRPr sz="1800" kern="1200"/>
                      </a:lvl5pPr>
                    </a:lstStyle>
                    <a:p>
                      <a:pPr marL="0" lvl="0" indent="0" algn="ctr">
                        <a:buNone/>
                      </a:pPr>
                      <a:r>
                        <a:rPr lang="en-US" altLang="zh-CN"/>
                        <a:t>7</a:t>
                      </a:r>
                      <a:endParaRPr lang="zh-CN" altLang="en-US"/>
                    </a:p>
                  </a:txBody>
                  <a:tcP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noFill/>
                  </a:tcPr>
                </a:tc>
                <a:tc>
                  <a:txBody>
                    <a:bodyPr/>
                    <a:lstStyle>
                      <a:lvl1pPr marL="342900" lvl="0" indent="-342900" algn="l" defTabSz="914400" eaLnBrk="1" fontAlgn="base" latinLnBrk="0" hangingPunct="1">
                        <a:lnSpc>
                          <a:spcPct val="100000"/>
                        </a:lnSpc>
                        <a:spcBef>
                          <a:spcPct val="20000"/>
                        </a:spcBef>
                        <a:spcAft>
                          <a:spcPct val="0"/>
                        </a:spcAft>
                        <a:buChar char="•"/>
                        <a:defRPr sz="2800" b="0" i="0" u="none" kern="1200" baseline="0">
                          <a:solidFill>
                            <a:schemeClr val="tx1"/>
                          </a:solidFill>
                          <a:latin typeface="Arial" panose="020B0604020202020204" pitchFamily="34" charset="0"/>
                          <a:ea typeface="宋体" panose="02010600030101010101" pitchFamily="2" charset="-122"/>
                        </a:defRPr>
                      </a:lvl1pPr>
                      <a:lvl2pPr marL="742950" lvl="1" indent="-285750">
                        <a:defRPr sz="2400" kern="1200"/>
                      </a:lvl2pPr>
                      <a:lvl3pPr marL="1143000" lvl="2" indent="-228600">
                        <a:defRPr sz="2000" kern="1200"/>
                      </a:lvl3pPr>
                      <a:lvl4pPr marL="1600200" lvl="3" indent="-228600">
                        <a:defRPr sz="1800" kern="1200"/>
                      </a:lvl4pPr>
                      <a:lvl5pPr marL="2057400" lvl="4" indent="-228600">
                        <a:defRPr sz="1800" kern="1200"/>
                      </a:lvl5pPr>
                    </a:lstStyle>
                    <a:p>
                      <a:pPr marL="0" lvl="0" indent="0" algn="ctr">
                        <a:buNone/>
                      </a:pPr>
                      <a:r>
                        <a:rPr lang="en-US" altLang="zh-CN"/>
                        <a:t>5</a:t>
                      </a:r>
                      <a:endParaRPr lang="zh-CN" altLang="en-US"/>
                    </a:p>
                  </a:txBody>
                  <a:tcP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noFill/>
                  </a:tcPr>
                </a:tc>
                <a:tc>
                  <a:txBody>
                    <a:bodyPr/>
                    <a:lstStyle>
                      <a:lvl1pPr marL="342900" lvl="0" indent="-342900" algn="l" defTabSz="914400" eaLnBrk="1" fontAlgn="base" latinLnBrk="0" hangingPunct="1">
                        <a:lnSpc>
                          <a:spcPct val="100000"/>
                        </a:lnSpc>
                        <a:spcBef>
                          <a:spcPct val="20000"/>
                        </a:spcBef>
                        <a:spcAft>
                          <a:spcPct val="0"/>
                        </a:spcAft>
                        <a:buChar char="•"/>
                        <a:defRPr sz="2800" b="0" i="0" u="none" kern="1200" baseline="0">
                          <a:solidFill>
                            <a:schemeClr val="tx1"/>
                          </a:solidFill>
                          <a:latin typeface="Arial" panose="020B0604020202020204" pitchFamily="34" charset="0"/>
                          <a:ea typeface="宋体" panose="02010600030101010101" pitchFamily="2" charset="-122"/>
                        </a:defRPr>
                      </a:lvl1pPr>
                      <a:lvl2pPr marL="742950" lvl="1" indent="-285750">
                        <a:defRPr sz="2400" kern="1200"/>
                      </a:lvl2pPr>
                      <a:lvl3pPr marL="1143000" lvl="2" indent="-228600">
                        <a:defRPr sz="2000" kern="1200"/>
                      </a:lvl3pPr>
                      <a:lvl4pPr marL="1600200" lvl="3" indent="-228600">
                        <a:defRPr sz="1800" kern="1200"/>
                      </a:lvl4pPr>
                      <a:lvl5pPr marL="2057400" lvl="4" indent="-228600">
                        <a:defRPr sz="1800" kern="1200"/>
                      </a:lvl5pPr>
                    </a:lstStyle>
                    <a:p>
                      <a:pPr marL="0" lvl="0" indent="0" algn="ctr">
                        <a:buNone/>
                      </a:pPr>
                      <a:r>
                        <a:rPr lang="en-US" altLang="zh-CN"/>
                        <a:t>9</a:t>
                      </a:r>
                      <a:endParaRPr lang="zh-CN" altLang="en-US"/>
                    </a:p>
                  </a:txBody>
                  <a:tcP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noFill/>
                  </a:tcPr>
                </a:tc>
                <a:tc>
                  <a:txBody>
                    <a:bodyPr/>
                    <a:lstStyle>
                      <a:lvl1pPr marL="342900" lvl="0" indent="-342900" algn="l" defTabSz="914400" eaLnBrk="1" fontAlgn="base" latinLnBrk="0" hangingPunct="1">
                        <a:lnSpc>
                          <a:spcPct val="100000"/>
                        </a:lnSpc>
                        <a:spcBef>
                          <a:spcPct val="20000"/>
                        </a:spcBef>
                        <a:spcAft>
                          <a:spcPct val="0"/>
                        </a:spcAft>
                        <a:buChar char="•"/>
                        <a:defRPr sz="2800" b="0" i="0" u="none" kern="1200" baseline="0">
                          <a:solidFill>
                            <a:schemeClr val="tx1"/>
                          </a:solidFill>
                          <a:latin typeface="Arial" panose="020B0604020202020204" pitchFamily="34" charset="0"/>
                          <a:ea typeface="宋体" panose="02010600030101010101" pitchFamily="2" charset="-122"/>
                        </a:defRPr>
                      </a:lvl1pPr>
                      <a:lvl2pPr marL="742950" lvl="1" indent="-285750">
                        <a:defRPr sz="2400" kern="1200"/>
                      </a:lvl2pPr>
                      <a:lvl3pPr marL="1143000" lvl="2" indent="-228600">
                        <a:defRPr sz="2000" kern="1200"/>
                      </a:lvl3pPr>
                      <a:lvl4pPr marL="1600200" lvl="3" indent="-228600">
                        <a:defRPr sz="1800" kern="1200"/>
                      </a:lvl4pPr>
                      <a:lvl5pPr marL="2057400" lvl="4" indent="-228600">
                        <a:defRPr sz="1800" kern="1200"/>
                      </a:lvl5pPr>
                    </a:lstStyle>
                    <a:p>
                      <a:pPr marL="0" lvl="0" indent="0" algn="ctr">
                        <a:buNone/>
                      </a:pPr>
                      <a:r>
                        <a:rPr lang="en-US" altLang="zh-CN"/>
                        <a:t>11</a:t>
                      </a:r>
                      <a:endParaRPr lang="zh-CN" altLang="en-US"/>
                    </a:p>
                  </a:txBody>
                  <a:tcP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noFill/>
                  </a:tcPr>
                </a:tc>
                <a:tc>
                  <a:txBody>
                    <a:bodyPr/>
                    <a:lstStyle>
                      <a:lvl1pPr marL="342900" lvl="0" indent="-342900" algn="l" defTabSz="914400" eaLnBrk="1" fontAlgn="base" latinLnBrk="0" hangingPunct="1">
                        <a:lnSpc>
                          <a:spcPct val="100000"/>
                        </a:lnSpc>
                        <a:spcBef>
                          <a:spcPct val="20000"/>
                        </a:spcBef>
                        <a:spcAft>
                          <a:spcPct val="0"/>
                        </a:spcAft>
                        <a:buChar char="•"/>
                        <a:defRPr sz="2800" b="0" i="0" u="none" kern="1200" baseline="0">
                          <a:solidFill>
                            <a:schemeClr val="tx1"/>
                          </a:solidFill>
                          <a:latin typeface="Arial" panose="020B0604020202020204" pitchFamily="34" charset="0"/>
                          <a:ea typeface="宋体" panose="02010600030101010101" pitchFamily="2" charset="-122"/>
                        </a:defRPr>
                      </a:lvl1pPr>
                      <a:lvl2pPr marL="742950" lvl="1" indent="-285750">
                        <a:defRPr sz="2400" kern="1200"/>
                      </a:lvl2pPr>
                      <a:lvl3pPr marL="1143000" lvl="2" indent="-228600">
                        <a:defRPr sz="2000" kern="1200"/>
                      </a:lvl3pPr>
                      <a:lvl4pPr marL="1600200" lvl="3" indent="-228600">
                        <a:defRPr sz="1800" kern="1200"/>
                      </a:lvl4pPr>
                      <a:lvl5pPr marL="2057400" lvl="4" indent="-228600">
                        <a:defRPr sz="1800" kern="1200"/>
                      </a:lvl5pPr>
                    </a:lstStyle>
                    <a:p>
                      <a:pPr marL="0" lvl="0" indent="0" algn="ctr">
                        <a:buNone/>
                      </a:pPr>
                      <a:r>
                        <a:rPr lang="en-US" altLang="zh-CN"/>
                        <a:t>18</a:t>
                      </a:r>
                      <a:endParaRPr lang="zh-CN" altLang="en-US"/>
                    </a:p>
                  </a:txBody>
                  <a:tcPr>
                    <a:lnL w="12700" cap="flat" cmpd="sng">
                      <a:solidFill>
                        <a:schemeClr val="tx1"/>
                      </a:solidFill>
                      <a:prstDash val="solid"/>
                      <a:headEnd type="none" w="med" len="med"/>
                      <a:tailEnd type="none" w="med" len="med"/>
                    </a:lnL>
                    <a:lnR w="28575"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noFill/>
                  </a:tcPr>
                </a:tc>
              </a:tr>
              <a:tr h="623887">
                <a:tc>
                  <a:txBody>
                    <a:bodyPr/>
                    <a:lstStyle>
                      <a:lvl1pPr marL="342900" lvl="0" indent="-342900" algn="l" defTabSz="914400" eaLnBrk="1" fontAlgn="base" latinLnBrk="0" hangingPunct="1">
                        <a:lnSpc>
                          <a:spcPct val="100000"/>
                        </a:lnSpc>
                        <a:spcBef>
                          <a:spcPct val="20000"/>
                        </a:spcBef>
                        <a:spcAft>
                          <a:spcPct val="0"/>
                        </a:spcAft>
                        <a:buChar char="•"/>
                        <a:defRPr sz="2800" b="0" i="0" u="none" kern="1200" baseline="0">
                          <a:solidFill>
                            <a:schemeClr val="tx1"/>
                          </a:solidFill>
                          <a:latin typeface="Arial" panose="020B0604020202020204" pitchFamily="34" charset="0"/>
                          <a:ea typeface="宋体" panose="02010600030101010101" pitchFamily="2" charset="-122"/>
                        </a:defRPr>
                      </a:lvl1pPr>
                      <a:lvl2pPr marL="742950" lvl="1" indent="-285750">
                        <a:defRPr sz="2400" kern="1200"/>
                      </a:lvl2pPr>
                      <a:lvl3pPr marL="1143000" lvl="2" indent="-228600">
                        <a:defRPr sz="2000" kern="1200"/>
                      </a:lvl3pPr>
                      <a:lvl4pPr marL="1600200" lvl="3" indent="-228600">
                        <a:defRPr sz="1800" kern="1200"/>
                      </a:lvl4pPr>
                      <a:lvl5pPr marL="2057400" lvl="4" indent="-228600">
                        <a:defRPr sz="1800" kern="1200"/>
                      </a:lvl5pPr>
                    </a:lstStyle>
                    <a:p>
                      <a:pPr marL="0" lvl="0" indent="0">
                        <a:buNone/>
                      </a:pPr>
                      <a:r>
                        <a:rPr lang="zh-CN" altLang="en-US" sz="2400" b="1" dirty="0">
                          <a:solidFill>
                            <a:srgbClr val="000000"/>
                          </a:solidFill>
                        </a:rPr>
                        <a:t>进球频率</a:t>
                      </a:r>
                      <a:endParaRPr lang="zh-CN" altLang="en-US" sz="2400" b="1" dirty="0">
                        <a:solidFill>
                          <a:srgbClr val="000000"/>
                        </a:solidFill>
                      </a:endParaRPr>
                    </a:p>
                  </a:txBody>
                  <a:tcPr>
                    <a:lnL w="28575"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28575" cap="flat" cmpd="sng">
                      <a:solidFill>
                        <a:schemeClr val="tx1"/>
                      </a:solidFill>
                      <a:prstDash val="solid"/>
                      <a:headEnd type="none" w="med" len="med"/>
                      <a:tailEnd type="none" w="med" len="med"/>
                    </a:lnB>
                    <a:lnTlToBr>
                      <a:noFill/>
                    </a:lnTlToBr>
                    <a:lnBlToTr>
                      <a:noFill/>
                    </a:lnBlToTr>
                    <a:noFill/>
                  </a:tcPr>
                </a:tc>
                <a:tc>
                  <a:txBody>
                    <a:bodyPr/>
                    <a:lstStyle>
                      <a:lvl1pPr marL="342900" lvl="0" indent="-342900" algn="l" defTabSz="914400" eaLnBrk="1" fontAlgn="base" latinLnBrk="0" hangingPunct="1">
                        <a:lnSpc>
                          <a:spcPct val="100000"/>
                        </a:lnSpc>
                        <a:spcBef>
                          <a:spcPct val="20000"/>
                        </a:spcBef>
                        <a:spcAft>
                          <a:spcPct val="0"/>
                        </a:spcAft>
                        <a:buChar char="•"/>
                        <a:defRPr sz="2800" b="0" i="0" u="none" kern="1200" baseline="0">
                          <a:solidFill>
                            <a:schemeClr val="tx1"/>
                          </a:solidFill>
                          <a:latin typeface="Arial" panose="020B0604020202020204" pitchFamily="34" charset="0"/>
                          <a:ea typeface="宋体" panose="02010600030101010101" pitchFamily="2" charset="-122"/>
                        </a:defRPr>
                      </a:lvl1pPr>
                      <a:lvl2pPr marL="742950" lvl="1" indent="-285750">
                        <a:defRPr sz="2400" kern="1200"/>
                      </a:lvl2pPr>
                      <a:lvl3pPr marL="1143000" lvl="2" indent="-228600">
                        <a:defRPr sz="2000" kern="1200"/>
                      </a:lvl3pPr>
                      <a:lvl4pPr marL="1600200" lvl="3" indent="-228600">
                        <a:defRPr sz="1800" kern="1200"/>
                      </a:lvl4pPr>
                      <a:lvl5pPr marL="2057400" lvl="4" indent="-228600">
                        <a:defRPr sz="1800" kern="1200"/>
                      </a:lvl5pPr>
                    </a:lstStyle>
                    <a:p>
                      <a:pPr marL="0" lvl="0" indent="0" algn="ctr">
                        <a:buNone/>
                      </a:pPr>
                      <a:endParaRPr lang="zh-CN" altLang="en-US" dirty="0">
                        <a:solidFill>
                          <a:srgbClr val="FF0000"/>
                        </a:solidFill>
                      </a:endParaRPr>
                    </a:p>
                  </a:txBody>
                  <a:tcP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28575" cap="flat" cmpd="sng">
                      <a:solidFill>
                        <a:schemeClr val="tx1"/>
                      </a:solidFill>
                      <a:prstDash val="solid"/>
                      <a:headEnd type="none" w="med" len="med"/>
                      <a:tailEnd type="none" w="med" len="med"/>
                    </a:lnB>
                    <a:lnTlToBr>
                      <a:noFill/>
                    </a:lnTlToBr>
                    <a:lnBlToTr>
                      <a:noFill/>
                    </a:lnBlToTr>
                    <a:noFill/>
                  </a:tcPr>
                </a:tc>
                <a:tc>
                  <a:txBody>
                    <a:bodyPr/>
                    <a:lstStyle>
                      <a:lvl1pPr marL="342900" lvl="0" indent="-342900" algn="l" defTabSz="914400" eaLnBrk="1" fontAlgn="base" latinLnBrk="0" hangingPunct="1">
                        <a:lnSpc>
                          <a:spcPct val="100000"/>
                        </a:lnSpc>
                        <a:spcBef>
                          <a:spcPct val="20000"/>
                        </a:spcBef>
                        <a:spcAft>
                          <a:spcPct val="0"/>
                        </a:spcAft>
                        <a:buChar char="•"/>
                        <a:defRPr sz="2800" b="0" i="0" u="none" kern="1200" baseline="0">
                          <a:solidFill>
                            <a:schemeClr val="tx1"/>
                          </a:solidFill>
                          <a:latin typeface="Arial" panose="020B0604020202020204" pitchFamily="34" charset="0"/>
                          <a:ea typeface="宋体" panose="02010600030101010101" pitchFamily="2" charset="-122"/>
                        </a:defRPr>
                      </a:lvl1pPr>
                      <a:lvl2pPr marL="742950" lvl="1" indent="-285750">
                        <a:defRPr sz="2400" kern="1200"/>
                      </a:lvl2pPr>
                      <a:lvl3pPr marL="1143000" lvl="2" indent="-228600">
                        <a:defRPr sz="2000" kern="1200"/>
                      </a:lvl3pPr>
                      <a:lvl4pPr marL="1600200" lvl="3" indent="-228600">
                        <a:defRPr sz="1800" kern="1200"/>
                      </a:lvl4pPr>
                      <a:lvl5pPr marL="2057400" lvl="4" indent="-228600">
                        <a:defRPr sz="1800" kern="1200"/>
                      </a:lvl5pPr>
                    </a:lstStyle>
                    <a:p>
                      <a:pPr marL="0" lvl="0" indent="0">
                        <a:buNone/>
                      </a:pPr>
                      <a:endParaRPr lang="zh-CN" altLang="en-US" dirty="0"/>
                    </a:p>
                  </a:txBody>
                  <a:tcP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28575" cap="flat" cmpd="sng">
                      <a:solidFill>
                        <a:schemeClr val="tx1"/>
                      </a:solidFill>
                      <a:prstDash val="solid"/>
                      <a:headEnd type="none" w="med" len="med"/>
                      <a:tailEnd type="none" w="med" len="med"/>
                    </a:lnB>
                    <a:lnTlToBr>
                      <a:noFill/>
                    </a:lnTlToBr>
                    <a:lnBlToTr>
                      <a:noFill/>
                    </a:lnBlToTr>
                    <a:noFill/>
                  </a:tcPr>
                </a:tc>
                <a:tc>
                  <a:txBody>
                    <a:bodyPr/>
                    <a:lstStyle>
                      <a:lvl1pPr marL="342900" lvl="0" indent="-342900" algn="l" defTabSz="914400" eaLnBrk="1" fontAlgn="base" latinLnBrk="0" hangingPunct="1">
                        <a:lnSpc>
                          <a:spcPct val="100000"/>
                        </a:lnSpc>
                        <a:spcBef>
                          <a:spcPct val="20000"/>
                        </a:spcBef>
                        <a:spcAft>
                          <a:spcPct val="0"/>
                        </a:spcAft>
                        <a:buChar char="•"/>
                        <a:defRPr sz="2800" b="0" i="0" u="none" kern="1200" baseline="0">
                          <a:solidFill>
                            <a:schemeClr val="tx1"/>
                          </a:solidFill>
                          <a:latin typeface="Arial" panose="020B0604020202020204" pitchFamily="34" charset="0"/>
                          <a:ea typeface="宋体" panose="02010600030101010101" pitchFamily="2" charset="-122"/>
                        </a:defRPr>
                      </a:lvl1pPr>
                      <a:lvl2pPr marL="742950" lvl="1" indent="-285750">
                        <a:defRPr sz="2400" kern="1200"/>
                      </a:lvl2pPr>
                      <a:lvl3pPr marL="1143000" lvl="2" indent="-228600">
                        <a:defRPr sz="2000" kern="1200"/>
                      </a:lvl3pPr>
                      <a:lvl4pPr marL="1600200" lvl="3" indent="-228600">
                        <a:defRPr sz="1800" kern="1200"/>
                      </a:lvl4pPr>
                      <a:lvl5pPr marL="2057400" lvl="4" indent="-228600">
                        <a:defRPr sz="1800" kern="1200"/>
                      </a:lvl5pPr>
                    </a:lstStyle>
                    <a:p>
                      <a:pPr marL="0" lvl="0" indent="0">
                        <a:buNone/>
                      </a:pPr>
                      <a:endParaRPr lang="zh-CN" altLang="en-US" dirty="0"/>
                    </a:p>
                  </a:txBody>
                  <a:tcP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28575" cap="flat" cmpd="sng">
                      <a:solidFill>
                        <a:schemeClr val="tx1"/>
                      </a:solidFill>
                      <a:prstDash val="solid"/>
                      <a:headEnd type="none" w="med" len="med"/>
                      <a:tailEnd type="none" w="med" len="med"/>
                    </a:lnB>
                    <a:lnTlToBr>
                      <a:noFill/>
                    </a:lnTlToBr>
                    <a:lnBlToTr>
                      <a:noFill/>
                    </a:lnBlToTr>
                    <a:noFill/>
                  </a:tcPr>
                </a:tc>
                <a:tc>
                  <a:txBody>
                    <a:bodyPr/>
                    <a:lstStyle>
                      <a:lvl1pPr marL="342900" lvl="0" indent="-342900" algn="l" defTabSz="914400" eaLnBrk="1" fontAlgn="base" latinLnBrk="0" hangingPunct="1">
                        <a:lnSpc>
                          <a:spcPct val="100000"/>
                        </a:lnSpc>
                        <a:spcBef>
                          <a:spcPct val="20000"/>
                        </a:spcBef>
                        <a:spcAft>
                          <a:spcPct val="0"/>
                        </a:spcAft>
                        <a:buChar char="•"/>
                        <a:defRPr sz="2800" b="0" i="0" u="none" kern="1200" baseline="0">
                          <a:solidFill>
                            <a:schemeClr val="tx1"/>
                          </a:solidFill>
                          <a:latin typeface="Arial" panose="020B0604020202020204" pitchFamily="34" charset="0"/>
                          <a:ea typeface="宋体" panose="02010600030101010101" pitchFamily="2" charset="-122"/>
                        </a:defRPr>
                      </a:lvl1pPr>
                      <a:lvl2pPr marL="742950" lvl="1" indent="-285750">
                        <a:defRPr sz="2400" kern="1200"/>
                      </a:lvl2pPr>
                      <a:lvl3pPr marL="1143000" lvl="2" indent="-228600">
                        <a:defRPr sz="2000" kern="1200"/>
                      </a:lvl3pPr>
                      <a:lvl4pPr marL="1600200" lvl="3" indent="-228600">
                        <a:defRPr sz="1800" kern="1200"/>
                      </a:lvl4pPr>
                      <a:lvl5pPr marL="2057400" lvl="4" indent="-228600">
                        <a:defRPr sz="1800" kern="1200"/>
                      </a:lvl5pPr>
                    </a:lstStyle>
                    <a:p>
                      <a:pPr marL="0" lvl="0" indent="0">
                        <a:buNone/>
                      </a:pPr>
                      <a:endParaRPr lang="zh-CN" altLang="en-US" dirty="0"/>
                    </a:p>
                  </a:txBody>
                  <a:tcP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28575" cap="flat" cmpd="sng">
                      <a:solidFill>
                        <a:schemeClr val="tx1"/>
                      </a:solidFill>
                      <a:prstDash val="solid"/>
                      <a:headEnd type="none" w="med" len="med"/>
                      <a:tailEnd type="none" w="med" len="med"/>
                    </a:lnB>
                    <a:lnTlToBr>
                      <a:noFill/>
                    </a:lnTlToBr>
                    <a:lnBlToTr>
                      <a:noFill/>
                    </a:lnBlToTr>
                    <a:noFill/>
                  </a:tcPr>
                </a:tc>
                <a:tc>
                  <a:txBody>
                    <a:bodyPr/>
                    <a:lstStyle>
                      <a:lvl1pPr marL="342900" lvl="0" indent="-342900" algn="l" defTabSz="914400" eaLnBrk="1" fontAlgn="base" latinLnBrk="0" hangingPunct="1">
                        <a:lnSpc>
                          <a:spcPct val="100000"/>
                        </a:lnSpc>
                        <a:spcBef>
                          <a:spcPct val="20000"/>
                        </a:spcBef>
                        <a:spcAft>
                          <a:spcPct val="0"/>
                        </a:spcAft>
                        <a:buChar char="•"/>
                        <a:defRPr sz="2800" b="0" i="0" u="none" kern="1200" baseline="0">
                          <a:solidFill>
                            <a:schemeClr val="tx1"/>
                          </a:solidFill>
                          <a:latin typeface="Arial" panose="020B0604020202020204" pitchFamily="34" charset="0"/>
                          <a:ea typeface="宋体" panose="02010600030101010101" pitchFamily="2" charset="-122"/>
                        </a:defRPr>
                      </a:lvl1pPr>
                      <a:lvl2pPr marL="742950" lvl="1" indent="-285750">
                        <a:defRPr sz="2400" kern="1200"/>
                      </a:lvl2pPr>
                      <a:lvl3pPr marL="1143000" lvl="2" indent="-228600">
                        <a:defRPr sz="2000" kern="1200"/>
                      </a:lvl3pPr>
                      <a:lvl4pPr marL="1600200" lvl="3" indent="-228600">
                        <a:defRPr sz="1800" kern="1200"/>
                      </a:lvl4pPr>
                      <a:lvl5pPr marL="2057400" lvl="4" indent="-228600">
                        <a:defRPr sz="1800" kern="1200"/>
                      </a:lvl5pPr>
                    </a:lstStyle>
                    <a:p>
                      <a:pPr marL="0" lvl="0" indent="0">
                        <a:buNone/>
                      </a:pPr>
                      <a:endParaRPr lang="zh-CN" altLang="en-US" dirty="0"/>
                    </a:p>
                  </a:txBody>
                  <a:tcPr>
                    <a:lnL w="12700" cap="flat" cmpd="sng">
                      <a:solidFill>
                        <a:schemeClr val="tx1"/>
                      </a:solidFill>
                      <a:prstDash val="solid"/>
                      <a:headEnd type="none" w="med" len="med"/>
                      <a:tailEnd type="none" w="med" len="med"/>
                    </a:lnL>
                    <a:lnR w="28575"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28575" cap="flat" cmpd="sng">
                      <a:solidFill>
                        <a:schemeClr val="tx1"/>
                      </a:solidFill>
                      <a:prstDash val="solid"/>
                      <a:headEnd type="none" w="med" len="med"/>
                      <a:tailEnd type="none" w="med" len="med"/>
                    </a:lnB>
                    <a:lnTlToBr>
                      <a:noFill/>
                    </a:lnTlToBr>
                    <a:lnBlToTr>
                      <a:noFill/>
                    </a:lnBlToTr>
                    <a:noFill/>
                  </a:tcPr>
                </a:tc>
              </a:tr>
            </a:tbl>
          </a:graphicData>
        </a:graphic>
      </p:graphicFrame>
      <p:sp>
        <p:nvSpPr>
          <p:cNvPr id="33823" name="文本框 43039"/>
          <p:cNvSpPr txBox="1"/>
          <p:nvPr/>
        </p:nvSpPr>
        <p:spPr>
          <a:xfrm>
            <a:off x="323850" y="476250"/>
            <a:ext cx="8496300" cy="366713"/>
          </a:xfrm>
          <a:prstGeom prst="rect">
            <a:avLst/>
          </a:prstGeom>
          <a:noFill/>
          <a:ln w="9525">
            <a:noFill/>
          </a:ln>
        </p:spPr>
        <p:txBody>
          <a:bodyPr anchor="t">
            <a:spAutoFit/>
          </a:bodyPr>
          <a:p>
            <a:pPr algn="ctr">
              <a:spcBef>
                <a:spcPct val="50000"/>
              </a:spcBef>
            </a:pPr>
            <a:endParaRPr dirty="0">
              <a:latin typeface="Arial" panose="020B0604020202020204" pitchFamily="34" charset="0"/>
              <a:ea typeface="宋体" panose="02010600030101010101" pitchFamily="2" charset="-122"/>
            </a:endParaRPr>
          </a:p>
        </p:txBody>
      </p:sp>
      <p:sp>
        <p:nvSpPr>
          <p:cNvPr id="33824" name="文本框 43040"/>
          <p:cNvSpPr txBox="1"/>
          <p:nvPr/>
        </p:nvSpPr>
        <p:spPr>
          <a:xfrm>
            <a:off x="539750" y="711200"/>
            <a:ext cx="8280400" cy="519113"/>
          </a:xfrm>
          <a:prstGeom prst="rect">
            <a:avLst/>
          </a:prstGeom>
          <a:noFill/>
          <a:ln w="9525">
            <a:noFill/>
          </a:ln>
        </p:spPr>
        <p:txBody>
          <a:bodyPr anchor="t">
            <a:spAutoFit/>
          </a:bodyPr>
          <a:p>
            <a:pPr>
              <a:spcBef>
                <a:spcPct val="50000"/>
              </a:spcBef>
            </a:pPr>
            <a:r>
              <a:rPr lang="zh-CN" altLang="en-US" sz="2800" b="1" dirty="0">
                <a:solidFill>
                  <a:srgbClr val="000000"/>
                </a:solidFill>
                <a:latin typeface="Arial" panose="020B0604020202020204" pitchFamily="34" charset="0"/>
                <a:ea typeface="楷体_GB2312" pitchFamily="49" charset="-122"/>
              </a:rPr>
              <a:t>姚明在最近几场比赛中罚球投篮的结果如下：</a:t>
            </a:r>
            <a:endParaRPr lang="zh-CN" altLang="en-US" sz="2800" b="1" dirty="0">
              <a:solidFill>
                <a:srgbClr val="000000"/>
              </a:solidFill>
              <a:latin typeface="Arial" panose="020B0604020202020204" pitchFamily="34" charset="0"/>
              <a:ea typeface="楷体_GB2312" pitchFamily="49" charset="-122"/>
            </a:endParaRPr>
          </a:p>
        </p:txBody>
      </p:sp>
      <p:sp>
        <p:nvSpPr>
          <p:cNvPr id="43042" name="文本框 43041"/>
          <p:cNvSpPr txBox="1"/>
          <p:nvPr/>
        </p:nvSpPr>
        <p:spPr>
          <a:xfrm>
            <a:off x="250825" y="3341688"/>
            <a:ext cx="8280400" cy="519112"/>
          </a:xfrm>
          <a:prstGeom prst="rect">
            <a:avLst/>
          </a:prstGeom>
          <a:noFill/>
          <a:ln w="9525">
            <a:noFill/>
          </a:ln>
        </p:spPr>
        <p:txBody>
          <a:bodyPr anchor="t">
            <a:spAutoFit/>
          </a:bodyPr>
          <a:p>
            <a:pPr>
              <a:spcBef>
                <a:spcPct val="50000"/>
              </a:spcBef>
            </a:pPr>
            <a:r>
              <a:rPr lang="en-US" altLang="zh-CN" sz="2800" b="1" dirty="0">
                <a:solidFill>
                  <a:srgbClr val="000000"/>
                </a:solidFill>
                <a:latin typeface="Arial" panose="020B0604020202020204" pitchFamily="34" charset="0"/>
                <a:ea typeface="楷体_GB2312" pitchFamily="49" charset="-122"/>
              </a:rPr>
              <a:t>⑴</a:t>
            </a:r>
            <a:r>
              <a:rPr lang="zh-CN" altLang="en-US" sz="2800" b="1" dirty="0">
                <a:solidFill>
                  <a:srgbClr val="000000"/>
                </a:solidFill>
                <a:latin typeface="Arial" panose="020B0604020202020204" pitchFamily="34" charset="0"/>
                <a:ea typeface="楷体_GB2312" pitchFamily="49" charset="-122"/>
              </a:rPr>
              <a:t>计算表中进球的频率；</a:t>
            </a:r>
            <a:endParaRPr lang="zh-CN" altLang="en-US" sz="2800" b="1" dirty="0">
              <a:solidFill>
                <a:srgbClr val="000000"/>
              </a:solidFill>
              <a:latin typeface="Arial" panose="020B0604020202020204" pitchFamily="34" charset="0"/>
              <a:ea typeface="楷体_GB2312" pitchFamily="49" charset="-122"/>
            </a:endParaRPr>
          </a:p>
        </p:txBody>
      </p:sp>
      <p:sp>
        <p:nvSpPr>
          <p:cNvPr id="43043" name="矩形 43042"/>
          <p:cNvSpPr/>
          <p:nvPr/>
        </p:nvSpPr>
        <p:spPr>
          <a:xfrm>
            <a:off x="227013" y="3789363"/>
            <a:ext cx="8666162" cy="519112"/>
          </a:xfrm>
          <a:prstGeom prst="rect">
            <a:avLst/>
          </a:prstGeom>
          <a:noFill/>
          <a:ln w="9525">
            <a:noFill/>
          </a:ln>
        </p:spPr>
        <p:txBody>
          <a:bodyPr anchor="t">
            <a:spAutoFit/>
          </a:bodyPr>
          <a:p>
            <a:r>
              <a:rPr lang="en-US" altLang="zh-CN" sz="2800" b="1" dirty="0">
                <a:solidFill>
                  <a:srgbClr val="000000"/>
                </a:solidFill>
                <a:latin typeface="Arial" panose="020B0604020202020204" pitchFamily="34" charset="0"/>
                <a:ea typeface="楷体_GB2312" pitchFamily="49" charset="-122"/>
              </a:rPr>
              <a:t>⑵</a:t>
            </a:r>
            <a:r>
              <a:rPr lang="zh-CN" altLang="en-US" sz="2800" b="1" dirty="0">
                <a:solidFill>
                  <a:srgbClr val="000000"/>
                </a:solidFill>
                <a:latin typeface="Arial" panose="020B0604020202020204" pitchFamily="34" charset="0"/>
                <a:ea typeface="楷体_GB2312" pitchFamily="49" charset="-122"/>
              </a:rPr>
              <a:t>思考：姚明罚球一次，进球的概率有多大？</a:t>
            </a:r>
            <a:endParaRPr lang="zh-CN" altLang="en-US" sz="2800" b="1" dirty="0">
              <a:solidFill>
                <a:srgbClr val="000000"/>
              </a:solidFill>
              <a:latin typeface="Arial" panose="020B0604020202020204" pitchFamily="34" charset="0"/>
              <a:ea typeface="楷体_GB2312" pitchFamily="49" charset="-122"/>
            </a:endParaRPr>
          </a:p>
        </p:txBody>
      </p:sp>
      <p:sp>
        <p:nvSpPr>
          <p:cNvPr id="43044" name="矩形 43043"/>
          <p:cNvSpPr/>
          <p:nvPr/>
        </p:nvSpPr>
        <p:spPr>
          <a:xfrm>
            <a:off x="227013" y="4292600"/>
            <a:ext cx="8916987" cy="946150"/>
          </a:xfrm>
          <a:prstGeom prst="rect">
            <a:avLst/>
          </a:prstGeom>
          <a:noFill/>
          <a:ln w="9525">
            <a:noFill/>
          </a:ln>
        </p:spPr>
        <p:txBody>
          <a:bodyPr anchor="t">
            <a:spAutoFit/>
          </a:bodyPr>
          <a:p>
            <a:r>
              <a:rPr lang="en-US" altLang="zh-CN" sz="2800" b="1" dirty="0">
                <a:solidFill>
                  <a:srgbClr val="000000"/>
                </a:solidFill>
                <a:latin typeface="Arial" panose="020B0604020202020204" pitchFamily="34" charset="0"/>
                <a:ea typeface="楷体_GB2312" pitchFamily="49" charset="-122"/>
              </a:rPr>
              <a:t>⑶</a:t>
            </a:r>
            <a:r>
              <a:rPr lang="zh-CN" altLang="en-US" sz="2800" b="1" dirty="0">
                <a:solidFill>
                  <a:srgbClr val="000000"/>
                </a:solidFill>
                <a:latin typeface="Arial" panose="020B0604020202020204" pitchFamily="34" charset="0"/>
                <a:ea typeface="楷体_GB2312" pitchFamily="49" charset="-122"/>
              </a:rPr>
              <a:t>计算：姚明在接下来的比赛中如果将要罚球</a:t>
            </a:r>
            <a:r>
              <a:rPr lang="en-US" altLang="zh-CN" sz="2800" b="1" dirty="0">
                <a:solidFill>
                  <a:srgbClr val="000000"/>
                </a:solidFill>
                <a:latin typeface="Arial" panose="020B0604020202020204" pitchFamily="34" charset="0"/>
                <a:ea typeface="楷体_GB2312" pitchFamily="49" charset="-122"/>
              </a:rPr>
              <a:t>15</a:t>
            </a:r>
            <a:r>
              <a:rPr lang="zh-CN" altLang="en-US" sz="2800" b="1" dirty="0">
                <a:solidFill>
                  <a:srgbClr val="000000"/>
                </a:solidFill>
                <a:latin typeface="Arial" panose="020B0604020202020204" pitchFamily="34" charset="0"/>
                <a:ea typeface="楷体_GB2312" pitchFamily="49" charset="-122"/>
              </a:rPr>
              <a:t>次，试估计他能进多少个球？</a:t>
            </a:r>
            <a:endParaRPr lang="zh-CN" altLang="en-US" sz="2800" b="1" dirty="0">
              <a:solidFill>
                <a:srgbClr val="000000"/>
              </a:solidFill>
              <a:latin typeface="Arial" panose="020B0604020202020204" pitchFamily="34" charset="0"/>
              <a:ea typeface="楷体_GB2312" pitchFamily="49" charset="-122"/>
            </a:endParaRPr>
          </a:p>
        </p:txBody>
      </p:sp>
      <p:sp>
        <p:nvSpPr>
          <p:cNvPr id="43045" name="矩形 43044"/>
          <p:cNvSpPr/>
          <p:nvPr/>
        </p:nvSpPr>
        <p:spPr>
          <a:xfrm>
            <a:off x="212725" y="5157788"/>
            <a:ext cx="8916988" cy="946150"/>
          </a:xfrm>
          <a:prstGeom prst="rect">
            <a:avLst/>
          </a:prstGeom>
          <a:noFill/>
          <a:ln w="9525">
            <a:noFill/>
          </a:ln>
        </p:spPr>
        <p:txBody>
          <a:bodyPr anchor="t">
            <a:spAutoFit/>
          </a:bodyPr>
          <a:p>
            <a:r>
              <a:rPr lang="en-US" altLang="zh-CN" sz="2800" b="1" dirty="0">
                <a:solidFill>
                  <a:srgbClr val="000000"/>
                </a:solidFill>
                <a:latin typeface="Arial" panose="020B0604020202020204" pitchFamily="34" charset="0"/>
                <a:ea typeface="楷体_GB2312" pitchFamily="49" charset="-122"/>
              </a:rPr>
              <a:t>⑷</a:t>
            </a:r>
            <a:r>
              <a:rPr lang="zh-CN" altLang="en-US" sz="2800" b="1" dirty="0">
                <a:solidFill>
                  <a:srgbClr val="000000"/>
                </a:solidFill>
                <a:latin typeface="Arial" panose="020B0604020202020204" pitchFamily="34" charset="0"/>
                <a:ea typeface="楷体_GB2312" pitchFamily="49" charset="-122"/>
              </a:rPr>
              <a:t>设想：如果你是火箭队的主教练，你该如何利用姚明在罚球上的技术特点呢？</a:t>
            </a:r>
            <a:endParaRPr lang="zh-CN" altLang="en-US" sz="2800" b="1" dirty="0">
              <a:solidFill>
                <a:srgbClr val="000000"/>
              </a:solidFill>
              <a:latin typeface="Arial" panose="020B0604020202020204" pitchFamily="34" charset="0"/>
              <a:ea typeface="楷体_GB2312" pitchFamily="49" charset="-122"/>
            </a:endParaRPr>
          </a:p>
        </p:txBody>
      </p:sp>
      <p:grpSp>
        <p:nvGrpSpPr>
          <p:cNvPr id="33829" name="组合 43045"/>
          <p:cNvGrpSpPr/>
          <p:nvPr/>
        </p:nvGrpSpPr>
        <p:grpSpPr>
          <a:xfrm>
            <a:off x="207963" y="123825"/>
            <a:ext cx="5322887" cy="641350"/>
            <a:chOff x="64" y="111"/>
            <a:chExt cx="3353" cy="404"/>
          </a:xfrm>
        </p:grpSpPr>
        <p:sp>
          <p:nvSpPr>
            <p:cNvPr id="33830" name="文本框 43046">
              <a:hlinkClick r:id="rId1" action="ppaction://hlinksldjump"/>
            </p:cNvPr>
            <p:cNvSpPr txBox="1"/>
            <p:nvPr/>
          </p:nvSpPr>
          <p:spPr>
            <a:xfrm>
              <a:off x="423" y="111"/>
              <a:ext cx="2994" cy="404"/>
            </a:xfrm>
            <a:prstGeom prst="rect">
              <a:avLst/>
            </a:prstGeom>
            <a:noFill/>
            <a:ln w="9525">
              <a:noFill/>
            </a:ln>
          </p:spPr>
          <p:txBody>
            <a:bodyPr anchor="t">
              <a:spAutoFit/>
            </a:bodyPr>
            <a:p>
              <a:r>
                <a:rPr lang="zh-CN" altLang="en-US" sz="3600" b="1" dirty="0">
                  <a:solidFill>
                    <a:srgbClr val="3366FF"/>
                  </a:solidFill>
                  <a:latin typeface="Arial" panose="020B0604020202020204" pitchFamily="34" charset="0"/>
                  <a:ea typeface="华文行楷" pitchFamily="2" charset="-122"/>
                </a:rPr>
                <a:t>解决问题</a:t>
              </a:r>
              <a:endParaRPr lang="zh-CN" altLang="en-US" sz="3600" b="1" dirty="0">
                <a:solidFill>
                  <a:srgbClr val="3366FF"/>
                </a:solidFill>
                <a:latin typeface="Arial" panose="020B0604020202020204" pitchFamily="34" charset="0"/>
                <a:ea typeface="楷体_GB2312" pitchFamily="49" charset="-122"/>
              </a:endParaRPr>
            </a:p>
          </p:txBody>
        </p:sp>
        <p:pic>
          <p:nvPicPr>
            <p:cNvPr id="33831" name="图片 43047" descr="地球5"/>
            <p:cNvPicPr>
              <a:picLocks noChangeAspect="1"/>
            </p:cNvPicPr>
            <p:nvPr/>
          </p:nvPicPr>
          <p:blipFill>
            <a:blip r:embed="rId2"/>
            <a:stretch>
              <a:fillRect/>
            </a:stretch>
          </p:blipFill>
          <p:spPr>
            <a:xfrm>
              <a:off x="64" y="132"/>
              <a:ext cx="356" cy="363"/>
            </a:xfrm>
            <a:prstGeom prst="rect">
              <a:avLst/>
            </a:prstGeom>
            <a:noFill/>
            <a:ln w="9525">
              <a:noFill/>
            </a:ln>
          </p:spPr>
        </p:pic>
      </p:grpSp>
      <p:sp>
        <p:nvSpPr>
          <p:cNvPr id="33832" name="文本框 43048"/>
          <p:cNvSpPr txBox="1"/>
          <p:nvPr/>
        </p:nvSpPr>
        <p:spPr>
          <a:xfrm>
            <a:off x="5795963" y="404813"/>
            <a:ext cx="720725" cy="366712"/>
          </a:xfrm>
          <a:prstGeom prst="rect">
            <a:avLst/>
          </a:prstGeom>
          <a:noFill/>
          <a:ln w="9525">
            <a:noFill/>
          </a:ln>
        </p:spPr>
        <p:txBody>
          <a:bodyPr anchor="t">
            <a:spAutoFit/>
          </a:bodyPr>
          <a:p>
            <a:pPr algn="ctr">
              <a:spcBef>
                <a:spcPct val="50000"/>
              </a:spcBef>
            </a:pPr>
            <a:endParaRPr dirty="0">
              <a:latin typeface="Arial" panose="020B0604020202020204" pitchFamily="34" charset="0"/>
              <a:ea typeface="宋体" panose="02010600030101010101" pitchFamily="2" charset="-122"/>
            </a:endParaRPr>
          </a:p>
        </p:txBody>
      </p:sp>
      <p:sp>
        <p:nvSpPr>
          <p:cNvPr id="43050" name="文本框 43049"/>
          <p:cNvSpPr txBox="1"/>
          <p:nvPr/>
        </p:nvSpPr>
        <p:spPr>
          <a:xfrm>
            <a:off x="1692275" y="2741613"/>
            <a:ext cx="1222375" cy="457200"/>
          </a:xfrm>
          <a:prstGeom prst="rect">
            <a:avLst/>
          </a:prstGeom>
          <a:noFill/>
          <a:ln w="9525">
            <a:noFill/>
          </a:ln>
        </p:spPr>
        <p:txBody>
          <a:bodyPr anchor="t">
            <a:spAutoFit/>
          </a:bodyPr>
          <a:p>
            <a:pPr algn="ctr">
              <a:spcBef>
                <a:spcPct val="50000"/>
              </a:spcBef>
            </a:pPr>
            <a:r>
              <a:rPr lang="en-US" altLang="zh-CN" sz="2400" b="1">
                <a:solidFill>
                  <a:srgbClr val="FF0000"/>
                </a:solidFill>
                <a:latin typeface="Arial" panose="020B0604020202020204" pitchFamily="34" charset="0"/>
                <a:ea typeface="宋体" panose="02010600030101010101" pitchFamily="2" charset="-122"/>
              </a:rPr>
              <a:t>0.875</a:t>
            </a:r>
            <a:endParaRPr lang="en-US" altLang="zh-CN" sz="2400" b="1">
              <a:solidFill>
                <a:srgbClr val="FF0000"/>
              </a:solidFill>
              <a:latin typeface="Arial" panose="020B0604020202020204" pitchFamily="34" charset="0"/>
              <a:ea typeface="宋体" panose="02010600030101010101" pitchFamily="2" charset="-122"/>
            </a:endParaRPr>
          </a:p>
        </p:txBody>
      </p:sp>
      <p:sp>
        <p:nvSpPr>
          <p:cNvPr id="43051" name="文本框 43050"/>
          <p:cNvSpPr txBox="1"/>
          <p:nvPr/>
        </p:nvSpPr>
        <p:spPr>
          <a:xfrm>
            <a:off x="3059113" y="2730500"/>
            <a:ext cx="1222375" cy="457200"/>
          </a:xfrm>
          <a:prstGeom prst="rect">
            <a:avLst/>
          </a:prstGeom>
          <a:noFill/>
          <a:ln w="9525">
            <a:noFill/>
          </a:ln>
        </p:spPr>
        <p:txBody>
          <a:bodyPr anchor="t">
            <a:spAutoFit/>
          </a:bodyPr>
          <a:p>
            <a:pPr algn="ctr">
              <a:spcBef>
                <a:spcPct val="50000"/>
              </a:spcBef>
            </a:pPr>
            <a:r>
              <a:rPr lang="en-US" altLang="zh-CN" sz="2400" b="1">
                <a:solidFill>
                  <a:srgbClr val="FF0000"/>
                </a:solidFill>
                <a:latin typeface="Arial" panose="020B0604020202020204" pitchFamily="34" charset="0"/>
                <a:ea typeface="宋体" panose="02010600030101010101" pitchFamily="2" charset="-122"/>
              </a:rPr>
              <a:t>0.83</a:t>
            </a:r>
            <a:endParaRPr lang="en-US" altLang="zh-CN" sz="2400" b="1">
              <a:solidFill>
                <a:srgbClr val="FF0000"/>
              </a:solidFill>
              <a:latin typeface="Arial" panose="020B0604020202020204" pitchFamily="34" charset="0"/>
              <a:ea typeface="宋体" panose="02010600030101010101" pitchFamily="2" charset="-122"/>
            </a:endParaRPr>
          </a:p>
        </p:txBody>
      </p:sp>
      <p:sp>
        <p:nvSpPr>
          <p:cNvPr id="43052" name="文本框 43051"/>
          <p:cNvSpPr txBox="1"/>
          <p:nvPr/>
        </p:nvSpPr>
        <p:spPr>
          <a:xfrm>
            <a:off x="4765675" y="2719388"/>
            <a:ext cx="792163" cy="457200"/>
          </a:xfrm>
          <a:prstGeom prst="rect">
            <a:avLst/>
          </a:prstGeom>
          <a:noFill/>
          <a:ln w="9525">
            <a:noFill/>
          </a:ln>
        </p:spPr>
        <p:txBody>
          <a:bodyPr anchor="t">
            <a:spAutoFit/>
          </a:bodyPr>
          <a:p>
            <a:pPr algn="ctr">
              <a:spcBef>
                <a:spcPct val="50000"/>
              </a:spcBef>
            </a:pPr>
            <a:r>
              <a:rPr lang="en-US" altLang="zh-CN" sz="2400" b="1">
                <a:solidFill>
                  <a:srgbClr val="FF0000"/>
                </a:solidFill>
                <a:latin typeface="Arial" panose="020B0604020202020204" pitchFamily="34" charset="0"/>
                <a:ea typeface="宋体" panose="02010600030101010101" pitchFamily="2" charset="-122"/>
              </a:rPr>
              <a:t>1.0</a:t>
            </a:r>
            <a:endParaRPr lang="en-US" altLang="zh-CN" sz="2400" b="1">
              <a:solidFill>
                <a:srgbClr val="FF0000"/>
              </a:solidFill>
              <a:latin typeface="Arial" panose="020B0604020202020204" pitchFamily="34" charset="0"/>
              <a:ea typeface="宋体" panose="02010600030101010101" pitchFamily="2" charset="-122"/>
            </a:endParaRPr>
          </a:p>
        </p:txBody>
      </p:sp>
      <p:sp>
        <p:nvSpPr>
          <p:cNvPr id="43053" name="文本框 43052"/>
          <p:cNvSpPr txBox="1"/>
          <p:nvPr/>
        </p:nvSpPr>
        <p:spPr>
          <a:xfrm>
            <a:off x="6300788" y="2708275"/>
            <a:ext cx="792162" cy="457200"/>
          </a:xfrm>
          <a:prstGeom prst="rect">
            <a:avLst/>
          </a:prstGeom>
          <a:noFill/>
          <a:ln w="9525">
            <a:noFill/>
          </a:ln>
        </p:spPr>
        <p:txBody>
          <a:bodyPr anchor="t">
            <a:spAutoFit/>
          </a:bodyPr>
          <a:p>
            <a:pPr algn="ctr">
              <a:spcBef>
                <a:spcPct val="50000"/>
              </a:spcBef>
            </a:pPr>
            <a:r>
              <a:rPr lang="en-US" altLang="zh-CN" sz="2400" b="1">
                <a:solidFill>
                  <a:srgbClr val="FF0000"/>
                </a:solidFill>
                <a:latin typeface="Arial" panose="020B0604020202020204" pitchFamily="34" charset="0"/>
                <a:ea typeface="宋体" panose="02010600030101010101" pitchFamily="2" charset="-122"/>
              </a:rPr>
              <a:t>0.92</a:t>
            </a:r>
            <a:endParaRPr lang="en-US" altLang="zh-CN" sz="2400" b="1">
              <a:solidFill>
                <a:srgbClr val="FF0000"/>
              </a:solidFill>
              <a:latin typeface="Arial" panose="020B0604020202020204" pitchFamily="34" charset="0"/>
              <a:ea typeface="宋体" panose="02010600030101010101" pitchFamily="2" charset="-122"/>
            </a:endParaRPr>
          </a:p>
        </p:txBody>
      </p:sp>
      <p:sp>
        <p:nvSpPr>
          <p:cNvPr id="43054" name="矩形 43053"/>
          <p:cNvSpPr/>
          <p:nvPr/>
        </p:nvSpPr>
        <p:spPr>
          <a:xfrm>
            <a:off x="7851775" y="2719388"/>
            <a:ext cx="608013" cy="457200"/>
          </a:xfrm>
          <a:prstGeom prst="rect">
            <a:avLst/>
          </a:prstGeom>
          <a:noFill/>
          <a:ln w="9525">
            <a:noFill/>
          </a:ln>
        </p:spPr>
        <p:txBody>
          <a:bodyPr wrap="none" anchor="t">
            <a:spAutoFit/>
          </a:bodyPr>
          <a:p>
            <a:pPr algn="ctr"/>
            <a:r>
              <a:rPr lang="en-US" altLang="zh-CN" sz="2400" b="1">
                <a:solidFill>
                  <a:srgbClr val="FF0000"/>
                </a:solidFill>
                <a:latin typeface="Arial" panose="020B0604020202020204" pitchFamily="34" charset="0"/>
                <a:ea typeface="宋体" panose="02010600030101010101" pitchFamily="2" charset="-122"/>
              </a:rPr>
              <a:t>0.9</a:t>
            </a:r>
            <a:endParaRPr lang="en-US" altLang="zh-CN" sz="2400" b="1">
              <a:solidFill>
                <a:srgbClr val="FF0000"/>
              </a:solidFill>
              <a:latin typeface="Arial" panose="020B0604020202020204" pitchFamily="34" charset="0"/>
              <a:ea typeface="宋体" panose="0201060003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43042"/>
                                        </p:tgtEl>
                                        <p:attrNameLst>
                                          <p:attrName>style.visibility</p:attrName>
                                        </p:attrNameLst>
                                      </p:cBhvr>
                                      <p:to>
                                        <p:strVal val="visible"/>
                                      </p:to>
                                    </p:set>
                                    <p:anim calcmode="lin" valueType="num">
                                      <p:cBhvr additive="base">
                                        <p:cTn id="7" dur="500" fill="hold"/>
                                        <p:tgtEl>
                                          <p:spTgt spid="43042"/>
                                        </p:tgtEl>
                                        <p:attrNameLst>
                                          <p:attrName>ppt_x</p:attrName>
                                        </p:attrNameLst>
                                      </p:cBhvr>
                                      <p:tavLst>
                                        <p:tav tm="0">
                                          <p:val>
                                            <p:strVal val="0-#ppt_w/2"/>
                                          </p:val>
                                        </p:tav>
                                        <p:tav tm="100000">
                                          <p:val>
                                            <p:strVal val="#ppt_x"/>
                                          </p:val>
                                        </p:tav>
                                      </p:tavLst>
                                    </p:anim>
                                    <p:anim calcmode="lin" valueType="num">
                                      <p:cBhvr additive="base">
                                        <p:cTn id="8" dur="500" fill="hold"/>
                                        <p:tgtEl>
                                          <p:spTgt spid="43042"/>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43050"/>
                                        </p:tgtEl>
                                        <p:attrNameLst>
                                          <p:attrName>style.visibility</p:attrName>
                                        </p:attrNameLst>
                                      </p:cBhvr>
                                      <p:to>
                                        <p:strVal val="visible"/>
                                      </p:to>
                                    </p:set>
                                    <p:anim calcmode="lin" valueType="num">
                                      <p:cBhvr additive="base">
                                        <p:cTn id="13" dur="500" fill="hold"/>
                                        <p:tgtEl>
                                          <p:spTgt spid="43050"/>
                                        </p:tgtEl>
                                        <p:attrNameLst>
                                          <p:attrName>ppt_x</p:attrName>
                                        </p:attrNameLst>
                                      </p:cBhvr>
                                      <p:tavLst>
                                        <p:tav tm="0">
                                          <p:val>
                                            <p:strVal val="0-#ppt_w/2"/>
                                          </p:val>
                                        </p:tav>
                                        <p:tav tm="100000">
                                          <p:val>
                                            <p:strVal val="#ppt_x"/>
                                          </p:val>
                                        </p:tav>
                                      </p:tavLst>
                                    </p:anim>
                                    <p:anim calcmode="lin" valueType="num">
                                      <p:cBhvr additive="base">
                                        <p:cTn id="14" dur="500" fill="hold"/>
                                        <p:tgtEl>
                                          <p:spTgt spid="43050"/>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43051"/>
                                        </p:tgtEl>
                                        <p:attrNameLst>
                                          <p:attrName>style.visibility</p:attrName>
                                        </p:attrNameLst>
                                      </p:cBhvr>
                                      <p:to>
                                        <p:strVal val="visible"/>
                                      </p:to>
                                    </p:set>
                                    <p:anim calcmode="lin" valueType="num">
                                      <p:cBhvr additive="base">
                                        <p:cTn id="19" dur="500" fill="hold"/>
                                        <p:tgtEl>
                                          <p:spTgt spid="43051"/>
                                        </p:tgtEl>
                                        <p:attrNameLst>
                                          <p:attrName>ppt_x</p:attrName>
                                        </p:attrNameLst>
                                      </p:cBhvr>
                                      <p:tavLst>
                                        <p:tav tm="0">
                                          <p:val>
                                            <p:strVal val="0-#ppt_w/2"/>
                                          </p:val>
                                        </p:tav>
                                        <p:tav tm="100000">
                                          <p:val>
                                            <p:strVal val="#ppt_x"/>
                                          </p:val>
                                        </p:tav>
                                      </p:tavLst>
                                    </p:anim>
                                    <p:anim calcmode="lin" valueType="num">
                                      <p:cBhvr additive="base">
                                        <p:cTn id="20" dur="500" fill="hold"/>
                                        <p:tgtEl>
                                          <p:spTgt spid="43051"/>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4" presetClass="entr" presetSubtype="16" fill="hold" grpId="0" nodeType="clickEffect">
                                  <p:stCondLst>
                                    <p:cond delay="0"/>
                                  </p:stCondLst>
                                  <p:childTnLst>
                                    <p:set>
                                      <p:cBhvr>
                                        <p:cTn id="24" dur="1" fill="hold">
                                          <p:stCondLst>
                                            <p:cond delay="0"/>
                                          </p:stCondLst>
                                        </p:cTn>
                                        <p:tgtEl>
                                          <p:spTgt spid="43052"/>
                                        </p:tgtEl>
                                        <p:attrNameLst>
                                          <p:attrName>style.visibility</p:attrName>
                                        </p:attrNameLst>
                                      </p:cBhvr>
                                      <p:to>
                                        <p:strVal val="visible"/>
                                      </p:to>
                                    </p:set>
                                    <p:animEffect transition="in" filter="box(in)">
                                      <p:cBhvr>
                                        <p:cTn id="25" dur="500"/>
                                        <p:tgtEl>
                                          <p:spTgt spid="43052"/>
                                        </p:tgtEl>
                                      </p:cBhvr>
                                    </p:animEffect>
                                  </p:childTnLst>
                                </p:cTn>
                              </p:par>
                            </p:childTnLst>
                          </p:cTn>
                        </p:par>
                      </p:childTnLst>
                    </p:cTn>
                  </p:par>
                  <p:par>
                    <p:cTn id="26" fill="hold">
                      <p:stCondLst>
                        <p:cond delay="indefinite"/>
                      </p:stCondLst>
                      <p:childTnLst>
                        <p:par>
                          <p:cTn id="27" fill="hold">
                            <p:stCondLst>
                              <p:cond delay="0"/>
                            </p:stCondLst>
                            <p:childTnLst>
                              <p:par>
                                <p:cTn id="28" presetID="4" presetClass="entr" presetSubtype="16" fill="hold" grpId="0" nodeType="clickEffect">
                                  <p:stCondLst>
                                    <p:cond delay="0"/>
                                  </p:stCondLst>
                                  <p:childTnLst>
                                    <p:set>
                                      <p:cBhvr>
                                        <p:cTn id="29" dur="1" fill="hold">
                                          <p:stCondLst>
                                            <p:cond delay="0"/>
                                          </p:stCondLst>
                                        </p:cTn>
                                        <p:tgtEl>
                                          <p:spTgt spid="43053"/>
                                        </p:tgtEl>
                                        <p:attrNameLst>
                                          <p:attrName>style.visibility</p:attrName>
                                        </p:attrNameLst>
                                      </p:cBhvr>
                                      <p:to>
                                        <p:strVal val="visible"/>
                                      </p:to>
                                    </p:set>
                                    <p:animEffect transition="in" filter="box(in)">
                                      <p:cBhvr>
                                        <p:cTn id="30" dur="500"/>
                                        <p:tgtEl>
                                          <p:spTgt spid="43053"/>
                                        </p:tgtEl>
                                      </p:cBhvr>
                                    </p:animEffect>
                                  </p:childTnLst>
                                </p:cTn>
                              </p:par>
                            </p:childTnLst>
                          </p:cTn>
                        </p:par>
                      </p:childTnLst>
                    </p:cTn>
                  </p:par>
                  <p:par>
                    <p:cTn id="31" fill="hold">
                      <p:stCondLst>
                        <p:cond delay="indefinite"/>
                      </p:stCondLst>
                      <p:childTnLst>
                        <p:par>
                          <p:cTn id="32" fill="hold">
                            <p:stCondLst>
                              <p:cond delay="0"/>
                            </p:stCondLst>
                            <p:childTnLst>
                              <p:par>
                                <p:cTn id="33" presetID="2" presetClass="entr" presetSubtype="2" fill="hold" grpId="0" nodeType="clickEffect">
                                  <p:stCondLst>
                                    <p:cond delay="0"/>
                                  </p:stCondLst>
                                  <p:childTnLst>
                                    <p:set>
                                      <p:cBhvr>
                                        <p:cTn id="34" dur="1" fill="hold">
                                          <p:stCondLst>
                                            <p:cond delay="0"/>
                                          </p:stCondLst>
                                        </p:cTn>
                                        <p:tgtEl>
                                          <p:spTgt spid="43054"/>
                                        </p:tgtEl>
                                        <p:attrNameLst>
                                          <p:attrName>style.visibility</p:attrName>
                                        </p:attrNameLst>
                                      </p:cBhvr>
                                      <p:to>
                                        <p:strVal val="visible"/>
                                      </p:to>
                                    </p:set>
                                    <p:anim calcmode="lin" valueType="num">
                                      <p:cBhvr additive="base">
                                        <p:cTn id="35" dur="500" fill="hold"/>
                                        <p:tgtEl>
                                          <p:spTgt spid="43054"/>
                                        </p:tgtEl>
                                        <p:attrNameLst>
                                          <p:attrName>ppt_x</p:attrName>
                                        </p:attrNameLst>
                                      </p:cBhvr>
                                      <p:tavLst>
                                        <p:tav tm="0">
                                          <p:val>
                                            <p:strVal val="1+#ppt_w/2"/>
                                          </p:val>
                                        </p:tav>
                                        <p:tav tm="100000">
                                          <p:val>
                                            <p:strVal val="#ppt_x"/>
                                          </p:val>
                                        </p:tav>
                                      </p:tavLst>
                                    </p:anim>
                                    <p:anim calcmode="lin" valueType="num">
                                      <p:cBhvr additive="base">
                                        <p:cTn id="36" dur="500" fill="hold"/>
                                        <p:tgtEl>
                                          <p:spTgt spid="43054"/>
                                        </p:tgtEl>
                                        <p:attrNameLst>
                                          <p:attrName>ppt_y</p:attrName>
                                        </p:attrNameLst>
                                      </p:cBhvr>
                                      <p:tavLst>
                                        <p:tav tm="0">
                                          <p:val>
                                            <p:strVal val="#ppt_y"/>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2" presetClass="entr" presetSubtype="2" fill="hold" grpId="0" nodeType="clickEffect">
                                  <p:stCondLst>
                                    <p:cond delay="0"/>
                                  </p:stCondLst>
                                  <p:childTnLst>
                                    <p:set>
                                      <p:cBhvr>
                                        <p:cTn id="40" dur="1" fill="hold">
                                          <p:stCondLst>
                                            <p:cond delay="0"/>
                                          </p:stCondLst>
                                        </p:cTn>
                                        <p:tgtEl>
                                          <p:spTgt spid="43043"/>
                                        </p:tgtEl>
                                        <p:attrNameLst>
                                          <p:attrName>style.visibility</p:attrName>
                                        </p:attrNameLst>
                                      </p:cBhvr>
                                      <p:to>
                                        <p:strVal val="visible"/>
                                      </p:to>
                                    </p:set>
                                    <p:anim calcmode="lin" valueType="num">
                                      <p:cBhvr additive="base">
                                        <p:cTn id="41" dur="500" fill="hold"/>
                                        <p:tgtEl>
                                          <p:spTgt spid="43043"/>
                                        </p:tgtEl>
                                        <p:attrNameLst>
                                          <p:attrName>ppt_x</p:attrName>
                                        </p:attrNameLst>
                                      </p:cBhvr>
                                      <p:tavLst>
                                        <p:tav tm="0">
                                          <p:val>
                                            <p:strVal val="1+#ppt_w/2"/>
                                          </p:val>
                                        </p:tav>
                                        <p:tav tm="100000">
                                          <p:val>
                                            <p:strVal val="#ppt_x"/>
                                          </p:val>
                                        </p:tav>
                                      </p:tavLst>
                                    </p:anim>
                                    <p:anim calcmode="lin" valueType="num">
                                      <p:cBhvr additive="base">
                                        <p:cTn id="42" dur="500" fill="hold"/>
                                        <p:tgtEl>
                                          <p:spTgt spid="43043"/>
                                        </p:tgtEl>
                                        <p:attrNameLst>
                                          <p:attrName>ppt_y</p:attrName>
                                        </p:attrNameLst>
                                      </p:cBhvr>
                                      <p:tavLst>
                                        <p:tav tm="0">
                                          <p:val>
                                            <p:strVal val="#ppt_y"/>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2" presetClass="entr" presetSubtype="4" fill="hold" grpId="0" nodeType="clickEffect">
                                  <p:stCondLst>
                                    <p:cond delay="0"/>
                                  </p:stCondLst>
                                  <p:childTnLst>
                                    <p:set>
                                      <p:cBhvr>
                                        <p:cTn id="46" dur="1" fill="hold">
                                          <p:stCondLst>
                                            <p:cond delay="0"/>
                                          </p:stCondLst>
                                        </p:cTn>
                                        <p:tgtEl>
                                          <p:spTgt spid="43044"/>
                                        </p:tgtEl>
                                        <p:attrNameLst>
                                          <p:attrName>style.visibility</p:attrName>
                                        </p:attrNameLst>
                                      </p:cBhvr>
                                      <p:to>
                                        <p:strVal val="visible"/>
                                      </p:to>
                                    </p:set>
                                    <p:anim calcmode="lin" valueType="num">
                                      <p:cBhvr additive="base">
                                        <p:cTn id="47" dur="500" fill="hold"/>
                                        <p:tgtEl>
                                          <p:spTgt spid="43044"/>
                                        </p:tgtEl>
                                        <p:attrNameLst>
                                          <p:attrName>ppt_x</p:attrName>
                                        </p:attrNameLst>
                                      </p:cBhvr>
                                      <p:tavLst>
                                        <p:tav tm="0">
                                          <p:val>
                                            <p:strVal val="#ppt_x"/>
                                          </p:val>
                                        </p:tav>
                                        <p:tav tm="100000">
                                          <p:val>
                                            <p:strVal val="#ppt_x"/>
                                          </p:val>
                                        </p:tav>
                                      </p:tavLst>
                                    </p:anim>
                                    <p:anim calcmode="lin" valueType="num">
                                      <p:cBhvr additive="base">
                                        <p:cTn id="48" dur="500" fill="hold"/>
                                        <p:tgtEl>
                                          <p:spTgt spid="43044"/>
                                        </p:tgtEl>
                                        <p:attrNameLst>
                                          <p:attrName>ppt_y</p:attrName>
                                        </p:attrNameLst>
                                      </p:cBhvr>
                                      <p:tavLst>
                                        <p:tav tm="0">
                                          <p:val>
                                            <p:strVal val="1+#ppt_h/2"/>
                                          </p:val>
                                        </p:tav>
                                        <p:tav tm="100000">
                                          <p:val>
                                            <p:strVal val="#ppt_y"/>
                                          </p:val>
                                        </p:tav>
                                      </p:tavLst>
                                    </p:anim>
                                  </p:childTnLst>
                                </p:cTn>
                              </p:par>
                            </p:childTnLst>
                          </p:cTn>
                        </p:par>
                      </p:childTnLst>
                    </p:cTn>
                  </p:par>
                  <p:par>
                    <p:cTn id="49" fill="hold">
                      <p:stCondLst>
                        <p:cond delay="indefinite"/>
                      </p:stCondLst>
                      <p:childTnLst>
                        <p:par>
                          <p:cTn id="50" fill="hold">
                            <p:stCondLst>
                              <p:cond delay="0"/>
                            </p:stCondLst>
                            <p:childTnLst>
                              <p:par>
                                <p:cTn id="51" presetID="2" presetClass="entr" presetSubtype="4" fill="hold" grpId="0" nodeType="clickEffect">
                                  <p:stCondLst>
                                    <p:cond delay="0"/>
                                  </p:stCondLst>
                                  <p:childTnLst>
                                    <p:set>
                                      <p:cBhvr>
                                        <p:cTn id="52" dur="1" fill="hold">
                                          <p:stCondLst>
                                            <p:cond delay="0"/>
                                          </p:stCondLst>
                                        </p:cTn>
                                        <p:tgtEl>
                                          <p:spTgt spid="43045"/>
                                        </p:tgtEl>
                                        <p:attrNameLst>
                                          <p:attrName>style.visibility</p:attrName>
                                        </p:attrNameLst>
                                      </p:cBhvr>
                                      <p:to>
                                        <p:strVal val="visible"/>
                                      </p:to>
                                    </p:set>
                                    <p:anim calcmode="lin" valueType="num">
                                      <p:cBhvr additive="base">
                                        <p:cTn id="53" dur="500" fill="hold"/>
                                        <p:tgtEl>
                                          <p:spTgt spid="43045"/>
                                        </p:tgtEl>
                                        <p:attrNameLst>
                                          <p:attrName>ppt_x</p:attrName>
                                        </p:attrNameLst>
                                      </p:cBhvr>
                                      <p:tavLst>
                                        <p:tav tm="0">
                                          <p:val>
                                            <p:strVal val="#ppt_x"/>
                                          </p:val>
                                        </p:tav>
                                        <p:tav tm="100000">
                                          <p:val>
                                            <p:strVal val="#ppt_x"/>
                                          </p:val>
                                        </p:tav>
                                      </p:tavLst>
                                    </p:anim>
                                    <p:anim calcmode="lin" valueType="num">
                                      <p:cBhvr additive="base">
                                        <p:cTn id="54" dur="500" fill="hold"/>
                                        <p:tgtEl>
                                          <p:spTgt spid="4304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042" grpId="0"/>
      <p:bldP spid="43043" grpId="0"/>
      <p:bldP spid="43044" grpId="0"/>
      <p:bldP spid="43045" grpId="0"/>
      <p:bldP spid="43050" grpId="0"/>
      <p:bldP spid="43051" grpId="0"/>
      <p:bldP spid="43052" grpId="0"/>
      <p:bldP spid="43053" grpId="0"/>
      <p:bldP spid="43054"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aphicFrame>
        <p:nvGraphicFramePr>
          <p:cNvPr id="14338" name="表格 14337"/>
          <p:cNvGraphicFramePr/>
          <p:nvPr/>
        </p:nvGraphicFramePr>
        <p:xfrm>
          <a:off x="0" y="981075"/>
          <a:ext cx="8929688" cy="1554163"/>
        </p:xfrm>
        <a:graphic>
          <a:graphicData uri="http://schemas.openxmlformats.org/drawingml/2006/table">
            <a:tbl>
              <a:tblPr/>
              <a:tblGrid>
                <a:gridCol w="2233613"/>
                <a:gridCol w="1079500"/>
                <a:gridCol w="1008062"/>
                <a:gridCol w="1079500"/>
                <a:gridCol w="1223963"/>
                <a:gridCol w="1152525"/>
                <a:gridCol w="1152525"/>
              </a:tblGrid>
              <a:tr h="517525">
                <a:tc>
                  <a:txBody>
                    <a:bodyPr/>
                    <a:lstStyle>
                      <a:lvl1pPr marL="342900" lvl="0" indent="-342900" algn="l" defTabSz="914400" eaLnBrk="1" fontAlgn="base" latinLnBrk="0" hangingPunct="1">
                        <a:lnSpc>
                          <a:spcPct val="100000"/>
                        </a:lnSpc>
                        <a:spcBef>
                          <a:spcPct val="20000"/>
                        </a:spcBef>
                        <a:spcAft>
                          <a:spcPct val="0"/>
                        </a:spcAft>
                        <a:buChar char="•"/>
                        <a:defRPr sz="2800" b="0" i="0" u="none" kern="1200" baseline="0">
                          <a:solidFill>
                            <a:schemeClr val="tx1"/>
                          </a:solidFill>
                          <a:latin typeface="Arial" panose="020B0604020202020204" pitchFamily="34" charset="0"/>
                          <a:ea typeface="宋体" panose="02010600030101010101" pitchFamily="2" charset="-122"/>
                        </a:defRPr>
                      </a:lvl1pPr>
                      <a:lvl2pPr marL="742950" lvl="1" indent="-285750">
                        <a:defRPr sz="2400" kern="1200"/>
                      </a:lvl2pPr>
                      <a:lvl3pPr marL="1143000" lvl="2" indent="-228600">
                        <a:defRPr sz="2000" kern="1200"/>
                      </a:lvl3pPr>
                      <a:lvl4pPr marL="1600200" lvl="3" indent="-228600">
                        <a:defRPr sz="1800" kern="1200"/>
                      </a:lvl4pPr>
                      <a:lvl5pPr marL="2057400" lvl="4" indent="-228600">
                        <a:defRPr sz="1800" kern="1200"/>
                      </a:lvl5pPr>
                    </a:lstStyle>
                    <a:p>
                      <a:pPr marL="0" lvl="0" indent="0">
                        <a:buNone/>
                      </a:pPr>
                      <a:r>
                        <a:rPr lang="zh-CN" altLang="en-US" dirty="0">
                          <a:solidFill>
                            <a:srgbClr val="080808"/>
                          </a:solidFill>
                        </a:rPr>
                        <a:t>抛掷次数（</a:t>
                      </a:r>
                      <a:r>
                        <a:rPr lang="en-US" altLang="zh-CN">
                          <a:solidFill>
                            <a:srgbClr val="080808"/>
                          </a:solidFill>
                        </a:rPr>
                        <a:t>n)</a:t>
                      </a:r>
                      <a:endParaRPr lang="zh-CN" altLang="en-US">
                        <a:solidFill>
                          <a:srgbClr val="080808"/>
                        </a:solidFill>
                      </a:endParaRPr>
                    </a:p>
                  </a:txBody>
                  <a:tcPr>
                    <a:lnL w="28575" cap="flat" cmpd="sng">
                      <a:solidFill>
                        <a:srgbClr val="080808"/>
                      </a:solidFill>
                      <a:prstDash val="solid"/>
                      <a:miter/>
                      <a:headEnd type="none" w="med" len="med"/>
                      <a:tailEnd type="none" w="med" len="med"/>
                    </a:lnL>
                    <a:lnR w="12700" cap="flat" cmpd="sng">
                      <a:solidFill>
                        <a:srgbClr val="080808"/>
                      </a:solidFill>
                      <a:prstDash val="solid"/>
                      <a:miter/>
                      <a:headEnd type="none" w="med" len="med"/>
                      <a:tailEnd type="none" w="med" len="med"/>
                    </a:lnR>
                    <a:lnT w="28575" cap="flat" cmpd="sng">
                      <a:solidFill>
                        <a:srgbClr val="080808"/>
                      </a:solidFill>
                      <a:prstDash val="solid"/>
                      <a:miter/>
                      <a:headEnd type="none" w="med" len="med"/>
                      <a:tailEnd type="none" w="med" len="med"/>
                    </a:lnT>
                    <a:lnB w="12700" cap="flat" cmpd="sng">
                      <a:solidFill>
                        <a:srgbClr val="080808"/>
                      </a:solidFill>
                      <a:prstDash val="solid"/>
                      <a:miter/>
                      <a:headEnd type="none" w="med" len="med"/>
                      <a:tailEnd type="none" w="med" len="med"/>
                    </a:lnB>
                    <a:lnTlToBr>
                      <a:noFill/>
                    </a:lnTlToBr>
                    <a:lnBlToTr>
                      <a:noFill/>
                    </a:lnBlToTr>
                    <a:noFill/>
                  </a:tcPr>
                </a:tc>
                <a:tc>
                  <a:txBody>
                    <a:bodyPr/>
                    <a:lstStyle>
                      <a:lvl1pPr marL="342900" lvl="0" indent="-342900" algn="l" defTabSz="914400" eaLnBrk="1" fontAlgn="base" latinLnBrk="0" hangingPunct="1">
                        <a:lnSpc>
                          <a:spcPct val="100000"/>
                        </a:lnSpc>
                        <a:spcBef>
                          <a:spcPct val="20000"/>
                        </a:spcBef>
                        <a:spcAft>
                          <a:spcPct val="0"/>
                        </a:spcAft>
                        <a:buChar char="•"/>
                        <a:defRPr sz="2800" b="0" i="0" u="none" kern="1200" baseline="0">
                          <a:solidFill>
                            <a:schemeClr val="tx1"/>
                          </a:solidFill>
                          <a:latin typeface="Arial" panose="020B0604020202020204" pitchFamily="34" charset="0"/>
                          <a:ea typeface="宋体" panose="02010600030101010101" pitchFamily="2" charset="-122"/>
                        </a:defRPr>
                      </a:lvl1pPr>
                      <a:lvl2pPr marL="742950" lvl="1" indent="-285750">
                        <a:defRPr sz="2400" kern="1200"/>
                      </a:lvl2pPr>
                      <a:lvl3pPr marL="1143000" lvl="2" indent="-228600">
                        <a:defRPr sz="2000" kern="1200"/>
                      </a:lvl3pPr>
                      <a:lvl4pPr marL="1600200" lvl="3" indent="-228600">
                        <a:defRPr sz="1800" kern="1200"/>
                      </a:lvl4pPr>
                      <a:lvl5pPr marL="2057400" lvl="4" indent="-228600">
                        <a:defRPr sz="1800" kern="1200"/>
                      </a:lvl5pPr>
                    </a:lstStyle>
                    <a:p>
                      <a:pPr marL="0" lvl="0" indent="0">
                        <a:buNone/>
                      </a:pPr>
                      <a:r>
                        <a:rPr lang="en-US" altLang="zh-CN" sz="2400">
                          <a:solidFill>
                            <a:srgbClr val="080808"/>
                          </a:solidFill>
                        </a:rPr>
                        <a:t>2048</a:t>
                      </a:r>
                      <a:endParaRPr lang="zh-CN" altLang="en-US" sz="2400">
                        <a:solidFill>
                          <a:srgbClr val="080808"/>
                        </a:solidFill>
                      </a:endParaRPr>
                    </a:p>
                  </a:txBody>
                  <a:tcPr>
                    <a:lnL w="12700" cap="flat" cmpd="sng">
                      <a:solidFill>
                        <a:srgbClr val="080808"/>
                      </a:solidFill>
                      <a:prstDash val="solid"/>
                      <a:miter/>
                      <a:headEnd type="none" w="med" len="med"/>
                      <a:tailEnd type="none" w="med" len="med"/>
                    </a:lnL>
                    <a:lnR w="12700" cap="flat" cmpd="sng">
                      <a:solidFill>
                        <a:srgbClr val="080808"/>
                      </a:solidFill>
                      <a:prstDash val="solid"/>
                      <a:miter/>
                      <a:headEnd type="none" w="med" len="med"/>
                      <a:tailEnd type="none" w="med" len="med"/>
                    </a:lnR>
                    <a:lnT w="28575" cap="flat" cmpd="sng">
                      <a:solidFill>
                        <a:srgbClr val="080808"/>
                      </a:solidFill>
                      <a:prstDash val="solid"/>
                      <a:miter/>
                      <a:headEnd type="none" w="med" len="med"/>
                      <a:tailEnd type="none" w="med" len="med"/>
                    </a:lnT>
                    <a:lnB w="12700" cap="flat" cmpd="sng">
                      <a:solidFill>
                        <a:srgbClr val="080808"/>
                      </a:solidFill>
                      <a:prstDash val="solid"/>
                      <a:miter/>
                      <a:headEnd type="none" w="med" len="med"/>
                      <a:tailEnd type="none" w="med" len="med"/>
                    </a:lnB>
                    <a:lnTlToBr>
                      <a:noFill/>
                    </a:lnTlToBr>
                    <a:lnBlToTr>
                      <a:noFill/>
                    </a:lnBlToTr>
                    <a:noFill/>
                  </a:tcPr>
                </a:tc>
                <a:tc>
                  <a:txBody>
                    <a:bodyPr/>
                    <a:lstStyle>
                      <a:lvl1pPr marL="342900" lvl="0" indent="-342900" algn="l" defTabSz="914400" eaLnBrk="1" fontAlgn="base" latinLnBrk="0" hangingPunct="1">
                        <a:lnSpc>
                          <a:spcPct val="100000"/>
                        </a:lnSpc>
                        <a:spcBef>
                          <a:spcPct val="20000"/>
                        </a:spcBef>
                        <a:spcAft>
                          <a:spcPct val="0"/>
                        </a:spcAft>
                        <a:buChar char="•"/>
                        <a:defRPr sz="2800" b="0" i="0" u="none" kern="1200" baseline="0">
                          <a:solidFill>
                            <a:schemeClr val="tx1"/>
                          </a:solidFill>
                          <a:latin typeface="Arial" panose="020B0604020202020204" pitchFamily="34" charset="0"/>
                          <a:ea typeface="宋体" panose="02010600030101010101" pitchFamily="2" charset="-122"/>
                        </a:defRPr>
                      </a:lvl1pPr>
                      <a:lvl2pPr marL="742950" lvl="1" indent="-285750">
                        <a:defRPr sz="2400" kern="1200"/>
                      </a:lvl2pPr>
                      <a:lvl3pPr marL="1143000" lvl="2" indent="-228600">
                        <a:defRPr sz="2000" kern="1200"/>
                      </a:lvl3pPr>
                      <a:lvl4pPr marL="1600200" lvl="3" indent="-228600">
                        <a:defRPr sz="1800" kern="1200"/>
                      </a:lvl4pPr>
                      <a:lvl5pPr marL="2057400" lvl="4" indent="-228600">
                        <a:defRPr sz="1800" kern="1200"/>
                      </a:lvl5pPr>
                    </a:lstStyle>
                    <a:p>
                      <a:pPr marL="0" lvl="0" indent="0">
                        <a:buNone/>
                      </a:pPr>
                      <a:r>
                        <a:rPr lang="en-US" altLang="zh-CN" sz="2400">
                          <a:solidFill>
                            <a:srgbClr val="080808"/>
                          </a:solidFill>
                        </a:rPr>
                        <a:t>4040</a:t>
                      </a:r>
                      <a:endParaRPr lang="zh-CN" altLang="en-US" sz="2400">
                        <a:solidFill>
                          <a:srgbClr val="080808"/>
                        </a:solidFill>
                      </a:endParaRPr>
                    </a:p>
                  </a:txBody>
                  <a:tcPr>
                    <a:lnL w="12700" cap="flat" cmpd="sng">
                      <a:solidFill>
                        <a:srgbClr val="080808"/>
                      </a:solidFill>
                      <a:prstDash val="solid"/>
                      <a:miter/>
                      <a:headEnd type="none" w="med" len="med"/>
                      <a:tailEnd type="none" w="med" len="med"/>
                    </a:lnL>
                    <a:lnR w="12700" cap="flat" cmpd="sng">
                      <a:solidFill>
                        <a:srgbClr val="080808"/>
                      </a:solidFill>
                      <a:prstDash val="solid"/>
                      <a:miter/>
                      <a:headEnd type="none" w="med" len="med"/>
                      <a:tailEnd type="none" w="med" len="med"/>
                    </a:lnR>
                    <a:lnT w="28575" cap="flat" cmpd="sng">
                      <a:solidFill>
                        <a:srgbClr val="080808"/>
                      </a:solidFill>
                      <a:prstDash val="solid"/>
                      <a:miter/>
                      <a:headEnd type="none" w="med" len="med"/>
                      <a:tailEnd type="none" w="med" len="med"/>
                    </a:lnT>
                    <a:lnB w="12700" cap="flat" cmpd="sng">
                      <a:solidFill>
                        <a:srgbClr val="080808"/>
                      </a:solidFill>
                      <a:prstDash val="solid"/>
                      <a:miter/>
                      <a:headEnd type="none" w="med" len="med"/>
                      <a:tailEnd type="none" w="med" len="med"/>
                    </a:lnB>
                    <a:lnTlToBr>
                      <a:noFill/>
                    </a:lnTlToBr>
                    <a:lnBlToTr>
                      <a:noFill/>
                    </a:lnBlToTr>
                    <a:noFill/>
                  </a:tcPr>
                </a:tc>
                <a:tc>
                  <a:txBody>
                    <a:bodyPr/>
                    <a:lstStyle>
                      <a:lvl1pPr marL="342900" lvl="0" indent="-342900" algn="l" defTabSz="914400" eaLnBrk="1" fontAlgn="base" latinLnBrk="0" hangingPunct="1">
                        <a:lnSpc>
                          <a:spcPct val="100000"/>
                        </a:lnSpc>
                        <a:spcBef>
                          <a:spcPct val="20000"/>
                        </a:spcBef>
                        <a:spcAft>
                          <a:spcPct val="0"/>
                        </a:spcAft>
                        <a:buChar char="•"/>
                        <a:defRPr sz="2800" b="0" i="0" u="none" kern="1200" baseline="0">
                          <a:solidFill>
                            <a:schemeClr val="tx1"/>
                          </a:solidFill>
                          <a:latin typeface="Arial" panose="020B0604020202020204" pitchFamily="34" charset="0"/>
                          <a:ea typeface="宋体" panose="02010600030101010101" pitchFamily="2" charset="-122"/>
                        </a:defRPr>
                      </a:lvl1pPr>
                      <a:lvl2pPr marL="742950" lvl="1" indent="-285750">
                        <a:defRPr sz="2400" kern="1200"/>
                      </a:lvl2pPr>
                      <a:lvl3pPr marL="1143000" lvl="2" indent="-228600">
                        <a:defRPr sz="2000" kern="1200"/>
                      </a:lvl3pPr>
                      <a:lvl4pPr marL="1600200" lvl="3" indent="-228600">
                        <a:defRPr sz="1800" kern="1200"/>
                      </a:lvl4pPr>
                      <a:lvl5pPr marL="2057400" lvl="4" indent="-228600">
                        <a:defRPr sz="1800" kern="1200"/>
                      </a:lvl5pPr>
                    </a:lstStyle>
                    <a:p>
                      <a:pPr marL="0" lvl="0" indent="0">
                        <a:buNone/>
                      </a:pPr>
                      <a:r>
                        <a:rPr lang="en-US" altLang="zh-CN" sz="2400">
                          <a:solidFill>
                            <a:srgbClr val="080808"/>
                          </a:solidFill>
                        </a:rPr>
                        <a:t>12000</a:t>
                      </a:r>
                      <a:endParaRPr lang="zh-CN" altLang="en-US" sz="2400">
                        <a:solidFill>
                          <a:srgbClr val="080808"/>
                        </a:solidFill>
                      </a:endParaRPr>
                    </a:p>
                  </a:txBody>
                  <a:tcPr>
                    <a:lnL w="12700" cap="flat" cmpd="sng">
                      <a:solidFill>
                        <a:srgbClr val="080808"/>
                      </a:solidFill>
                      <a:prstDash val="solid"/>
                      <a:miter/>
                      <a:headEnd type="none" w="med" len="med"/>
                      <a:tailEnd type="none" w="med" len="med"/>
                    </a:lnL>
                    <a:lnR w="12700" cap="flat" cmpd="sng">
                      <a:solidFill>
                        <a:srgbClr val="080808"/>
                      </a:solidFill>
                      <a:prstDash val="solid"/>
                      <a:miter/>
                      <a:headEnd type="none" w="med" len="med"/>
                      <a:tailEnd type="none" w="med" len="med"/>
                    </a:lnR>
                    <a:lnT w="28575" cap="flat" cmpd="sng">
                      <a:solidFill>
                        <a:srgbClr val="080808"/>
                      </a:solidFill>
                      <a:prstDash val="solid"/>
                      <a:miter/>
                      <a:headEnd type="none" w="med" len="med"/>
                      <a:tailEnd type="none" w="med" len="med"/>
                    </a:lnT>
                    <a:lnB w="12700" cap="flat" cmpd="sng">
                      <a:solidFill>
                        <a:srgbClr val="080808"/>
                      </a:solidFill>
                      <a:prstDash val="solid"/>
                      <a:miter/>
                      <a:headEnd type="none" w="med" len="med"/>
                      <a:tailEnd type="none" w="med" len="med"/>
                    </a:lnB>
                    <a:lnTlToBr>
                      <a:noFill/>
                    </a:lnTlToBr>
                    <a:lnBlToTr>
                      <a:noFill/>
                    </a:lnBlToTr>
                    <a:noFill/>
                  </a:tcPr>
                </a:tc>
                <a:tc>
                  <a:txBody>
                    <a:bodyPr/>
                    <a:lstStyle>
                      <a:lvl1pPr marL="342900" lvl="0" indent="-342900" algn="l" defTabSz="914400" eaLnBrk="1" fontAlgn="base" latinLnBrk="0" hangingPunct="1">
                        <a:lnSpc>
                          <a:spcPct val="100000"/>
                        </a:lnSpc>
                        <a:spcBef>
                          <a:spcPct val="20000"/>
                        </a:spcBef>
                        <a:spcAft>
                          <a:spcPct val="0"/>
                        </a:spcAft>
                        <a:buChar char="•"/>
                        <a:defRPr sz="2800" b="0" i="0" u="none" kern="1200" baseline="0">
                          <a:solidFill>
                            <a:schemeClr val="tx1"/>
                          </a:solidFill>
                          <a:latin typeface="Arial" panose="020B0604020202020204" pitchFamily="34" charset="0"/>
                          <a:ea typeface="宋体" panose="02010600030101010101" pitchFamily="2" charset="-122"/>
                        </a:defRPr>
                      </a:lvl1pPr>
                      <a:lvl2pPr marL="742950" lvl="1" indent="-285750">
                        <a:defRPr sz="2400" kern="1200"/>
                      </a:lvl2pPr>
                      <a:lvl3pPr marL="1143000" lvl="2" indent="-228600">
                        <a:defRPr sz="2000" kern="1200"/>
                      </a:lvl3pPr>
                      <a:lvl4pPr marL="1600200" lvl="3" indent="-228600">
                        <a:defRPr sz="1800" kern="1200"/>
                      </a:lvl4pPr>
                      <a:lvl5pPr marL="2057400" lvl="4" indent="-228600">
                        <a:defRPr sz="1800" kern="1200"/>
                      </a:lvl5pPr>
                    </a:lstStyle>
                    <a:p>
                      <a:pPr marL="0" lvl="0" indent="0">
                        <a:buNone/>
                      </a:pPr>
                      <a:r>
                        <a:rPr lang="en-US" altLang="zh-CN" sz="2400">
                          <a:solidFill>
                            <a:srgbClr val="080808"/>
                          </a:solidFill>
                        </a:rPr>
                        <a:t>30000</a:t>
                      </a:r>
                      <a:endParaRPr lang="zh-CN" altLang="en-US" sz="2400">
                        <a:solidFill>
                          <a:srgbClr val="080808"/>
                        </a:solidFill>
                      </a:endParaRPr>
                    </a:p>
                  </a:txBody>
                  <a:tcPr>
                    <a:lnL w="12700" cap="flat" cmpd="sng">
                      <a:solidFill>
                        <a:srgbClr val="080808"/>
                      </a:solidFill>
                      <a:prstDash val="solid"/>
                      <a:miter/>
                      <a:headEnd type="none" w="med" len="med"/>
                      <a:tailEnd type="none" w="med" len="med"/>
                    </a:lnL>
                    <a:lnR w="12700" cap="flat" cmpd="sng">
                      <a:solidFill>
                        <a:srgbClr val="080808"/>
                      </a:solidFill>
                      <a:prstDash val="solid"/>
                      <a:miter/>
                      <a:headEnd type="none" w="med" len="med"/>
                      <a:tailEnd type="none" w="med" len="med"/>
                    </a:lnR>
                    <a:lnT w="28575" cap="flat" cmpd="sng">
                      <a:solidFill>
                        <a:srgbClr val="080808"/>
                      </a:solidFill>
                      <a:prstDash val="solid"/>
                      <a:miter/>
                      <a:headEnd type="none" w="med" len="med"/>
                      <a:tailEnd type="none" w="med" len="med"/>
                    </a:lnT>
                    <a:lnB w="12700" cap="flat" cmpd="sng">
                      <a:solidFill>
                        <a:srgbClr val="080808"/>
                      </a:solidFill>
                      <a:prstDash val="solid"/>
                      <a:miter/>
                      <a:headEnd type="none" w="med" len="med"/>
                      <a:tailEnd type="none" w="med" len="med"/>
                    </a:lnB>
                    <a:lnTlToBr>
                      <a:noFill/>
                    </a:lnTlToBr>
                    <a:lnBlToTr>
                      <a:noFill/>
                    </a:lnBlToTr>
                    <a:noFill/>
                  </a:tcPr>
                </a:tc>
                <a:tc>
                  <a:txBody>
                    <a:bodyPr/>
                    <a:lstStyle>
                      <a:lvl1pPr marL="342900" lvl="0" indent="-342900" algn="l" defTabSz="914400" eaLnBrk="1" fontAlgn="base" latinLnBrk="0" hangingPunct="1">
                        <a:lnSpc>
                          <a:spcPct val="100000"/>
                        </a:lnSpc>
                        <a:spcBef>
                          <a:spcPct val="20000"/>
                        </a:spcBef>
                        <a:spcAft>
                          <a:spcPct val="0"/>
                        </a:spcAft>
                        <a:buChar char="•"/>
                        <a:defRPr sz="2800" b="0" i="0" u="none" kern="1200" baseline="0">
                          <a:solidFill>
                            <a:schemeClr val="tx1"/>
                          </a:solidFill>
                          <a:latin typeface="Arial" panose="020B0604020202020204" pitchFamily="34" charset="0"/>
                          <a:ea typeface="宋体" panose="02010600030101010101" pitchFamily="2" charset="-122"/>
                        </a:defRPr>
                      </a:lvl1pPr>
                      <a:lvl2pPr marL="742950" lvl="1" indent="-285750">
                        <a:defRPr sz="2400" kern="1200"/>
                      </a:lvl2pPr>
                      <a:lvl3pPr marL="1143000" lvl="2" indent="-228600">
                        <a:defRPr sz="2000" kern="1200"/>
                      </a:lvl3pPr>
                      <a:lvl4pPr marL="1600200" lvl="3" indent="-228600">
                        <a:defRPr sz="1800" kern="1200"/>
                      </a:lvl4pPr>
                      <a:lvl5pPr marL="2057400" lvl="4" indent="-228600">
                        <a:defRPr sz="1800" kern="1200"/>
                      </a:lvl5pPr>
                    </a:lstStyle>
                    <a:p>
                      <a:pPr marL="0" lvl="0" indent="0">
                        <a:buNone/>
                      </a:pPr>
                      <a:r>
                        <a:rPr lang="en-US" altLang="zh-CN" sz="2400">
                          <a:solidFill>
                            <a:srgbClr val="080808"/>
                          </a:solidFill>
                        </a:rPr>
                        <a:t>24000</a:t>
                      </a:r>
                      <a:endParaRPr lang="zh-CN" altLang="en-US" sz="2400">
                        <a:solidFill>
                          <a:srgbClr val="080808"/>
                        </a:solidFill>
                      </a:endParaRPr>
                    </a:p>
                  </a:txBody>
                  <a:tcPr>
                    <a:lnL w="12700" cap="flat" cmpd="sng">
                      <a:solidFill>
                        <a:srgbClr val="080808"/>
                      </a:solidFill>
                      <a:prstDash val="solid"/>
                      <a:miter/>
                      <a:headEnd type="none" w="med" len="med"/>
                      <a:tailEnd type="none" w="med" len="med"/>
                    </a:lnL>
                    <a:lnR w="12700" cap="flat" cmpd="sng">
                      <a:solidFill>
                        <a:schemeClr val="tx1"/>
                      </a:solidFill>
                      <a:prstDash val="solid"/>
                      <a:headEnd type="none" w="med" len="med"/>
                      <a:tailEnd type="none" w="med" len="med"/>
                    </a:lnR>
                    <a:lnT w="28575" cap="flat" cmpd="sng">
                      <a:solidFill>
                        <a:srgbClr val="080808"/>
                      </a:solidFill>
                      <a:prstDash val="solid"/>
                      <a:miter/>
                      <a:headEnd type="none" w="med" len="med"/>
                      <a:tailEnd type="none" w="med" len="med"/>
                    </a:lnT>
                    <a:lnB w="12700" cap="flat" cmpd="sng">
                      <a:solidFill>
                        <a:srgbClr val="080808"/>
                      </a:solidFill>
                      <a:prstDash val="solid"/>
                      <a:miter/>
                      <a:headEnd type="none" w="med" len="med"/>
                      <a:tailEnd type="none" w="med" len="med"/>
                    </a:lnB>
                    <a:lnTlToBr>
                      <a:noFill/>
                    </a:lnTlToBr>
                    <a:lnBlToTr>
                      <a:noFill/>
                    </a:lnBlToTr>
                    <a:noFill/>
                  </a:tcPr>
                </a:tc>
                <a:tc>
                  <a:txBody>
                    <a:bodyPr/>
                    <a:lstStyle>
                      <a:lvl1pPr marL="342900" lvl="0" indent="-342900" algn="l" defTabSz="914400" eaLnBrk="1" fontAlgn="base" latinLnBrk="0" hangingPunct="1">
                        <a:lnSpc>
                          <a:spcPct val="100000"/>
                        </a:lnSpc>
                        <a:spcBef>
                          <a:spcPct val="20000"/>
                        </a:spcBef>
                        <a:spcAft>
                          <a:spcPct val="0"/>
                        </a:spcAft>
                        <a:buChar char="•"/>
                        <a:defRPr sz="2800" b="0" i="0" u="none" kern="1200" baseline="0">
                          <a:solidFill>
                            <a:schemeClr val="tx1"/>
                          </a:solidFill>
                          <a:latin typeface="Arial" panose="020B0604020202020204" pitchFamily="34" charset="0"/>
                          <a:ea typeface="宋体" panose="02010600030101010101" pitchFamily="2" charset="-122"/>
                        </a:defRPr>
                      </a:lvl1pPr>
                      <a:lvl2pPr marL="742950" lvl="1" indent="-285750">
                        <a:defRPr sz="2400" kern="1200"/>
                      </a:lvl2pPr>
                      <a:lvl3pPr marL="1143000" lvl="2" indent="-228600">
                        <a:defRPr sz="2000" kern="1200"/>
                      </a:lvl3pPr>
                      <a:lvl4pPr marL="1600200" lvl="3" indent="-228600">
                        <a:defRPr sz="1800" kern="1200"/>
                      </a:lvl4pPr>
                      <a:lvl5pPr marL="2057400" lvl="4" indent="-228600">
                        <a:defRPr sz="1800" kern="1200"/>
                      </a:lvl5pPr>
                    </a:lstStyle>
                    <a:p>
                      <a:pPr marL="0" lvl="0" indent="0">
                        <a:buNone/>
                      </a:pPr>
                      <a:r>
                        <a:rPr lang="en-US" altLang="zh-CN" sz="2400">
                          <a:solidFill>
                            <a:srgbClr val="080808"/>
                          </a:solidFill>
                        </a:rPr>
                        <a:t>72088</a:t>
                      </a:r>
                      <a:endParaRPr lang="zh-CN" altLang="en-US" sz="2400">
                        <a:solidFill>
                          <a:srgbClr val="080808"/>
                        </a:solidFill>
                      </a:endParaRPr>
                    </a:p>
                  </a:txBody>
                  <a:tcPr>
                    <a:lnL w="12700" cap="flat" cmpd="sng">
                      <a:solidFill>
                        <a:schemeClr val="tx1"/>
                      </a:solidFill>
                      <a:prstDash val="solid"/>
                      <a:headEnd type="none" w="med" len="med"/>
                      <a:tailEnd type="none" w="med" len="med"/>
                    </a:lnL>
                    <a:lnR w="28575" cap="flat" cmpd="sng">
                      <a:solidFill>
                        <a:srgbClr val="080808"/>
                      </a:solidFill>
                      <a:prstDash val="solid"/>
                      <a:miter/>
                      <a:headEnd type="none" w="med" len="med"/>
                      <a:tailEnd type="none" w="med" len="med"/>
                    </a:lnR>
                    <a:lnT w="28575" cap="flat" cmpd="sng">
                      <a:solidFill>
                        <a:srgbClr val="080808"/>
                      </a:solidFill>
                      <a:prstDash val="solid"/>
                      <a:miter/>
                      <a:headEnd type="none" w="med" len="med"/>
                      <a:tailEnd type="none" w="med" len="med"/>
                    </a:lnT>
                    <a:lnB w="12700" cap="flat" cmpd="sng">
                      <a:solidFill>
                        <a:srgbClr val="080808"/>
                      </a:solidFill>
                      <a:prstDash val="solid"/>
                      <a:miter/>
                      <a:headEnd type="none" w="med" len="med"/>
                      <a:tailEnd type="none" w="med" len="med"/>
                    </a:lnB>
                    <a:lnTlToBr>
                      <a:noFill/>
                    </a:lnTlToBr>
                    <a:lnBlToTr>
                      <a:noFill/>
                    </a:lnBlToTr>
                    <a:noFill/>
                  </a:tcPr>
                </a:tc>
              </a:tr>
              <a:tr h="517525">
                <a:tc>
                  <a:txBody>
                    <a:bodyPr/>
                    <a:lstStyle>
                      <a:lvl1pPr marL="342900" lvl="0" indent="-342900" algn="l" defTabSz="914400" eaLnBrk="1" fontAlgn="base" latinLnBrk="0" hangingPunct="1">
                        <a:lnSpc>
                          <a:spcPct val="100000"/>
                        </a:lnSpc>
                        <a:spcBef>
                          <a:spcPct val="20000"/>
                        </a:spcBef>
                        <a:spcAft>
                          <a:spcPct val="0"/>
                        </a:spcAft>
                        <a:buChar char="•"/>
                        <a:defRPr sz="2800" b="0" i="0" u="none" kern="1200" baseline="0">
                          <a:solidFill>
                            <a:schemeClr val="tx1"/>
                          </a:solidFill>
                          <a:latin typeface="Arial" panose="020B0604020202020204" pitchFamily="34" charset="0"/>
                          <a:ea typeface="宋体" panose="02010600030101010101" pitchFamily="2" charset="-122"/>
                        </a:defRPr>
                      </a:lvl1pPr>
                      <a:lvl2pPr marL="742950" lvl="1" indent="-285750">
                        <a:defRPr sz="2400" kern="1200"/>
                      </a:lvl2pPr>
                      <a:lvl3pPr marL="1143000" lvl="2" indent="-228600">
                        <a:defRPr sz="2000" kern="1200"/>
                      </a:lvl3pPr>
                      <a:lvl4pPr marL="1600200" lvl="3" indent="-228600">
                        <a:defRPr sz="1800" kern="1200"/>
                      </a:lvl4pPr>
                      <a:lvl5pPr marL="2057400" lvl="4" indent="-228600">
                        <a:defRPr sz="1800" kern="1200"/>
                      </a:lvl5pPr>
                    </a:lstStyle>
                    <a:p>
                      <a:pPr marL="0" lvl="0" indent="0">
                        <a:buNone/>
                      </a:pPr>
                      <a:r>
                        <a:rPr lang="zh-CN" altLang="en-US" sz="2400" b="1" dirty="0">
                          <a:solidFill>
                            <a:srgbClr val="080808"/>
                          </a:solidFill>
                        </a:rPr>
                        <a:t>正面朝上数</a:t>
                      </a:r>
                      <a:r>
                        <a:rPr lang="en-US" altLang="zh-CN">
                          <a:solidFill>
                            <a:srgbClr val="080808"/>
                          </a:solidFill>
                        </a:rPr>
                        <a:t>(m)</a:t>
                      </a:r>
                      <a:endParaRPr lang="zh-CN" altLang="en-US">
                        <a:solidFill>
                          <a:srgbClr val="080808"/>
                        </a:solidFill>
                      </a:endParaRPr>
                    </a:p>
                  </a:txBody>
                  <a:tcPr>
                    <a:lnL w="28575" cap="flat" cmpd="sng">
                      <a:solidFill>
                        <a:srgbClr val="080808"/>
                      </a:solidFill>
                      <a:prstDash val="solid"/>
                      <a:miter/>
                      <a:headEnd type="none" w="med" len="med"/>
                      <a:tailEnd type="none" w="med" len="med"/>
                    </a:lnL>
                    <a:lnR w="12700" cap="flat" cmpd="sng">
                      <a:solidFill>
                        <a:srgbClr val="080808"/>
                      </a:solidFill>
                      <a:prstDash val="solid"/>
                      <a:miter/>
                      <a:headEnd type="none" w="med" len="med"/>
                      <a:tailEnd type="none" w="med" len="med"/>
                    </a:lnR>
                    <a:lnT w="12700" cap="flat" cmpd="sng">
                      <a:solidFill>
                        <a:srgbClr val="080808"/>
                      </a:solidFill>
                      <a:prstDash val="solid"/>
                      <a:miter/>
                      <a:headEnd type="none" w="med" len="med"/>
                      <a:tailEnd type="none" w="med" len="med"/>
                    </a:lnT>
                    <a:lnB w="12700" cap="flat" cmpd="sng">
                      <a:solidFill>
                        <a:srgbClr val="080808"/>
                      </a:solidFill>
                      <a:prstDash val="solid"/>
                      <a:miter/>
                      <a:headEnd type="none" w="med" len="med"/>
                      <a:tailEnd type="none" w="med" len="med"/>
                    </a:lnB>
                    <a:lnTlToBr>
                      <a:noFill/>
                    </a:lnTlToBr>
                    <a:lnBlToTr>
                      <a:noFill/>
                    </a:lnBlToTr>
                    <a:noFill/>
                  </a:tcPr>
                </a:tc>
                <a:tc>
                  <a:txBody>
                    <a:bodyPr/>
                    <a:lstStyle>
                      <a:lvl1pPr marL="342900" lvl="0" indent="-342900" algn="l" defTabSz="914400" eaLnBrk="1" fontAlgn="base" latinLnBrk="0" hangingPunct="1">
                        <a:lnSpc>
                          <a:spcPct val="100000"/>
                        </a:lnSpc>
                        <a:spcBef>
                          <a:spcPct val="20000"/>
                        </a:spcBef>
                        <a:spcAft>
                          <a:spcPct val="0"/>
                        </a:spcAft>
                        <a:buChar char="•"/>
                        <a:defRPr sz="2800" b="0" i="0" u="none" kern="1200" baseline="0">
                          <a:solidFill>
                            <a:schemeClr val="tx1"/>
                          </a:solidFill>
                          <a:latin typeface="Arial" panose="020B0604020202020204" pitchFamily="34" charset="0"/>
                          <a:ea typeface="宋体" panose="02010600030101010101" pitchFamily="2" charset="-122"/>
                        </a:defRPr>
                      </a:lvl1pPr>
                      <a:lvl2pPr marL="742950" lvl="1" indent="-285750">
                        <a:defRPr sz="2400" kern="1200"/>
                      </a:lvl2pPr>
                      <a:lvl3pPr marL="1143000" lvl="2" indent="-228600">
                        <a:defRPr sz="2000" kern="1200"/>
                      </a:lvl3pPr>
                      <a:lvl4pPr marL="1600200" lvl="3" indent="-228600">
                        <a:defRPr sz="1800" kern="1200"/>
                      </a:lvl4pPr>
                      <a:lvl5pPr marL="2057400" lvl="4" indent="-228600">
                        <a:defRPr sz="1800" kern="1200"/>
                      </a:lvl5pPr>
                    </a:lstStyle>
                    <a:p>
                      <a:pPr marL="0" lvl="0" indent="0">
                        <a:buNone/>
                      </a:pPr>
                      <a:r>
                        <a:rPr lang="en-US" altLang="zh-CN" sz="2400">
                          <a:solidFill>
                            <a:srgbClr val="080808"/>
                          </a:solidFill>
                        </a:rPr>
                        <a:t>1061</a:t>
                      </a:r>
                      <a:endParaRPr lang="zh-CN" altLang="en-US" sz="2400">
                        <a:solidFill>
                          <a:srgbClr val="080808"/>
                        </a:solidFill>
                      </a:endParaRPr>
                    </a:p>
                  </a:txBody>
                  <a:tcPr>
                    <a:lnL w="12700" cap="flat" cmpd="sng">
                      <a:solidFill>
                        <a:srgbClr val="080808"/>
                      </a:solidFill>
                      <a:prstDash val="solid"/>
                      <a:miter/>
                      <a:headEnd type="none" w="med" len="med"/>
                      <a:tailEnd type="none" w="med" len="med"/>
                    </a:lnL>
                    <a:lnR w="12700" cap="flat" cmpd="sng">
                      <a:solidFill>
                        <a:srgbClr val="080808"/>
                      </a:solidFill>
                      <a:prstDash val="solid"/>
                      <a:miter/>
                      <a:headEnd type="none" w="med" len="med"/>
                      <a:tailEnd type="none" w="med" len="med"/>
                    </a:lnR>
                    <a:lnT w="12700" cap="flat" cmpd="sng">
                      <a:solidFill>
                        <a:srgbClr val="080808"/>
                      </a:solidFill>
                      <a:prstDash val="solid"/>
                      <a:miter/>
                      <a:headEnd type="none" w="med" len="med"/>
                      <a:tailEnd type="none" w="med" len="med"/>
                    </a:lnT>
                    <a:lnB w="12700" cap="flat" cmpd="sng">
                      <a:solidFill>
                        <a:srgbClr val="080808"/>
                      </a:solidFill>
                      <a:prstDash val="solid"/>
                      <a:miter/>
                      <a:headEnd type="none" w="med" len="med"/>
                      <a:tailEnd type="none" w="med" len="med"/>
                    </a:lnB>
                    <a:lnTlToBr>
                      <a:noFill/>
                    </a:lnTlToBr>
                    <a:lnBlToTr>
                      <a:noFill/>
                    </a:lnBlToTr>
                    <a:noFill/>
                  </a:tcPr>
                </a:tc>
                <a:tc>
                  <a:txBody>
                    <a:bodyPr/>
                    <a:lstStyle>
                      <a:lvl1pPr marL="342900" lvl="0" indent="-342900" algn="l" defTabSz="914400" eaLnBrk="1" fontAlgn="base" latinLnBrk="0" hangingPunct="1">
                        <a:lnSpc>
                          <a:spcPct val="100000"/>
                        </a:lnSpc>
                        <a:spcBef>
                          <a:spcPct val="20000"/>
                        </a:spcBef>
                        <a:spcAft>
                          <a:spcPct val="0"/>
                        </a:spcAft>
                        <a:buChar char="•"/>
                        <a:defRPr sz="2800" b="0" i="0" u="none" kern="1200" baseline="0">
                          <a:solidFill>
                            <a:schemeClr val="tx1"/>
                          </a:solidFill>
                          <a:latin typeface="Arial" panose="020B0604020202020204" pitchFamily="34" charset="0"/>
                          <a:ea typeface="宋体" panose="02010600030101010101" pitchFamily="2" charset="-122"/>
                        </a:defRPr>
                      </a:lvl1pPr>
                      <a:lvl2pPr marL="742950" lvl="1" indent="-285750">
                        <a:defRPr sz="2400" kern="1200"/>
                      </a:lvl2pPr>
                      <a:lvl3pPr marL="1143000" lvl="2" indent="-228600">
                        <a:defRPr sz="2000" kern="1200"/>
                      </a:lvl3pPr>
                      <a:lvl4pPr marL="1600200" lvl="3" indent="-228600">
                        <a:defRPr sz="1800" kern="1200"/>
                      </a:lvl4pPr>
                      <a:lvl5pPr marL="2057400" lvl="4" indent="-228600">
                        <a:defRPr sz="1800" kern="1200"/>
                      </a:lvl5pPr>
                    </a:lstStyle>
                    <a:p>
                      <a:pPr marL="0" lvl="0" indent="0">
                        <a:buNone/>
                      </a:pPr>
                      <a:r>
                        <a:rPr lang="en-US" altLang="zh-CN" sz="2400">
                          <a:solidFill>
                            <a:srgbClr val="080808"/>
                          </a:solidFill>
                        </a:rPr>
                        <a:t>2048</a:t>
                      </a:r>
                      <a:endParaRPr lang="zh-CN" altLang="en-US" sz="2400">
                        <a:solidFill>
                          <a:srgbClr val="080808"/>
                        </a:solidFill>
                      </a:endParaRPr>
                    </a:p>
                  </a:txBody>
                  <a:tcPr>
                    <a:lnL w="12700" cap="flat" cmpd="sng">
                      <a:solidFill>
                        <a:srgbClr val="080808"/>
                      </a:solidFill>
                      <a:prstDash val="solid"/>
                      <a:miter/>
                      <a:headEnd type="none" w="med" len="med"/>
                      <a:tailEnd type="none" w="med" len="med"/>
                    </a:lnL>
                    <a:lnR w="12700" cap="flat" cmpd="sng">
                      <a:solidFill>
                        <a:srgbClr val="080808"/>
                      </a:solidFill>
                      <a:prstDash val="solid"/>
                      <a:miter/>
                      <a:headEnd type="none" w="med" len="med"/>
                      <a:tailEnd type="none" w="med" len="med"/>
                    </a:lnR>
                    <a:lnT w="12700" cap="flat" cmpd="sng">
                      <a:solidFill>
                        <a:srgbClr val="080808"/>
                      </a:solidFill>
                      <a:prstDash val="solid"/>
                      <a:miter/>
                      <a:headEnd type="none" w="med" len="med"/>
                      <a:tailEnd type="none" w="med" len="med"/>
                    </a:lnT>
                    <a:lnB w="12700" cap="flat" cmpd="sng">
                      <a:solidFill>
                        <a:srgbClr val="080808"/>
                      </a:solidFill>
                      <a:prstDash val="solid"/>
                      <a:miter/>
                      <a:headEnd type="none" w="med" len="med"/>
                      <a:tailEnd type="none" w="med" len="med"/>
                    </a:lnB>
                    <a:lnTlToBr>
                      <a:noFill/>
                    </a:lnTlToBr>
                    <a:lnBlToTr>
                      <a:noFill/>
                    </a:lnBlToTr>
                    <a:noFill/>
                  </a:tcPr>
                </a:tc>
                <a:tc>
                  <a:txBody>
                    <a:bodyPr/>
                    <a:lstStyle>
                      <a:lvl1pPr marL="342900" lvl="0" indent="-342900" algn="l" defTabSz="914400" eaLnBrk="1" fontAlgn="base" latinLnBrk="0" hangingPunct="1">
                        <a:lnSpc>
                          <a:spcPct val="100000"/>
                        </a:lnSpc>
                        <a:spcBef>
                          <a:spcPct val="20000"/>
                        </a:spcBef>
                        <a:spcAft>
                          <a:spcPct val="0"/>
                        </a:spcAft>
                        <a:buChar char="•"/>
                        <a:defRPr sz="2800" b="0" i="0" u="none" kern="1200" baseline="0">
                          <a:solidFill>
                            <a:schemeClr val="tx1"/>
                          </a:solidFill>
                          <a:latin typeface="Arial" panose="020B0604020202020204" pitchFamily="34" charset="0"/>
                          <a:ea typeface="宋体" panose="02010600030101010101" pitchFamily="2" charset="-122"/>
                        </a:defRPr>
                      </a:lvl1pPr>
                      <a:lvl2pPr marL="742950" lvl="1" indent="-285750">
                        <a:defRPr sz="2400" kern="1200"/>
                      </a:lvl2pPr>
                      <a:lvl3pPr marL="1143000" lvl="2" indent="-228600">
                        <a:defRPr sz="2000" kern="1200"/>
                      </a:lvl3pPr>
                      <a:lvl4pPr marL="1600200" lvl="3" indent="-228600">
                        <a:defRPr sz="1800" kern="1200"/>
                      </a:lvl4pPr>
                      <a:lvl5pPr marL="2057400" lvl="4" indent="-228600">
                        <a:defRPr sz="1800" kern="1200"/>
                      </a:lvl5pPr>
                    </a:lstStyle>
                    <a:p>
                      <a:pPr marL="0" lvl="0" indent="0">
                        <a:buNone/>
                      </a:pPr>
                      <a:r>
                        <a:rPr lang="en-US" altLang="zh-CN" sz="2400">
                          <a:solidFill>
                            <a:srgbClr val="080808"/>
                          </a:solidFill>
                        </a:rPr>
                        <a:t>6019</a:t>
                      </a:r>
                      <a:endParaRPr lang="zh-CN" altLang="en-US" sz="2400">
                        <a:solidFill>
                          <a:srgbClr val="080808"/>
                        </a:solidFill>
                      </a:endParaRPr>
                    </a:p>
                  </a:txBody>
                  <a:tcPr>
                    <a:lnL w="12700" cap="flat" cmpd="sng">
                      <a:solidFill>
                        <a:srgbClr val="080808"/>
                      </a:solidFill>
                      <a:prstDash val="solid"/>
                      <a:miter/>
                      <a:headEnd type="none" w="med" len="med"/>
                      <a:tailEnd type="none" w="med" len="med"/>
                    </a:lnL>
                    <a:lnR w="12700" cap="flat" cmpd="sng">
                      <a:solidFill>
                        <a:srgbClr val="080808"/>
                      </a:solidFill>
                      <a:prstDash val="solid"/>
                      <a:miter/>
                      <a:headEnd type="none" w="med" len="med"/>
                      <a:tailEnd type="none" w="med" len="med"/>
                    </a:lnR>
                    <a:lnT w="12700" cap="flat" cmpd="sng">
                      <a:solidFill>
                        <a:srgbClr val="080808"/>
                      </a:solidFill>
                      <a:prstDash val="solid"/>
                      <a:miter/>
                      <a:headEnd type="none" w="med" len="med"/>
                      <a:tailEnd type="none" w="med" len="med"/>
                    </a:lnT>
                    <a:lnB w="12700" cap="flat" cmpd="sng">
                      <a:solidFill>
                        <a:srgbClr val="080808"/>
                      </a:solidFill>
                      <a:prstDash val="solid"/>
                      <a:miter/>
                      <a:headEnd type="none" w="med" len="med"/>
                      <a:tailEnd type="none" w="med" len="med"/>
                    </a:lnB>
                    <a:lnTlToBr>
                      <a:noFill/>
                    </a:lnTlToBr>
                    <a:lnBlToTr>
                      <a:noFill/>
                    </a:lnBlToTr>
                    <a:noFill/>
                  </a:tcPr>
                </a:tc>
                <a:tc>
                  <a:txBody>
                    <a:bodyPr/>
                    <a:lstStyle>
                      <a:lvl1pPr marL="342900" lvl="0" indent="-342900" algn="l" defTabSz="914400" eaLnBrk="1" fontAlgn="base" latinLnBrk="0" hangingPunct="1">
                        <a:lnSpc>
                          <a:spcPct val="100000"/>
                        </a:lnSpc>
                        <a:spcBef>
                          <a:spcPct val="20000"/>
                        </a:spcBef>
                        <a:spcAft>
                          <a:spcPct val="0"/>
                        </a:spcAft>
                        <a:buChar char="•"/>
                        <a:defRPr sz="2800" b="0" i="0" u="none" kern="1200" baseline="0">
                          <a:solidFill>
                            <a:schemeClr val="tx1"/>
                          </a:solidFill>
                          <a:latin typeface="Arial" panose="020B0604020202020204" pitchFamily="34" charset="0"/>
                          <a:ea typeface="宋体" panose="02010600030101010101" pitchFamily="2" charset="-122"/>
                        </a:defRPr>
                      </a:lvl1pPr>
                      <a:lvl2pPr marL="742950" lvl="1" indent="-285750">
                        <a:defRPr sz="2400" kern="1200"/>
                      </a:lvl2pPr>
                      <a:lvl3pPr marL="1143000" lvl="2" indent="-228600">
                        <a:defRPr sz="2000" kern="1200"/>
                      </a:lvl3pPr>
                      <a:lvl4pPr marL="1600200" lvl="3" indent="-228600">
                        <a:defRPr sz="1800" kern="1200"/>
                      </a:lvl4pPr>
                      <a:lvl5pPr marL="2057400" lvl="4" indent="-228600">
                        <a:defRPr sz="1800" kern="1200"/>
                      </a:lvl5pPr>
                    </a:lstStyle>
                    <a:p>
                      <a:pPr marL="0" lvl="0" indent="0">
                        <a:buNone/>
                      </a:pPr>
                      <a:r>
                        <a:rPr lang="en-US" altLang="zh-CN" sz="2400">
                          <a:solidFill>
                            <a:srgbClr val="080808"/>
                          </a:solidFill>
                        </a:rPr>
                        <a:t>14984</a:t>
                      </a:r>
                      <a:endParaRPr lang="zh-CN" altLang="en-US" sz="2400">
                        <a:solidFill>
                          <a:srgbClr val="080808"/>
                        </a:solidFill>
                      </a:endParaRPr>
                    </a:p>
                  </a:txBody>
                  <a:tcPr>
                    <a:lnL w="12700" cap="flat" cmpd="sng">
                      <a:solidFill>
                        <a:srgbClr val="080808"/>
                      </a:solidFill>
                      <a:prstDash val="solid"/>
                      <a:miter/>
                      <a:headEnd type="none" w="med" len="med"/>
                      <a:tailEnd type="none" w="med" len="med"/>
                    </a:lnL>
                    <a:lnR w="12700" cap="flat" cmpd="sng">
                      <a:solidFill>
                        <a:srgbClr val="080808"/>
                      </a:solidFill>
                      <a:prstDash val="solid"/>
                      <a:miter/>
                      <a:headEnd type="none" w="med" len="med"/>
                      <a:tailEnd type="none" w="med" len="med"/>
                    </a:lnR>
                    <a:lnT w="12700" cap="flat" cmpd="sng">
                      <a:solidFill>
                        <a:srgbClr val="080808"/>
                      </a:solidFill>
                      <a:prstDash val="solid"/>
                      <a:miter/>
                      <a:headEnd type="none" w="med" len="med"/>
                      <a:tailEnd type="none" w="med" len="med"/>
                    </a:lnT>
                    <a:lnB w="12700" cap="flat" cmpd="sng">
                      <a:solidFill>
                        <a:srgbClr val="080808"/>
                      </a:solidFill>
                      <a:prstDash val="solid"/>
                      <a:miter/>
                      <a:headEnd type="none" w="med" len="med"/>
                      <a:tailEnd type="none" w="med" len="med"/>
                    </a:lnB>
                    <a:lnTlToBr>
                      <a:noFill/>
                    </a:lnTlToBr>
                    <a:lnBlToTr>
                      <a:noFill/>
                    </a:lnBlToTr>
                    <a:noFill/>
                  </a:tcPr>
                </a:tc>
                <a:tc>
                  <a:txBody>
                    <a:bodyPr/>
                    <a:lstStyle>
                      <a:lvl1pPr marL="342900" lvl="0" indent="-342900" algn="l" defTabSz="914400" eaLnBrk="1" fontAlgn="base" latinLnBrk="0" hangingPunct="1">
                        <a:lnSpc>
                          <a:spcPct val="100000"/>
                        </a:lnSpc>
                        <a:spcBef>
                          <a:spcPct val="20000"/>
                        </a:spcBef>
                        <a:spcAft>
                          <a:spcPct val="0"/>
                        </a:spcAft>
                        <a:buChar char="•"/>
                        <a:defRPr sz="2800" b="0" i="0" u="none" kern="1200" baseline="0">
                          <a:solidFill>
                            <a:schemeClr val="tx1"/>
                          </a:solidFill>
                          <a:latin typeface="Arial" panose="020B0604020202020204" pitchFamily="34" charset="0"/>
                          <a:ea typeface="宋体" panose="02010600030101010101" pitchFamily="2" charset="-122"/>
                        </a:defRPr>
                      </a:lvl1pPr>
                      <a:lvl2pPr marL="742950" lvl="1" indent="-285750">
                        <a:defRPr sz="2400" kern="1200"/>
                      </a:lvl2pPr>
                      <a:lvl3pPr marL="1143000" lvl="2" indent="-228600">
                        <a:defRPr sz="2000" kern="1200"/>
                      </a:lvl3pPr>
                      <a:lvl4pPr marL="1600200" lvl="3" indent="-228600">
                        <a:defRPr sz="1800" kern="1200"/>
                      </a:lvl4pPr>
                      <a:lvl5pPr marL="2057400" lvl="4" indent="-228600">
                        <a:defRPr sz="1800" kern="1200"/>
                      </a:lvl5pPr>
                    </a:lstStyle>
                    <a:p>
                      <a:pPr marL="0" lvl="0" indent="0">
                        <a:buNone/>
                      </a:pPr>
                      <a:r>
                        <a:rPr lang="en-US" altLang="zh-CN" sz="2400">
                          <a:solidFill>
                            <a:srgbClr val="080808"/>
                          </a:solidFill>
                        </a:rPr>
                        <a:t>12012</a:t>
                      </a:r>
                      <a:endParaRPr lang="zh-CN" altLang="en-US" sz="2400">
                        <a:solidFill>
                          <a:srgbClr val="080808"/>
                        </a:solidFill>
                      </a:endParaRPr>
                    </a:p>
                  </a:txBody>
                  <a:tcPr>
                    <a:lnL w="12700" cap="flat" cmpd="sng">
                      <a:solidFill>
                        <a:srgbClr val="080808"/>
                      </a:solidFill>
                      <a:prstDash val="solid"/>
                      <a:miter/>
                      <a:headEnd type="none" w="med" len="med"/>
                      <a:tailEnd type="none" w="med" len="med"/>
                    </a:lnL>
                    <a:lnR w="12700" cap="flat" cmpd="sng">
                      <a:solidFill>
                        <a:schemeClr val="tx1"/>
                      </a:solidFill>
                      <a:prstDash val="solid"/>
                      <a:headEnd type="none" w="med" len="med"/>
                      <a:tailEnd type="none" w="med" len="med"/>
                    </a:lnR>
                    <a:lnT w="12700" cap="flat" cmpd="sng">
                      <a:solidFill>
                        <a:srgbClr val="080808"/>
                      </a:solidFill>
                      <a:prstDash val="solid"/>
                      <a:miter/>
                      <a:headEnd type="none" w="med" len="med"/>
                      <a:tailEnd type="none" w="med" len="med"/>
                    </a:lnT>
                    <a:lnB w="12700" cap="flat" cmpd="sng">
                      <a:solidFill>
                        <a:srgbClr val="080808"/>
                      </a:solidFill>
                      <a:prstDash val="solid"/>
                      <a:miter/>
                      <a:headEnd type="none" w="med" len="med"/>
                      <a:tailEnd type="none" w="med" len="med"/>
                    </a:lnB>
                    <a:lnTlToBr>
                      <a:noFill/>
                    </a:lnTlToBr>
                    <a:lnBlToTr>
                      <a:noFill/>
                    </a:lnBlToTr>
                    <a:noFill/>
                  </a:tcPr>
                </a:tc>
                <a:tc>
                  <a:txBody>
                    <a:bodyPr/>
                    <a:lstStyle>
                      <a:lvl1pPr marL="342900" lvl="0" indent="-342900" algn="l" defTabSz="914400" eaLnBrk="1" fontAlgn="base" latinLnBrk="0" hangingPunct="1">
                        <a:lnSpc>
                          <a:spcPct val="100000"/>
                        </a:lnSpc>
                        <a:spcBef>
                          <a:spcPct val="20000"/>
                        </a:spcBef>
                        <a:spcAft>
                          <a:spcPct val="0"/>
                        </a:spcAft>
                        <a:buChar char="•"/>
                        <a:defRPr sz="2800" b="0" i="0" u="none" kern="1200" baseline="0">
                          <a:solidFill>
                            <a:schemeClr val="tx1"/>
                          </a:solidFill>
                          <a:latin typeface="Arial" panose="020B0604020202020204" pitchFamily="34" charset="0"/>
                          <a:ea typeface="宋体" panose="02010600030101010101" pitchFamily="2" charset="-122"/>
                        </a:defRPr>
                      </a:lvl1pPr>
                      <a:lvl2pPr marL="742950" lvl="1" indent="-285750">
                        <a:defRPr sz="2400" kern="1200"/>
                      </a:lvl2pPr>
                      <a:lvl3pPr marL="1143000" lvl="2" indent="-228600">
                        <a:defRPr sz="2000" kern="1200"/>
                      </a:lvl3pPr>
                      <a:lvl4pPr marL="1600200" lvl="3" indent="-228600">
                        <a:defRPr sz="1800" kern="1200"/>
                      </a:lvl4pPr>
                      <a:lvl5pPr marL="2057400" lvl="4" indent="-228600">
                        <a:defRPr sz="1800" kern="1200"/>
                      </a:lvl5pPr>
                    </a:lstStyle>
                    <a:p>
                      <a:pPr marL="0" lvl="0" indent="0">
                        <a:buNone/>
                      </a:pPr>
                      <a:r>
                        <a:rPr lang="en-US" altLang="zh-CN" sz="2400">
                          <a:solidFill>
                            <a:srgbClr val="080808"/>
                          </a:solidFill>
                        </a:rPr>
                        <a:t>36124</a:t>
                      </a:r>
                      <a:endParaRPr lang="zh-CN" altLang="en-US" sz="2400">
                        <a:solidFill>
                          <a:srgbClr val="080808"/>
                        </a:solidFill>
                      </a:endParaRPr>
                    </a:p>
                  </a:txBody>
                  <a:tcPr>
                    <a:lnL w="12700" cap="flat" cmpd="sng">
                      <a:solidFill>
                        <a:schemeClr val="tx1"/>
                      </a:solidFill>
                      <a:prstDash val="solid"/>
                      <a:headEnd type="none" w="med" len="med"/>
                      <a:tailEnd type="none" w="med" len="med"/>
                    </a:lnL>
                    <a:lnR w="28575" cap="flat" cmpd="sng">
                      <a:solidFill>
                        <a:srgbClr val="080808"/>
                      </a:solidFill>
                      <a:prstDash val="solid"/>
                      <a:miter/>
                      <a:headEnd type="none" w="med" len="med"/>
                      <a:tailEnd type="none" w="med" len="med"/>
                    </a:lnR>
                    <a:lnT w="12700" cap="flat" cmpd="sng">
                      <a:solidFill>
                        <a:srgbClr val="080808"/>
                      </a:solidFill>
                      <a:prstDash val="solid"/>
                      <a:miter/>
                      <a:headEnd type="none" w="med" len="med"/>
                      <a:tailEnd type="none" w="med" len="med"/>
                    </a:lnT>
                    <a:lnB w="12700" cap="flat" cmpd="sng">
                      <a:solidFill>
                        <a:srgbClr val="080808"/>
                      </a:solidFill>
                      <a:prstDash val="solid"/>
                      <a:miter/>
                      <a:headEnd type="none" w="med" len="med"/>
                      <a:tailEnd type="none" w="med" len="med"/>
                    </a:lnB>
                    <a:lnTlToBr>
                      <a:noFill/>
                    </a:lnTlToBr>
                    <a:lnBlToTr>
                      <a:noFill/>
                    </a:lnBlToTr>
                    <a:noFill/>
                  </a:tcPr>
                </a:tc>
              </a:tr>
              <a:tr h="517525">
                <a:tc>
                  <a:txBody>
                    <a:bodyPr/>
                    <a:lstStyle>
                      <a:lvl1pPr marL="342900" lvl="0" indent="-342900" algn="l" defTabSz="914400" eaLnBrk="1" fontAlgn="base" latinLnBrk="0" hangingPunct="1">
                        <a:lnSpc>
                          <a:spcPct val="100000"/>
                        </a:lnSpc>
                        <a:spcBef>
                          <a:spcPct val="20000"/>
                        </a:spcBef>
                        <a:spcAft>
                          <a:spcPct val="0"/>
                        </a:spcAft>
                        <a:buChar char="•"/>
                        <a:defRPr sz="2800" b="0" i="0" u="none" kern="1200" baseline="0">
                          <a:solidFill>
                            <a:schemeClr val="tx1"/>
                          </a:solidFill>
                          <a:latin typeface="Arial" panose="020B0604020202020204" pitchFamily="34" charset="0"/>
                          <a:ea typeface="宋体" panose="02010600030101010101" pitchFamily="2" charset="-122"/>
                        </a:defRPr>
                      </a:lvl1pPr>
                      <a:lvl2pPr marL="742950" lvl="1" indent="-285750">
                        <a:defRPr sz="2400" kern="1200"/>
                      </a:lvl2pPr>
                      <a:lvl3pPr marL="1143000" lvl="2" indent="-228600">
                        <a:defRPr sz="2000" kern="1200"/>
                      </a:lvl3pPr>
                      <a:lvl4pPr marL="1600200" lvl="3" indent="-228600">
                        <a:defRPr sz="1800" kern="1200"/>
                      </a:lvl4pPr>
                      <a:lvl5pPr marL="2057400" lvl="4" indent="-228600">
                        <a:defRPr sz="1800" kern="1200"/>
                      </a:lvl5pPr>
                    </a:lstStyle>
                    <a:p>
                      <a:pPr marL="0" lvl="0" indent="0">
                        <a:buNone/>
                      </a:pPr>
                      <a:r>
                        <a:rPr lang="zh-CN" altLang="en-US" dirty="0">
                          <a:solidFill>
                            <a:srgbClr val="080808"/>
                          </a:solidFill>
                        </a:rPr>
                        <a:t>频率</a:t>
                      </a:r>
                      <a:r>
                        <a:rPr lang="en-US" altLang="zh-CN">
                          <a:solidFill>
                            <a:srgbClr val="080808"/>
                          </a:solidFill>
                        </a:rPr>
                        <a:t>(m/n)</a:t>
                      </a:r>
                      <a:endParaRPr lang="zh-CN" altLang="en-US">
                        <a:solidFill>
                          <a:srgbClr val="080808"/>
                        </a:solidFill>
                      </a:endParaRPr>
                    </a:p>
                  </a:txBody>
                  <a:tcPr>
                    <a:lnL w="28575" cap="flat" cmpd="sng">
                      <a:solidFill>
                        <a:srgbClr val="080808"/>
                      </a:solidFill>
                      <a:prstDash val="solid"/>
                      <a:miter/>
                      <a:headEnd type="none" w="med" len="med"/>
                      <a:tailEnd type="none" w="med" len="med"/>
                    </a:lnL>
                    <a:lnR w="12700" cap="flat" cmpd="sng">
                      <a:solidFill>
                        <a:srgbClr val="080808"/>
                      </a:solidFill>
                      <a:prstDash val="solid"/>
                      <a:miter/>
                      <a:headEnd type="none" w="med" len="med"/>
                      <a:tailEnd type="none" w="med" len="med"/>
                    </a:lnR>
                    <a:lnT w="12700" cap="flat" cmpd="sng">
                      <a:solidFill>
                        <a:srgbClr val="080808"/>
                      </a:solidFill>
                      <a:prstDash val="solid"/>
                      <a:miter/>
                      <a:headEnd type="none" w="med" len="med"/>
                      <a:tailEnd type="none" w="med" len="med"/>
                    </a:lnT>
                    <a:lnB w="28575" cap="flat" cmpd="sng">
                      <a:solidFill>
                        <a:srgbClr val="080808"/>
                      </a:solidFill>
                      <a:prstDash val="solid"/>
                      <a:miter/>
                      <a:headEnd type="none" w="med" len="med"/>
                      <a:tailEnd type="none" w="med" len="med"/>
                    </a:lnB>
                    <a:lnTlToBr>
                      <a:noFill/>
                    </a:lnTlToBr>
                    <a:lnBlToTr>
                      <a:noFill/>
                    </a:lnBlToTr>
                    <a:noFill/>
                  </a:tcPr>
                </a:tc>
                <a:tc>
                  <a:txBody>
                    <a:bodyPr/>
                    <a:lstStyle>
                      <a:lvl1pPr marL="342900" lvl="0" indent="-342900" algn="l" defTabSz="914400" eaLnBrk="1" fontAlgn="base" latinLnBrk="0" hangingPunct="1">
                        <a:lnSpc>
                          <a:spcPct val="100000"/>
                        </a:lnSpc>
                        <a:spcBef>
                          <a:spcPct val="20000"/>
                        </a:spcBef>
                        <a:spcAft>
                          <a:spcPct val="0"/>
                        </a:spcAft>
                        <a:buChar char="•"/>
                        <a:defRPr sz="2800" b="0" i="0" u="none" kern="1200" baseline="0">
                          <a:solidFill>
                            <a:schemeClr val="tx1"/>
                          </a:solidFill>
                          <a:latin typeface="Arial" panose="020B0604020202020204" pitchFamily="34" charset="0"/>
                          <a:ea typeface="宋体" panose="02010600030101010101" pitchFamily="2" charset="-122"/>
                        </a:defRPr>
                      </a:lvl1pPr>
                      <a:lvl2pPr marL="742950" lvl="1" indent="-285750">
                        <a:defRPr sz="2400" kern="1200"/>
                      </a:lvl2pPr>
                      <a:lvl3pPr marL="1143000" lvl="2" indent="-228600">
                        <a:defRPr sz="2000" kern="1200"/>
                      </a:lvl3pPr>
                      <a:lvl4pPr marL="1600200" lvl="3" indent="-228600">
                        <a:defRPr sz="1800" kern="1200"/>
                      </a:lvl4pPr>
                      <a:lvl5pPr marL="2057400" lvl="4" indent="-228600">
                        <a:defRPr sz="1800" kern="1200"/>
                      </a:lvl5pPr>
                    </a:lstStyle>
                    <a:p>
                      <a:pPr marL="0" lvl="0" indent="0">
                        <a:buNone/>
                      </a:pPr>
                      <a:r>
                        <a:rPr lang="en-US" altLang="zh-CN" sz="2400">
                          <a:solidFill>
                            <a:srgbClr val="080808"/>
                          </a:solidFill>
                        </a:rPr>
                        <a:t>0.518</a:t>
                      </a:r>
                      <a:endParaRPr lang="zh-CN" altLang="en-US" sz="2400">
                        <a:solidFill>
                          <a:srgbClr val="080808"/>
                        </a:solidFill>
                      </a:endParaRPr>
                    </a:p>
                  </a:txBody>
                  <a:tcPr>
                    <a:lnL w="12700" cap="flat" cmpd="sng">
                      <a:solidFill>
                        <a:srgbClr val="080808"/>
                      </a:solidFill>
                      <a:prstDash val="solid"/>
                      <a:miter/>
                      <a:headEnd type="none" w="med" len="med"/>
                      <a:tailEnd type="none" w="med" len="med"/>
                    </a:lnL>
                    <a:lnR w="12700" cap="flat" cmpd="sng">
                      <a:solidFill>
                        <a:srgbClr val="080808"/>
                      </a:solidFill>
                      <a:prstDash val="solid"/>
                      <a:miter/>
                      <a:headEnd type="none" w="med" len="med"/>
                      <a:tailEnd type="none" w="med" len="med"/>
                    </a:lnR>
                    <a:lnT w="12700" cap="flat" cmpd="sng">
                      <a:solidFill>
                        <a:srgbClr val="080808"/>
                      </a:solidFill>
                      <a:prstDash val="solid"/>
                      <a:miter/>
                      <a:headEnd type="none" w="med" len="med"/>
                      <a:tailEnd type="none" w="med" len="med"/>
                    </a:lnT>
                    <a:lnB w="28575" cap="flat" cmpd="sng">
                      <a:solidFill>
                        <a:srgbClr val="080808"/>
                      </a:solidFill>
                      <a:prstDash val="solid"/>
                      <a:miter/>
                      <a:headEnd type="none" w="med" len="med"/>
                      <a:tailEnd type="none" w="med" len="med"/>
                    </a:lnB>
                    <a:lnTlToBr>
                      <a:noFill/>
                    </a:lnTlToBr>
                    <a:lnBlToTr>
                      <a:noFill/>
                    </a:lnBlToTr>
                    <a:noFill/>
                  </a:tcPr>
                </a:tc>
                <a:tc>
                  <a:txBody>
                    <a:bodyPr/>
                    <a:lstStyle>
                      <a:lvl1pPr marL="342900" lvl="0" indent="-342900" algn="l" defTabSz="914400" eaLnBrk="1" fontAlgn="base" latinLnBrk="0" hangingPunct="1">
                        <a:lnSpc>
                          <a:spcPct val="100000"/>
                        </a:lnSpc>
                        <a:spcBef>
                          <a:spcPct val="20000"/>
                        </a:spcBef>
                        <a:spcAft>
                          <a:spcPct val="0"/>
                        </a:spcAft>
                        <a:buChar char="•"/>
                        <a:defRPr sz="2800" b="0" i="0" u="none" kern="1200" baseline="0">
                          <a:solidFill>
                            <a:schemeClr val="tx1"/>
                          </a:solidFill>
                          <a:latin typeface="Arial" panose="020B0604020202020204" pitchFamily="34" charset="0"/>
                          <a:ea typeface="宋体" panose="02010600030101010101" pitchFamily="2" charset="-122"/>
                        </a:defRPr>
                      </a:lvl1pPr>
                      <a:lvl2pPr marL="742950" lvl="1" indent="-285750">
                        <a:defRPr sz="2400" kern="1200"/>
                      </a:lvl2pPr>
                      <a:lvl3pPr marL="1143000" lvl="2" indent="-228600">
                        <a:defRPr sz="2000" kern="1200"/>
                      </a:lvl3pPr>
                      <a:lvl4pPr marL="1600200" lvl="3" indent="-228600">
                        <a:defRPr sz="1800" kern="1200"/>
                      </a:lvl4pPr>
                      <a:lvl5pPr marL="2057400" lvl="4" indent="-228600">
                        <a:defRPr sz="1800" kern="1200"/>
                      </a:lvl5pPr>
                    </a:lstStyle>
                    <a:p>
                      <a:pPr marL="0" lvl="0" indent="0">
                        <a:buNone/>
                      </a:pPr>
                      <a:r>
                        <a:rPr lang="en-US" altLang="zh-CN" sz="2400">
                          <a:solidFill>
                            <a:srgbClr val="080808"/>
                          </a:solidFill>
                        </a:rPr>
                        <a:t>0.506</a:t>
                      </a:r>
                      <a:endParaRPr lang="zh-CN" altLang="en-US" sz="2400">
                        <a:solidFill>
                          <a:srgbClr val="080808"/>
                        </a:solidFill>
                      </a:endParaRPr>
                    </a:p>
                  </a:txBody>
                  <a:tcPr>
                    <a:lnL w="12700" cap="flat" cmpd="sng">
                      <a:solidFill>
                        <a:srgbClr val="080808"/>
                      </a:solidFill>
                      <a:prstDash val="solid"/>
                      <a:miter/>
                      <a:headEnd type="none" w="med" len="med"/>
                      <a:tailEnd type="none" w="med" len="med"/>
                    </a:lnL>
                    <a:lnR w="12700" cap="flat" cmpd="sng">
                      <a:solidFill>
                        <a:srgbClr val="080808"/>
                      </a:solidFill>
                      <a:prstDash val="solid"/>
                      <a:miter/>
                      <a:headEnd type="none" w="med" len="med"/>
                      <a:tailEnd type="none" w="med" len="med"/>
                    </a:lnR>
                    <a:lnT w="12700" cap="flat" cmpd="sng">
                      <a:solidFill>
                        <a:srgbClr val="080808"/>
                      </a:solidFill>
                      <a:prstDash val="solid"/>
                      <a:miter/>
                      <a:headEnd type="none" w="med" len="med"/>
                      <a:tailEnd type="none" w="med" len="med"/>
                    </a:lnT>
                    <a:lnB w="28575" cap="flat" cmpd="sng">
                      <a:solidFill>
                        <a:srgbClr val="080808"/>
                      </a:solidFill>
                      <a:prstDash val="solid"/>
                      <a:miter/>
                      <a:headEnd type="none" w="med" len="med"/>
                      <a:tailEnd type="none" w="med" len="med"/>
                    </a:lnB>
                    <a:lnTlToBr>
                      <a:noFill/>
                    </a:lnTlToBr>
                    <a:lnBlToTr>
                      <a:noFill/>
                    </a:lnBlToTr>
                    <a:noFill/>
                  </a:tcPr>
                </a:tc>
                <a:tc>
                  <a:txBody>
                    <a:bodyPr/>
                    <a:lstStyle>
                      <a:lvl1pPr marL="342900" lvl="0" indent="-342900" algn="l" defTabSz="914400" eaLnBrk="1" fontAlgn="base" latinLnBrk="0" hangingPunct="1">
                        <a:lnSpc>
                          <a:spcPct val="100000"/>
                        </a:lnSpc>
                        <a:spcBef>
                          <a:spcPct val="20000"/>
                        </a:spcBef>
                        <a:spcAft>
                          <a:spcPct val="0"/>
                        </a:spcAft>
                        <a:buChar char="•"/>
                        <a:defRPr sz="2800" b="0" i="0" u="none" kern="1200" baseline="0">
                          <a:solidFill>
                            <a:schemeClr val="tx1"/>
                          </a:solidFill>
                          <a:latin typeface="Arial" panose="020B0604020202020204" pitchFamily="34" charset="0"/>
                          <a:ea typeface="宋体" panose="02010600030101010101" pitchFamily="2" charset="-122"/>
                        </a:defRPr>
                      </a:lvl1pPr>
                      <a:lvl2pPr marL="742950" lvl="1" indent="-285750">
                        <a:defRPr sz="2400" kern="1200"/>
                      </a:lvl2pPr>
                      <a:lvl3pPr marL="1143000" lvl="2" indent="-228600">
                        <a:defRPr sz="2000" kern="1200"/>
                      </a:lvl3pPr>
                      <a:lvl4pPr marL="1600200" lvl="3" indent="-228600">
                        <a:defRPr sz="1800" kern="1200"/>
                      </a:lvl4pPr>
                      <a:lvl5pPr marL="2057400" lvl="4" indent="-228600">
                        <a:defRPr sz="1800" kern="1200"/>
                      </a:lvl5pPr>
                    </a:lstStyle>
                    <a:p>
                      <a:pPr marL="0" lvl="0" indent="0">
                        <a:buNone/>
                      </a:pPr>
                      <a:r>
                        <a:rPr lang="en-US" altLang="zh-CN" sz="2400">
                          <a:solidFill>
                            <a:srgbClr val="080808"/>
                          </a:solidFill>
                        </a:rPr>
                        <a:t>0.501</a:t>
                      </a:r>
                      <a:endParaRPr lang="zh-CN" altLang="en-US" sz="2400">
                        <a:solidFill>
                          <a:srgbClr val="080808"/>
                        </a:solidFill>
                      </a:endParaRPr>
                    </a:p>
                  </a:txBody>
                  <a:tcPr>
                    <a:lnL w="12700" cap="flat" cmpd="sng">
                      <a:solidFill>
                        <a:srgbClr val="080808"/>
                      </a:solidFill>
                      <a:prstDash val="solid"/>
                      <a:miter/>
                      <a:headEnd type="none" w="med" len="med"/>
                      <a:tailEnd type="none" w="med" len="med"/>
                    </a:lnL>
                    <a:lnR w="12700" cap="flat" cmpd="sng">
                      <a:solidFill>
                        <a:srgbClr val="080808"/>
                      </a:solidFill>
                      <a:prstDash val="solid"/>
                      <a:miter/>
                      <a:headEnd type="none" w="med" len="med"/>
                      <a:tailEnd type="none" w="med" len="med"/>
                    </a:lnR>
                    <a:lnT w="12700" cap="flat" cmpd="sng">
                      <a:solidFill>
                        <a:srgbClr val="080808"/>
                      </a:solidFill>
                      <a:prstDash val="solid"/>
                      <a:miter/>
                      <a:headEnd type="none" w="med" len="med"/>
                      <a:tailEnd type="none" w="med" len="med"/>
                    </a:lnT>
                    <a:lnB w="28575" cap="flat" cmpd="sng">
                      <a:solidFill>
                        <a:srgbClr val="080808"/>
                      </a:solidFill>
                      <a:prstDash val="solid"/>
                      <a:miter/>
                      <a:headEnd type="none" w="med" len="med"/>
                      <a:tailEnd type="none" w="med" len="med"/>
                    </a:lnB>
                    <a:lnTlToBr>
                      <a:noFill/>
                    </a:lnTlToBr>
                    <a:lnBlToTr>
                      <a:noFill/>
                    </a:lnBlToTr>
                    <a:noFill/>
                  </a:tcPr>
                </a:tc>
                <a:tc>
                  <a:txBody>
                    <a:bodyPr/>
                    <a:lstStyle>
                      <a:lvl1pPr marL="342900" lvl="0" indent="-342900" algn="l" defTabSz="914400" eaLnBrk="1" fontAlgn="base" latinLnBrk="0" hangingPunct="1">
                        <a:lnSpc>
                          <a:spcPct val="100000"/>
                        </a:lnSpc>
                        <a:spcBef>
                          <a:spcPct val="20000"/>
                        </a:spcBef>
                        <a:spcAft>
                          <a:spcPct val="0"/>
                        </a:spcAft>
                        <a:buChar char="•"/>
                        <a:defRPr sz="2800" b="0" i="0" u="none" kern="1200" baseline="0">
                          <a:solidFill>
                            <a:schemeClr val="tx1"/>
                          </a:solidFill>
                          <a:latin typeface="Arial" panose="020B0604020202020204" pitchFamily="34" charset="0"/>
                          <a:ea typeface="宋体" panose="02010600030101010101" pitchFamily="2" charset="-122"/>
                        </a:defRPr>
                      </a:lvl1pPr>
                      <a:lvl2pPr marL="742950" lvl="1" indent="-285750">
                        <a:defRPr sz="2400" kern="1200"/>
                      </a:lvl2pPr>
                      <a:lvl3pPr marL="1143000" lvl="2" indent="-228600">
                        <a:defRPr sz="2000" kern="1200"/>
                      </a:lvl3pPr>
                      <a:lvl4pPr marL="1600200" lvl="3" indent="-228600">
                        <a:defRPr sz="1800" kern="1200"/>
                      </a:lvl4pPr>
                      <a:lvl5pPr marL="2057400" lvl="4" indent="-228600">
                        <a:defRPr sz="1800" kern="1200"/>
                      </a:lvl5pPr>
                    </a:lstStyle>
                    <a:p>
                      <a:pPr marL="0" lvl="0" indent="0">
                        <a:buNone/>
                      </a:pPr>
                      <a:r>
                        <a:rPr lang="en-US" altLang="zh-CN" sz="2400">
                          <a:solidFill>
                            <a:srgbClr val="080808"/>
                          </a:solidFill>
                        </a:rPr>
                        <a:t>0.4996</a:t>
                      </a:r>
                      <a:endParaRPr lang="zh-CN" altLang="en-US" sz="2400">
                        <a:solidFill>
                          <a:srgbClr val="080808"/>
                        </a:solidFill>
                      </a:endParaRPr>
                    </a:p>
                  </a:txBody>
                  <a:tcPr>
                    <a:lnL w="12700" cap="flat" cmpd="sng">
                      <a:solidFill>
                        <a:srgbClr val="080808"/>
                      </a:solidFill>
                      <a:prstDash val="solid"/>
                      <a:miter/>
                      <a:headEnd type="none" w="med" len="med"/>
                      <a:tailEnd type="none" w="med" len="med"/>
                    </a:lnL>
                    <a:lnR w="12700" cap="flat" cmpd="sng">
                      <a:solidFill>
                        <a:srgbClr val="080808"/>
                      </a:solidFill>
                      <a:prstDash val="solid"/>
                      <a:miter/>
                      <a:headEnd type="none" w="med" len="med"/>
                      <a:tailEnd type="none" w="med" len="med"/>
                    </a:lnR>
                    <a:lnT w="12700" cap="flat" cmpd="sng">
                      <a:solidFill>
                        <a:srgbClr val="080808"/>
                      </a:solidFill>
                      <a:prstDash val="solid"/>
                      <a:miter/>
                      <a:headEnd type="none" w="med" len="med"/>
                      <a:tailEnd type="none" w="med" len="med"/>
                    </a:lnT>
                    <a:lnB w="28575" cap="flat" cmpd="sng">
                      <a:solidFill>
                        <a:srgbClr val="080808"/>
                      </a:solidFill>
                      <a:prstDash val="solid"/>
                      <a:miter/>
                      <a:headEnd type="none" w="med" len="med"/>
                      <a:tailEnd type="none" w="med" len="med"/>
                    </a:lnB>
                    <a:lnTlToBr>
                      <a:noFill/>
                    </a:lnTlToBr>
                    <a:lnBlToTr>
                      <a:noFill/>
                    </a:lnBlToTr>
                    <a:noFill/>
                  </a:tcPr>
                </a:tc>
                <a:tc>
                  <a:txBody>
                    <a:bodyPr/>
                    <a:lstStyle>
                      <a:lvl1pPr marL="342900" lvl="0" indent="-342900" algn="l" defTabSz="914400" eaLnBrk="1" fontAlgn="base" latinLnBrk="0" hangingPunct="1">
                        <a:lnSpc>
                          <a:spcPct val="100000"/>
                        </a:lnSpc>
                        <a:spcBef>
                          <a:spcPct val="20000"/>
                        </a:spcBef>
                        <a:spcAft>
                          <a:spcPct val="0"/>
                        </a:spcAft>
                        <a:buChar char="•"/>
                        <a:defRPr sz="2800" b="0" i="0" u="none" kern="1200" baseline="0">
                          <a:solidFill>
                            <a:schemeClr val="tx1"/>
                          </a:solidFill>
                          <a:latin typeface="Arial" panose="020B0604020202020204" pitchFamily="34" charset="0"/>
                          <a:ea typeface="宋体" panose="02010600030101010101" pitchFamily="2" charset="-122"/>
                        </a:defRPr>
                      </a:lvl1pPr>
                      <a:lvl2pPr marL="742950" lvl="1" indent="-285750">
                        <a:defRPr sz="2400" kern="1200"/>
                      </a:lvl2pPr>
                      <a:lvl3pPr marL="1143000" lvl="2" indent="-228600">
                        <a:defRPr sz="2000" kern="1200"/>
                      </a:lvl3pPr>
                      <a:lvl4pPr marL="1600200" lvl="3" indent="-228600">
                        <a:defRPr sz="1800" kern="1200"/>
                      </a:lvl4pPr>
                      <a:lvl5pPr marL="2057400" lvl="4" indent="-228600">
                        <a:defRPr sz="1800" kern="1200"/>
                      </a:lvl5pPr>
                    </a:lstStyle>
                    <a:p>
                      <a:pPr marL="0" lvl="0" indent="0">
                        <a:buNone/>
                      </a:pPr>
                      <a:r>
                        <a:rPr lang="en-US" altLang="zh-CN" sz="2400">
                          <a:solidFill>
                            <a:srgbClr val="080808"/>
                          </a:solidFill>
                        </a:rPr>
                        <a:t>0.5005</a:t>
                      </a:r>
                      <a:endParaRPr lang="zh-CN" altLang="en-US" sz="2400">
                        <a:solidFill>
                          <a:srgbClr val="080808"/>
                        </a:solidFill>
                      </a:endParaRPr>
                    </a:p>
                  </a:txBody>
                  <a:tcPr>
                    <a:lnL w="12700" cap="flat" cmpd="sng">
                      <a:solidFill>
                        <a:srgbClr val="080808"/>
                      </a:solidFill>
                      <a:prstDash val="solid"/>
                      <a:miter/>
                      <a:headEnd type="none" w="med" len="med"/>
                      <a:tailEnd type="none" w="med" len="med"/>
                    </a:lnL>
                    <a:lnR w="12700" cap="flat" cmpd="sng">
                      <a:solidFill>
                        <a:schemeClr val="tx1"/>
                      </a:solidFill>
                      <a:prstDash val="solid"/>
                      <a:headEnd type="none" w="med" len="med"/>
                      <a:tailEnd type="none" w="med" len="med"/>
                    </a:lnR>
                    <a:lnT w="12700" cap="flat" cmpd="sng">
                      <a:solidFill>
                        <a:srgbClr val="080808"/>
                      </a:solidFill>
                      <a:prstDash val="solid"/>
                      <a:miter/>
                      <a:headEnd type="none" w="med" len="med"/>
                      <a:tailEnd type="none" w="med" len="med"/>
                    </a:lnT>
                    <a:lnB w="28575" cap="flat" cmpd="sng">
                      <a:solidFill>
                        <a:srgbClr val="080808"/>
                      </a:solidFill>
                      <a:prstDash val="solid"/>
                      <a:miter/>
                      <a:headEnd type="none" w="med" len="med"/>
                      <a:tailEnd type="none" w="med" len="med"/>
                    </a:lnB>
                    <a:lnTlToBr>
                      <a:noFill/>
                    </a:lnTlToBr>
                    <a:lnBlToTr>
                      <a:noFill/>
                    </a:lnBlToTr>
                    <a:noFill/>
                  </a:tcPr>
                </a:tc>
                <a:tc>
                  <a:txBody>
                    <a:bodyPr/>
                    <a:lstStyle>
                      <a:lvl1pPr marL="342900" lvl="0" indent="-342900" algn="l" defTabSz="914400" eaLnBrk="1" fontAlgn="base" latinLnBrk="0" hangingPunct="1">
                        <a:lnSpc>
                          <a:spcPct val="100000"/>
                        </a:lnSpc>
                        <a:spcBef>
                          <a:spcPct val="20000"/>
                        </a:spcBef>
                        <a:spcAft>
                          <a:spcPct val="0"/>
                        </a:spcAft>
                        <a:buChar char="•"/>
                        <a:defRPr sz="2800" b="0" i="0" u="none" kern="1200" baseline="0">
                          <a:solidFill>
                            <a:schemeClr val="tx1"/>
                          </a:solidFill>
                          <a:latin typeface="Arial" panose="020B0604020202020204" pitchFamily="34" charset="0"/>
                          <a:ea typeface="宋体" panose="02010600030101010101" pitchFamily="2" charset="-122"/>
                        </a:defRPr>
                      </a:lvl1pPr>
                      <a:lvl2pPr marL="742950" lvl="1" indent="-285750">
                        <a:defRPr sz="2400" kern="1200"/>
                      </a:lvl2pPr>
                      <a:lvl3pPr marL="1143000" lvl="2" indent="-228600">
                        <a:defRPr sz="2000" kern="1200"/>
                      </a:lvl3pPr>
                      <a:lvl4pPr marL="1600200" lvl="3" indent="-228600">
                        <a:defRPr sz="1800" kern="1200"/>
                      </a:lvl4pPr>
                      <a:lvl5pPr marL="2057400" lvl="4" indent="-228600">
                        <a:defRPr sz="1800" kern="1200"/>
                      </a:lvl5pPr>
                    </a:lstStyle>
                    <a:p>
                      <a:pPr marL="0" lvl="0" indent="0">
                        <a:buNone/>
                      </a:pPr>
                      <a:r>
                        <a:rPr lang="en-US" altLang="zh-CN" sz="2400">
                          <a:solidFill>
                            <a:srgbClr val="080808"/>
                          </a:solidFill>
                        </a:rPr>
                        <a:t>0.5011</a:t>
                      </a:r>
                      <a:endParaRPr lang="zh-CN" altLang="en-US" sz="2400">
                        <a:solidFill>
                          <a:srgbClr val="080808"/>
                        </a:solidFill>
                      </a:endParaRPr>
                    </a:p>
                  </a:txBody>
                  <a:tcPr>
                    <a:lnL w="12700" cap="flat" cmpd="sng">
                      <a:solidFill>
                        <a:schemeClr val="tx1"/>
                      </a:solidFill>
                      <a:prstDash val="solid"/>
                      <a:headEnd type="none" w="med" len="med"/>
                      <a:tailEnd type="none" w="med" len="med"/>
                    </a:lnL>
                    <a:lnR w="28575" cap="flat" cmpd="sng">
                      <a:solidFill>
                        <a:srgbClr val="080808"/>
                      </a:solidFill>
                      <a:prstDash val="solid"/>
                      <a:miter/>
                      <a:headEnd type="none" w="med" len="med"/>
                      <a:tailEnd type="none" w="med" len="med"/>
                    </a:lnR>
                    <a:lnT w="12700" cap="flat" cmpd="sng">
                      <a:solidFill>
                        <a:srgbClr val="080808"/>
                      </a:solidFill>
                      <a:prstDash val="solid"/>
                      <a:miter/>
                      <a:headEnd type="none" w="med" len="med"/>
                      <a:tailEnd type="none" w="med" len="med"/>
                    </a:lnT>
                    <a:lnB w="28575" cap="flat" cmpd="sng">
                      <a:solidFill>
                        <a:srgbClr val="080808"/>
                      </a:solidFill>
                      <a:prstDash val="solid"/>
                      <a:miter/>
                      <a:headEnd type="none" w="med" len="med"/>
                      <a:tailEnd type="none" w="med" len="med"/>
                    </a:lnB>
                    <a:lnTlToBr>
                      <a:noFill/>
                    </a:lnTlToBr>
                    <a:lnBlToTr>
                      <a:noFill/>
                    </a:lnBlToTr>
                    <a:noFill/>
                  </a:tcPr>
                </a:tc>
              </a:tr>
            </a:tbl>
          </a:graphicData>
        </a:graphic>
      </p:graphicFrame>
      <p:sp>
        <p:nvSpPr>
          <p:cNvPr id="6179" name="文本框 14371"/>
          <p:cNvSpPr txBox="1"/>
          <p:nvPr/>
        </p:nvSpPr>
        <p:spPr>
          <a:xfrm>
            <a:off x="323850" y="11113"/>
            <a:ext cx="8343900" cy="1066800"/>
          </a:xfrm>
          <a:prstGeom prst="rect">
            <a:avLst/>
          </a:prstGeom>
          <a:noFill/>
          <a:ln w="9525">
            <a:noFill/>
          </a:ln>
        </p:spPr>
        <p:txBody>
          <a:bodyPr wrap="none" anchor="t">
            <a:spAutoFit/>
          </a:bodyPr>
          <a:p>
            <a:r>
              <a:rPr lang="zh-CN" altLang="en-US" sz="3200" b="1" dirty="0">
                <a:solidFill>
                  <a:srgbClr val="D60093"/>
                </a:solidFill>
                <a:latin typeface="Arial" panose="020B0604020202020204" pitchFamily="34" charset="0"/>
                <a:ea typeface="宋体" panose="02010600030101010101" pitchFamily="2" charset="-122"/>
              </a:rPr>
              <a:t>历史上曾有人作过抛掷硬币的大量重复实验，</a:t>
            </a:r>
            <a:endParaRPr lang="zh-CN" altLang="en-US" sz="3200" b="1" dirty="0">
              <a:solidFill>
                <a:srgbClr val="D60093"/>
              </a:solidFill>
              <a:latin typeface="Arial" panose="020B0604020202020204" pitchFamily="34" charset="0"/>
              <a:ea typeface="宋体" panose="02010600030101010101" pitchFamily="2" charset="-122"/>
            </a:endParaRPr>
          </a:p>
          <a:p>
            <a:r>
              <a:rPr lang="zh-CN" altLang="en-US" sz="3200" b="1" dirty="0">
                <a:solidFill>
                  <a:srgbClr val="D60093"/>
                </a:solidFill>
                <a:latin typeface="Arial" panose="020B0604020202020204" pitchFamily="34" charset="0"/>
                <a:ea typeface="宋体" panose="02010600030101010101" pitchFamily="2" charset="-122"/>
              </a:rPr>
              <a:t>结果如下表所示</a:t>
            </a:r>
            <a:endParaRPr lang="zh-CN" altLang="en-US" sz="3200" b="1" dirty="0">
              <a:solidFill>
                <a:srgbClr val="D60093"/>
              </a:solidFill>
              <a:latin typeface="Arial" panose="020B0604020202020204" pitchFamily="34" charset="0"/>
              <a:ea typeface="宋体" panose="02010600030101010101" pitchFamily="2" charset="-122"/>
            </a:endParaRPr>
          </a:p>
        </p:txBody>
      </p:sp>
      <p:grpSp>
        <p:nvGrpSpPr>
          <p:cNvPr id="14373" name="组合 14372"/>
          <p:cNvGrpSpPr/>
          <p:nvPr/>
        </p:nvGrpSpPr>
        <p:grpSpPr>
          <a:xfrm>
            <a:off x="179388" y="2565400"/>
            <a:ext cx="9144000" cy="3311525"/>
            <a:chOff x="0" y="2115"/>
            <a:chExt cx="5760" cy="2086"/>
          </a:xfrm>
        </p:grpSpPr>
        <p:sp>
          <p:nvSpPr>
            <p:cNvPr id="6181" name="直接连接符 14373"/>
            <p:cNvSpPr/>
            <p:nvPr/>
          </p:nvSpPr>
          <p:spPr>
            <a:xfrm>
              <a:off x="634" y="3884"/>
              <a:ext cx="4400" cy="0"/>
            </a:xfrm>
            <a:prstGeom prst="line">
              <a:avLst/>
            </a:prstGeom>
            <a:ln w="38100" cap="flat" cmpd="sng">
              <a:solidFill>
                <a:srgbClr val="080808"/>
              </a:solidFill>
              <a:prstDash val="solid"/>
              <a:miter/>
              <a:headEnd type="none" w="med" len="med"/>
              <a:tailEnd type="arrow" w="med" len="med"/>
            </a:ln>
          </p:spPr>
        </p:sp>
        <p:sp>
          <p:nvSpPr>
            <p:cNvPr id="6182" name="直接连接符 14374"/>
            <p:cNvSpPr/>
            <p:nvPr/>
          </p:nvSpPr>
          <p:spPr>
            <a:xfrm flipV="1">
              <a:off x="635" y="2387"/>
              <a:ext cx="0" cy="1497"/>
            </a:xfrm>
            <a:prstGeom prst="line">
              <a:avLst/>
            </a:prstGeom>
            <a:ln w="38100" cap="flat" cmpd="sng">
              <a:solidFill>
                <a:srgbClr val="080808"/>
              </a:solidFill>
              <a:prstDash val="solid"/>
              <a:miter/>
              <a:headEnd type="none" w="med" len="med"/>
              <a:tailEnd type="arrow" w="med" len="med"/>
            </a:ln>
          </p:spPr>
        </p:sp>
        <p:sp>
          <p:nvSpPr>
            <p:cNvPr id="6183" name="直接连接符 14375"/>
            <p:cNvSpPr/>
            <p:nvPr/>
          </p:nvSpPr>
          <p:spPr>
            <a:xfrm>
              <a:off x="635" y="2659"/>
              <a:ext cx="45" cy="0"/>
            </a:xfrm>
            <a:prstGeom prst="line">
              <a:avLst/>
            </a:prstGeom>
            <a:ln w="9525" cap="flat" cmpd="sng">
              <a:solidFill>
                <a:srgbClr val="080808"/>
              </a:solidFill>
              <a:prstDash val="solid"/>
              <a:miter/>
              <a:headEnd type="none" w="med" len="med"/>
              <a:tailEnd type="none" w="med" len="med"/>
            </a:ln>
          </p:spPr>
        </p:sp>
        <p:sp>
          <p:nvSpPr>
            <p:cNvPr id="6184" name="直接连接符 14376"/>
            <p:cNvSpPr/>
            <p:nvPr/>
          </p:nvSpPr>
          <p:spPr>
            <a:xfrm>
              <a:off x="635" y="3249"/>
              <a:ext cx="45" cy="0"/>
            </a:xfrm>
            <a:prstGeom prst="line">
              <a:avLst/>
            </a:prstGeom>
            <a:ln w="9525" cap="flat" cmpd="sng">
              <a:solidFill>
                <a:srgbClr val="080808"/>
              </a:solidFill>
              <a:prstDash val="solid"/>
              <a:miter/>
              <a:headEnd type="none" w="med" len="med"/>
              <a:tailEnd type="none" w="med" len="med"/>
            </a:ln>
          </p:spPr>
        </p:sp>
        <p:sp>
          <p:nvSpPr>
            <p:cNvPr id="6185" name="直接连接符 14377"/>
            <p:cNvSpPr/>
            <p:nvPr/>
          </p:nvSpPr>
          <p:spPr>
            <a:xfrm>
              <a:off x="1043" y="3838"/>
              <a:ext cx="0" cy="46"/>
            </a:xfrm>
            <a:prstGeom prst="line">
              <a:avLst/>
            </a:prstGeom>
            <a:ln w="9525" cap="flat" cmpd="sng">
              <a:solidFill>
                <a:srgbClr val="080808"/>
              </a:solidFill>
              <a:prstDash val="solid"/>
              <a:miter/>
              <a:headEnd type="none" w="med" len="med"/>
              <a:tailEnd type="none" w="med" len="med"/>
            </a:ln>
          </p:spPr>
        </p:sp>
        <p:sp>
          <p:nvSpPr>
            <p:cNvPr id="6186" name="直接连接符 14378"/>
            <p:cNvSpPr/>
            <p:nvPr/>
          </p:nvSpPr>
          <p:spPr>
            <a:xfrm>
              <a:off x="1496" y="3838"/>
              <a:ext cx="0" cy="46"/>
            </a:xfrm>
            <a:prstGeom prst="line">
              <a:avLst/>
            </a:prstGeom>
            <a:ln w="9525" cap="flat" cmpd="sng">
              <a:solidFill>
                <a:srgbClr val="080808"/>
              </a:solidFill>
              <a:prstDash val="solid"/>
              <a:miter/>
              <a:headEnd type="none" w="med" len="med"/>
              <a:tailEnd type="none" w="med" len="med"/>
            </a:ln>
          </p:spPr>
        </p:sp>
        <p:sp>
          <p:nvSpPr>
            <p:cNvPr id="6187" name="直接连接符 14379"/>
            <p:cNvSpPr/>
            <p:nvPr/>
          </p:nvSpPr>
          <p:spPr>
            <a:xfrm>
              <a:off x="2177" y="3838"/>
              <a:ext cx="0" cy="46"/>
            </a:xfrm>
            <a:prstGeom prst="line">
              <a:avLst/>
            </a:prstGeom>
            <a:ln w="9525" cap="flat" cmpd="sng">
              <a:solidFill>
                <a:srgbClr val="080808"/>
              </a:solidFill>
              <a:prstDash val="solid"/>
              <a:miter/>
              <a:headEnd type="none" w="med" len="med"/>
              <a:tailEnd type="none" w="med" len="med"/>
            </a:ln>
          </p:spPr>
        </p:sp>
        <p:sp>
          <p:nvSpPr>
            <p:cNvPr id="6188" name="直接连接符 14380"/>
            <p:cNvSpPr/>
            <p:nvPr/>
          </p:nvSpPr>
          <p:spPr>
            <a:xfrm>
              <a:off x="3265" y="3838"/>
              <a:ext cx="0" cy="46"/>
            </a:xfrm>
            <a:prstGeom prst="line">
              <a:avLst/>
            </a:prstGeom>
            <a:ln w="9525" cap="flat" cmpd="sng">
              <a:solidFill>
                <a:srgbClr val="080808"/>
              </a:solidFill>
              <a:prstDash val="solid"/>
              <a:miter/>
              <a:headEnd type="none" w="med" len="med"/>
              <a:tailEnd type="none" w="med" len="med"/>
            </a:ln>
          </p:spPr>
        </p:sp>
        <p:sp>
          <p:nvSpPr>
            <p:cNvPr id="6189" name="直接连接符 14381"/>
            <p:cNvSpPr/>
            <p:nvPr/>
          </p:nvSpPr>
          <p:spPr>
            <a:xfrm>
              <a:off x="3764" y="3838"/>
              <a:ext cx="0" cy="46"/>
            </a:xfrm>
            <a:prstGeom prst="line">
              <a:avLst/>
            </a:prstGeom>
            <a:ln w="9525" cap="flat" cmpd="sng">
              <a:solidFill>
                <a:srgbClr val="080808"/>
              </a:solidFill>
              <a:prstDash val="solid"/>
              <a:miter/>
              <a:headEnd type="none" w="med" len="med"/>
              <a:tailEnd type="none" w="med" len="med"/>
            </a:ln>
          </p:spPr>
        </p:sp>
        <p:sp>
          <p:nvSpPr>
            <p:cNvPr id="6190" name="直接连接符 14382"/>
            <p:cNvSpPr/>
            <p:nvPr/>
          </p:nvSpPr>
          <p:spPr>
            <a:xfrm>
              <a:off x="4853" y="3838"/>
              <a:ext cx="0" cy="0"/>
            </a:xfrm>
            <a:prstGeom prst="line">
              <a:avLst/>
            </a:prstGeom>
            <a:ln w="9525" cap="flat" cmpd="sng">
              <a:solidFill>
                <a:srgbClr val="080808"/>
              </a:solidFill>
              <a:prstDash val="solid"/>
              <a:miter/>
              <a:headEnd type="none" w="med" len="med"/>
              <a:tailEnd type="none" w="med" len="med"/>
            </a:ln>
          </p:spPr>
        </p:sp>
        <p:sp>
          <p:nvSpPr>
            <p:cNvPr id="6191" name="直接连接符 14383"/>
            <p:cNvSpPr/>
            <p:nvPr/>
          </p:nvSpPr>
          <p:spPr>
            <a:xfrm>
              <a:off x="4808" y="3839"/>
              <a:ext cx="0" cy="45"/>
            </a:xfrm>
            <a:prstGeom prst="line">
              <a:avLst/>
            </a:prstGeom>
            <a:ln w="9525" cap="flat" cmpd="sng">
              <a:solidFill>
                <a:srgbClr val="080808"/>
              </a:solidFill>
              <a:prstDash val="solid"/>
              <a:miter/>
              <a:headEnd type="none" w="med" len="med"/>
              <a:tailEnd type="none" w="med" len="med"/>
            </a:ln>
          </p:spPr>
        </p:sp>
        <p:sp>
          <p:nvSpPr>
            <p:cNvPr id="6192" name="文本框 14384"/>
            <p:cNvSpPr txBox="1"/>
            <p:nvPr/>
          </p:nvSpPr>
          <p:spPr>
            <a:xfrm>
              <a:off x="4769" y="3566"/>
              <a:ext cx="991" cy="288"/>
            </a:xfrm>
            <a:prstGeom prst="rect">
              <a:avLst/>
            </a:prstGeom>
            <a:noFill/>
            <a:ln w="9525">
              <a:noFill/>
            </a:ln>
          </p:spPr>
          <p:txBody>
            <a:bodyPr wrap="none" anchor="t">
              <a:spAutoFit/>
            </a:bodyPr>
            <a:p>
              <a:r>
                <a:rPr lang="zh-CN" altLang="en-US" sz="2400" dirty="0">
                  <a:solidFill>
                    <a:srgbClr val="080808"/>
                  </a:solidFill>
                  <a:latin typeface="Arial" panose="020B0604020202020204" pitchFamily="34" charset="0"/>
                  <a:ea typeface="宋体" panose="02010600030101010101" pitchFamily="2" charset="-122"/>
                </a:rPr>
                <a:t>抛掷次数</a:t>
              </a:r>
              <a:r>
                <a:rPr lang="en-US" altLang="zh-CN" sz="2400">
                  <a:solidFill>
                    <a:srgbClr val="080808"/>
                  </a:solidFill>
                  <a:latin typeface="Arial" panose="020B0604020202020204" pitchFamily="34" charset="0"/>
                  <a:ea typeface="宋体" panose="02010600030101010101" pitchFamily="2" charset="-122"/>
                </a:rPr>
                <a:t>n</a:t>
              </a:r>
              <a:endParaRPr lang="en-US" altLang="zh-CN" sz="2400">
                <a:solidFill>
                  <a:srgbClr val="080808"/>
                </a:solidFill>
                <a:latin typeface="Arial" panose="020B0604020202020204" pitchFamily="34" charset="0"/>
                <a:ea typeface="宋体" panose="02010600030101010101" pitchFamily="2" charset="-122"/>
              </a:endParaRPr>
            </a:p>
          </p:txBody>
        </p:sp>
        <p:sp>
          <p:nvSpPr>
            <p:cNvPr id="6193" name="文本框 14385"/>
            <p:cNvSpPr txBox="1"/>
            <p:nvPr/>
          </p:nvSpPr>
          <p:spPr>
            <a:xfrm>
              <a:off x="0" y="2115"/>
              <a:ext cx="820" cy="288"/>
            </a:xfrm>
            <a:prstGeom prst="rect">
              <a:avLst/>
            </a:prstGeom>
            <a:noFill/>
            <a:ln w="9525">
              <a:noFill/>
            </a:ln>
          </p:spPr>
          <p:txBody>
            <a:bodyPr wrap="none" anchor="t">
              <a:spAutoFit/>
            </a:bodyPr>
            <a:p>
              <a:r>
                <a:rPr lang="zh-CN" altLang="en-US" sz="2400" dirty="0">
                  <a:solidFill>
                    <a:srgbClr val="080808"/>
                  </a:solidFill>
                  <a:latin typeface="Arial" panose="020B0604020202020204" pitchFamily="34" charset="0"/>
                  <a:ea typeface="宋体" panose="02010600030101010101" pitchFamily="2" charset="-122"/>
                </a:rPr>
                <a:t>频率</a:t>
              </a:r>
              <a:r>
                <a:rPr lang="en-US" altLang="zh-CN" sz="2400">
                  <a:solidFill>
                    <a:srgbClr val="080808"/>
                  </a:solidFill>
                  <a:latin typeface="Arial" panose="020B0604020202020204" pitchFamily="34" charset="0"/>
                  <a:ea typeface="宋体" panose="02010600030101010101" pitchFamily="2" charset="-122"/>
                </a:rPr>
                <a:t>m/n</a:t>
              </a:r>
              <a:endParaRPr lang="en-US" altLang="zh-CN" sz="2400">
                <a:solidFill>
                  <a:srgbClr val="080808"/>
                </a:solidFill>
                <a:latin typeface="Arial" panose="020B0604020202020204" pitchFamily="34" charset="0"/>
                <a:ea typeface="宋体" panose="02010600030101010101" pitchFamily="2" charset="-122"/>
              </a:endParaRPr>
            </a:p>
          </p:txBody>
        </p:sp>
        <p:sp>
          <p:nvSpPr>
            <p:cNvPr id="6194" name="文本框 14386"/>
            <p:cNvSpPr txBox="1"/>
            <p:nvPr/>
          </p:nvSpPr>
          <p:spPr>
            <a:xfrm>
              <a:off x="350" y="3125"/>
              <a:ext cx="316" cy="231"/>
            </a:xfrm>
            <a:prstGeom prst="rect">
              <a:avLst/>
            </a:prstGeom>
            <a:noFill/>
            <a:ln w="9525">
              <a:noFill/>
            </a:ln>
          </p:spPr>
          <p:txBody>
            <a:bodyPr wrap="none" anchor="t">
              <a:spAutoFit/>
            </a:bodyPr>
            <a:p>
              <a:r>
                <a:rPr lang="en-US" altLang="zh-CN">
                  <a:solidFill>
                    <a:srgbClr val="080808"/>
                  </a:solidFill>
                  <a:latin typeface="Arial" panose="020B0604020202020204" pitchFamily="34" charset="0"/>
                  <a:ea typeface="宋体" panose="02010600030101010101" pitchFamily="2" charset="-122"/>
                </a:rPr>
                <a:t>0.5</a:t>
              </a:r>
              <a:endParaRPr lang="en-US" altLang="zh-CN">
                <a:solidFill>
                  <a:srgbClr val="080808"/>
                </a:solidFill>
                <a:latin typeface="Arial" panose="020B0604020202020204" pitchFamily="34" charset="0"/>
                <a:ea typeface="宋体" panose="02010600030101010101" pitchFamily="2" charset="-122"/>
              </a:endParaRPr>
            </a:p>
          </p:txBody>
        </p:sp>
        <p:sp>
          <p:nvSpPr>
            <p:cNvPr id="6195" name="文本框 14387"/>
            <p:cNvSpPr txBox="1"/>
            <p:nvPr/>
          </p:nvSpPr>
          <p:spPr>
            <a:xfrm>
              <a:off x="453" y="2535"/>
              <a:ext cx="196" cy="231"/>
            </a:xfrm>
            <a:prstGeom prst="rect">
              <a:avLst/>
            </a:prstGeom>
            <a:noFill/>
            <a:ln w="9525">
              <a:noFill/>
            </a:ln>
          </p:spPr>
          <p:txBody>
            <a:bodyPr wrap="none" anchor="t">
              <a:spAutoFit/>
            </a:bodyPr>
            <a:p>
              <a:r>
                <a:rPr lang="en-US" altLang="zh-CN">
                  <a:solidFill>
                    <a:srgbClr val="080808"/>
                  </a:solidFill>
                  <a:latin typeface="Arial" panose="020B0604020202020204" pitchFamily="34" charset="0"/>
                  <a:ea typeface="宋体" panose="02010600030101010101" pitchFamily="2" charset="-122"/>
                </a:rPr>
                <a:t>1</a:t>
              </a:r>
              <a:endParaRPr lang="en-US" altLang="zh-CN">
                <a:solidFill>
                  <a:srgbClr val="080808"/>
                </a:solidFill>
                <a:latin typeface="Arial" panose="020B0604020202020204" pitchFamily="34" charset="0"/>
                <a:ea typeface="宋体" panose="02010600030101010101" pitchFamily="2" charset="-122"/>
              </a:endParaRPr>
            </a:p>
          </p:txBody>
        </p:sp>
        <p:sp>
          <p:nvSpPr>
            <p:cNvPr id="6196" name="文本框 14388"/>
            <p:cNvSpPr txBox="1"/>
            <p:nvPr/>
          </p:nvSpPr>
          <p:spPr>
            <a:xfrm>
              <a:off x="771" y="3941"/>
              <a:ext cx="436" cy="231"/>
            </a:xfrm>
            <a:prstGeom prst="rect">
              <a:avLst/>
            </a:prstGeom>
            <a:noFill/>
            <a:ln w="9525">
              <a:noFill/>
            </a:ln>
          </p:spPr>
          <p:txBody>
            <a:bodyPr wrap="none" anchor="t">
              <a:spAutoFit/>
            </a:bodyPr>
            <a:p>
              <a:r>
                <a:rPr lang="en-US" altLang="zh-CN" b="1">
                  <a:solidFill>
                    <a:srgbClr val="080808"/>
                  </a:solidFill>
                  <a:latin typeface="Arial" panose="020B0604020202020204" pitchFamily="34" charset="0"/>
                  <a:ea typeface="宋体" panose="02010600030101010101" pitchFamily="2" charset="-122"/>
                </a:rPr>
                <a:t>2048</a:t>
              </a:r>
              <a:endParaRPr lang="en-US" altLang="zh-CN" b="1">
                <a:solidFill>
                  <a:srgbClr val="080808"/>
                </a:solidFill>
                <a:latin typeface="Arial" panose="020B0604020202020204" pitchFamily="34" charset="0"/>
                <a:ea typeface="宋体" panose="02010600030101010101" pitchFamily="2" charset="-122"/>
              </a:endParaRPr>
            </a:p>
          </p:txBody>
        </p:sp>
        <p:sp>
          <p:nvSpPr>
            <p:cNvPr id="6197" name="文本框 14389"/>
            <p:cNvSpPr txBox="1"/>
            <p:nvPr/>
          </p:nvSpPr>
          <p:spPr>
            <a:xfrm>
              <a:off x="1315" y="3941"/>
              <a:ext cx="436" cy="231"/>
            </a:xfrm>
            <a:prstGeom prst="rect">
              <a:avLst/>
            </a:prstGeom>
            <a:noFill/>
            <a:ln w="9525">
              <a:noFill/>
            </a:ln>
          </p:spPr>
          <p:txBody>
            <a:bodyPr wrap="none" anchor="t">
              <a:spAutoFit/>
            </a:bodyPr>
            <a:p>
              <a:r>
                <a:rPr lang="en-US" altLang="zh-CN" b="1">
                  <a:solidFill>
                    <a:srgbClr val="080808"/>
                  </a:solidFill>
                  <a:latin typeface="Arial" panose="020B0604020202020204" pitchFamily="34" charset="0"/>
                  <a:ea typeface="宋体" panose="02010600030101010101" pitchFamily="2" charset="-122"/>
                </a:rPr>
                <a:t>4040</a:t>
              </a:r>
              <a:endParaRPr lang="en-US" altLang="zh-CN" b="1">
                <a:solidFill>
                  <a:srgbClr val="080808"/>
                </a:solidFill>
                <a:latin typeface="Arial" panose="020B0604020202020204" pitchFamily="34" charset="0"/>
                <a:ea typeface="宋体" panose="02010600030101010101" pitchFamily="2" charset="-122"/>
              </a:endParaRPr>
            </a:p>
          </p:txBody>
        </p:sp>
        <p:sp>
          <p:nvSpPr>
            <p:cNvPr id="6198" name="文本框 14390"/>
            <p:cNvSpPr txBox="1"/>
            <p:nvPr/>
          </p:nvSpPr>
          <p:spPr>
            <a:xfrm>
              <a:off x="1983" y="3941"/>
              <a:ext cx="516" cy="231"/>
            </a:xfrm>
            <a:prstGeom prst="rect">
              <a:avLst/>
            </a:prstGeom>
            <a:noFill/>
            <a:ln w="9525">
              <a:noFill/>
            </a:ln>
          </p:spPr>
          <p:txBody>
            <a:bodyPr wrap="none" anchor="t">
              <a:spAutoFit/>
            </a:bodyPr>
            <a:p>
              <a:r>
                <a:rPr lang="en-US" altLang="zh-CN" b="1">
                  <a:solidFill>
                    <a:srgbClr val="080808"/>
                  </a:solidFill>
                  <a:latin typeface="Arial" panose="020B0604020202020204" pitchFamily="34" charset="0"/>
                  <a:ea typeface="宋体" panose="02010600030101010101" pitchFamily="2" charset="-122"/>
                </a:rPr>
                <a:t>12000</a:t>
              </a:r>
              <a:endParaRPr lang="en-US" altLang="zh-CN" b="1">
                <a:solidFill>
                  <a:srgbClr val="080808"/>
                </a:solidFill>
                <a:latin typeface="Arial" panose="020B0604020202020204" pitchFamily="34" charset="0"/>
                <a:ea typeface="宋体" panose="02010600030101010101" pitchFamily="2" charset="-122"/>
              </a:endParaRPr>
            </a:p>
          </p:txBody>
        </p:sp>
        <p:sp>
          <p:nvSpPr>
            <p:cNvPr id="6199" name="文本框 14391"/>
            <p:cNvSpPr txBox="1"/>
            <p:nvPr/>
          </p:nvSpPr>
          <p:spPr>
            <a:xfrm>
              <a:off x="2925" y="3970"/>
              <a:ext cx="516" cy="231"/>
            </a:xfrm>
            <a:prstGeom prst="rect">
              <a:avLst/>
            </a:prstGeom>
            <a:noFill/>
            <a:ln w="9525">
              <a:noFill/>
            </a:ln>
          </p:spPr>
          <p:txBody>
            <a:bodyPr wrap="none" anchor="t">
              <a:spAutoFit/>
            </a:bodyPr>
            <a:p>
              <a:r>
                <a:rPr lang="en-US" altLang="zh-CN" b="1">
                  <a:solidFill>
                    <a:srgbClr val="080808"/>
                  </a:solidFill>
                  <a:latin typeface="Arial" panose="020B0604020202020204" pitchFamily="34" charset="0"/>
                  <a:ea typeface="宋体" panose="02010600030101010101" pitchFamily="2" charset="-122"/>
                </a:rPr>
                <a:t>24000</a:t>
              </a:r>
              <a:endParaRPr lang="en-US" altLang="zh-CN" b="1">
                <a:solidFill>
                  <a:srgbClr val="080808"/>
                </a:solidFill>
                <a:latin typeface="Arial" panose="020B0604020202020204" pitchFamily="34" charset="0"/>
                <a:ea typeface="宋体" panose="02010600030101010101" pitchFamily="2" charset="-122"/>
              </a:endParaRPr>
            </a:p>
          </p:txBody>
        </p:sp>
        <p:sp>
          <p:nvSpPr>
            <p:cNvPr id="6200" name="文本框 14392"/>
            <p:cNvSpPr txBox="1"/>
            <p:nvPr/>
          </p:nvSpPr>
          <p:spPr>
            <a:xfrm>
              <a:off x="3538" y="3970"/>
              <a:ext cx="516" cy="231"/>
            </a:xfrm>
            <a:prstGeom prst="rect">
              <a:avLst/>
            </a:prstGeom>
            <a:noFill/>
            <a:ln w="9525">
              <a:noFill/>
            </a:ln>
          </p:spPr>
          <p:txBody>
            <a:bodyPr wrap="none" anchor="t">
              <a:spAutoFit/>
            </a:bodyPr>
            <a:p>
              <a:r>
                <a:rPr lang="en-US" altLang="zh-CN" b="1">
                  <a:solidFill>
                    <a:srgbClr val="080808"/>
                  </a:solidFill>
                  <a:latin typeface="Arial" panose="020B0604020202020204" pitchFamily="34" charset="0"/>
                  <a:ea typeface="宋体" panose="02010600030101010101" pitchFamily="2" charset="-122"/>
                </a:rPr>
                <a:t>30000</a:t>
              </a:r>
              <a:endParaRPr lang="en-US" altLang="zh-CN" b="1">
                <a:solidFill>
                  <a:srgbClr val="080808"/>
                </a:solidFill>
                <a:latin typeface="Arial" panose="020B0604020202020204" pitchFamily="34" charset="0"/>
                <a:ea typeface="宋体" panose="02010600030101010101" pitchFamily="2" charset="-122"/>
              </a:endParaRPr>
            </a:p>
          </p:txBody>
        </p:sp>
        <p:sp>
          <p:nvSpPr>
            <p:cNvPr id="6201" name="文本框 14393"/>
            <p:cNvSpPr txBox="1"/>
            <p:nvPr/>
          </p:nvSpPr>
          <p:spPr>
            <a:xfrm>
              <a:off x="4523" y="3970"/>
              <a:ext cx="516" cy="231"/>
            </a:xfrm>
            <a:prstGeom prst="rect">
              <a:avLst/>
            </a:prstGeom>
            <a:noFill/>
            <a:ln w="9525">
              <a:noFill/>
            </a:ln>
          </p:spPr>
          <p:txBody>
            <a:bodyPr wrap="none" anchor="t">
              <a:spAutoFit/>
            </a:bodyPr>
            <a:p>
              <a:r>
                <a:rPr lang="en-US" altLang="zh-CN" b="1">
                  <a:solidFill>
                    <a:srgbClr val="080808"/>
                  </a:solidFill>
                  <a:latin typeface="Arial" panose="020B0604020202020204" pitchFamily="34" charset="0"/>
                  <a:ea typeface="宋体" panose="02010600030101010101" pitchFamily="2" charset="-122"/>
                </a:rPr>
                <a:t>72088</a:t>
              </a:r>
              <a:endParaRPr lang="en-US" altLang="zh-CN" b="1">
                <a:solidFill>
                  <a:srgbClr val="080808"/>
                </a:solidFill>
                <a:latin typeface="Arial" panose="020B0604020202020204" pitchFamily="34" charset="0"/>
                <a:ea typeface="宋体" panose="02010600030101010101" pitchFamily="2" charset="-122"/>
              </a:endParaRPr>
            </a:p>
          </p:txBody>
        </p:sp>
        <p:sp>
          <p:nvSpPr>
            <p:cNvPr id="6202" name="直接连接符 14394"/>
            <p:cNvSpPr/>
            <p:nvPr/>
          </p:nvSpPr>
          <p:spPr>
            <a:xfrm>
              <a:off x="680" y="3249"/>
              <a:ext cx="4309" cy="0"/>
            </a:xfrm>
            <a:prstGeom prst="line">
              <a:avLst/>
            </a:prstGeom>
            <a:ln w="31750" cap="flat" cmpd="sng">
              <a:solidFill>
                <a:srgbClr val="FF0000"/>
              </a:solidFill>
              <a:prstDash val="sysDot"/>
              <a:miter/>
              <a:headEnd type="none" w="med" len="med"/>
              <a:tailEnd type="none" w="med" len="med"/>
            </a:ln>
          </p:spPr>
        </p:sp>
      </p:grpSp>
      <p:grpSp>
        <p:nvGrpSpPr>
          <p:cNvPr id="14396" name="组合 14395"/>
          <p:cNvGrpSpPr/>
          <p:nvPr/>
        </p:nvGrpSpPr>
        <p:grpSpPr>
          <a:xfrm>
            <a:off x="1835150" y="4076700"/>
            <a:ext cx="6119813" cy="360363"/>
            <a:chOff x="1066" y="2341"/>
            <a:chExt cx="3855" cy="182"/>
          </a:xfrm>
        </p:grpSpPr>
        <p:sp>
          <p:nvSpPr>
            <p:cNvPr id="6204" name="椭圆 14396"/>
            <p:cNvSpPr/>
            <p:nvPr/>
          </p:nvSpPr>
          <p:spPr>
            <a:xfrm>
              <a:off x="1066" y="2341"/>
              <a:ext cx="45" cy="45"/>
            </a:xfrm>
            <a:prstGeom prst="ellipse">
              <a:avLst/>
            </a:prstGeom>
            <a:solidFill>
              <a:srgbClr val="FFFF99"/>
            </a:solidFill>
            <a:ln w="9525" cap="flat" cmpd="sng">
              <a:solidFill>
                <a:srgbClr val="080808"/>
              </a:solidFill>
              <a:prstDash val="solid"/>
              <a:miter/>
              <a:headEnd type="none" w="med" len="med"/>
              <a:tailEnd type="none" w="med" len="med"/>
            </a:ln>
          </p:spPr>
          <p:txBody>
            <a:bodyPr anchor="t"/>
            <a:p>
              <a:endParaRPr lang="zh-CN" altLang="en-US">
                <a:latin typeface="Arial" panose="020B0604020202020204" pitchFamily="34" charset="0"/>
                <a:ea typeface="宋体" panose="02010600030101010101" pitchFamily="2" charset="-122"/>
              </a:endParaRPr>
            </a:p>
          </p:txBody>
        </p:sp>
        <p:sp>
          <p:nvSpPr>
            <p:cNvPr id="6205" name="椭圆 14397"/>
            <p:cNvSpPr/>
            <p:nvPr/>
          </p:nvSpPr>
          <p:spPr>
            <a:xfrm>
              <a:off x="1564" y="2387"/>
              <a:ext cx="45" cy="45"/>
            </a:xfrm>
            <a:prstGeom prst="ellipse">
              <a:avLst/>
            </a:prstGeom>
            <a:solidFill>
              <a:srgbClr val="FFFF99"/>
            </a:solidFill>
            <a:ln w="9525" cap="flat" cmpd="sng">
              <a:solidFill>
                <a:srgbClr val="080808"/>
              </a:solidFill>
              <a:prstDash val="solid"/>
              <a:miter/>
              <a:headEnd type="none" w="med" len="med"/>
              <a:tailEnd type="none" w="med" len="med"/>
            </a:ln>
          </p:spPr>
          <p:txBody>
            <a:bodyPr anchor="t"/>
            <a:p>
              <a:endParaRPr lang="zh-CN" altLang="en-US">
                <a:latin typeface="Arial" panose="020B0604020202020204" pitchFamily="34" charset="0"/>
                <a:ea typeface="宋体" panose="02010600030101010101" pitchFamily="2" charset="-122"/>
              </a:endParaRPr>
            </a:p>
          </p:txBody>
        </p:sp>
        <p:sp>
          <p:nvSpPr>
            <p:cNvPr id="6206" name="椭圆 14398"/>
            <p:cNvSpPr/>
            <p:nvPr/>
          </p:nvSpPr>
          <p:spPr>
            <a:xfrm>
              <a:off x="2245" y="2433"/>
              <a:ext cx="45" cy="45"/>
            </a:xfrm>
            <a:prstGeom prst="ellipse">
              <a:avLst/>
            </a:prstGeom>
            <a:solidFill>
              <a:srgbClr val="FFFF99"/>
            </a:solidFill>
            <a:ln w="9525" cap="flat" cmpd="sng">
              <a:solidFill>
                <a:srgbClr val="080808"/>
              </a:solidFill>
              <a:prstDash val="solid"/>
              <a:miter/>
              <a:headEnd type="none" w="med" len="med"/>
              <a:tailEnd type="none" w="med" len="med"/>
            </a:ln>
          </p:spPr>
          <p:txBody>
            <a:bodyPr anchor="t"/>
            <a:p>
              <a:endParaRPr lang="zh-CN" altLang="en-US">
                <a:latin typeface="Arial" panose="020B0604020202020204" pitchFamily="34" charset="0"/>
                <a:ea typeface="宋体" panose="02010600030101010101" pitchFamily="2" charset="-122"/>
              </a:endParaRPr>
            </a:p>
          </p:txBody>
        </p:sp>
        <p:sp>
          <p:nvSpPr>
            <p:cNvPr id="6207" name="椭圆 14399"/>
            <p:cNvSpPr/>
            <p:nvPr/>
          </p:nvSpPr>
          <p:spPr>
            <a:xfrm>
              <a:off x="3333" y="2386"/>
              <a:ext cx="45" cy="45"/>
            </a:xfrm>
            <a:prstGeom prst="ellipse">
              <a:avLst/>
            </a:prstGeom>
            <a:solidFill>
              <a:srgbClr val="FFFF99"/>
            </a:solidFill>
            <a:ln w="9525" cap="flat" cmpd="sng">
              <a:solidFill>
                <a:srgbClr val="080808"/>
              </a:solidFill>
              <a:prstDash val="solid"/>
              <a:miter/>
              <a:headEnd type="none" w="med" len="med"/>
              <a:tailEnd type="none" w="med" len="med"/>
            </a:ln>
          </p:spPr>
          <p:txBody>
            <a:bodyPr anchor="t"/>
            <a:p>
              <a:endParaRPr lang="zh-CN" altLang="en-US">
                <a:latin typeface="Arial" panose="020B0604020202020204" pitchFamily="34" charset="0"/>
                <a:ea typeface="宋体" panose="02010600030101010101" pitchFamily="2" charset="-122"/>
              </a:endParaRPr>
            </a:p>
          </p:txBody>
        </p:sp>
        <p:sp>
          <p:nvSpPr>
            <p:cNvPr id="6208" name="椭圆 14400"/>
            <p:cNvSpPr/>
            <p:nvPr/>
          </p:nvSpPr>
          <p:spPr>
            <a:xfrm>
              <a:off x="3832" y="2478"/>
              <a:ext cx="45" cy="45"/>
            </a:xfrm>
            <a:prstGeom prst="ellipse">
              <a:avLst/>
            </a:prstGeom>
            <a:solidFill>
              <a:srgbClr val="FFFF99"/>
            </a:solidFill>
            <a:ln w="9525" cap="flat" cmpd="sng">
              <a:solidFill>
                <a:srgbClr val="080808"/>
              </a:solidFill>
              <a:prstDash val="solid"/>
              <a:miter/>
              <a:headEnd type="none" w="med" len="med"/>
              <a:tailEnd type="none" w="med" len="med"/>
            </a:ln>
          </p:spPr>
          <p:txBody>
            <a:bodyPr anchor="t"/>
            <a:p>
              <a:endParaRPr lang="zh-CN" altLang="en-US">
                <a:latin typeface="Arial" panose="020B0604020202020204" pitchFamily="34" charset="0"/>
                <a:ea typeface="宋体" panose="02010600030101010101" pitchFamily="2" charset="-122"/>
              </a:endParaRPr>
            </a:p>
          </p:txBody>
        </p:sp>
        <p:sp>
          <p:nvSpPr>
            <p:cNvPr id="6209" name="椭圆 14401"/>
            <p:cNvSpPr/>
            <p:nvPr/>
          </p:nvSpPr>
          <p:spPr>
            <a:xfrm>
              <a:off x="4876" y="2386"/>
              <a:ext cx="45" cy="45"/>
            </a:xfrm>
            <a:prstGeom prst="ellipse">
              <a:avLst/>
            </a:prstGeom>
            <a:solidFill>
              <a:srgbClr val="FFFF99"/>
            </a:solidFill>
            <a:ln w="9525" cap="flat" cmpd="sng">
              <a:solidFill>
                <a:srgbClr val="080808"/>
              </a:solidFill>
              <a:prstDash val="solid"/>
              <a:miter/>
              <a:headEnd type="none" w="med" len="med"/>
              <a:tailEnd type="none" w="med" len="med"/>
            </a:ln>
          </p:spPr>
          <p:txBody>
            <a:bodyPr anchor="t"/>
            <a:p>
              <a:endParaRPr lang="zh-CN" altLang="en-US">
                <a:latin typeface="Arial" panose="020B0604020202020204" pitchFamily="34" charset="0"/>
                <a:ea typeface="宋体" panose="02010600030101010101" pitchFamily="2" charset="-122"/>
              </a:endParaRPr>
            </a:p>
          </p:txBody>
        </p:sp>
        <p:sp>
          <p:nvSpPr>
            <p:cNvPr id="6210" name="直接连接符 14402"/>
            <p:cNvSpPr/>
            <p:nvPr/>
          </p:nvSpPr>
          <p:spPr>
            <a:xfrm>
              <a:off x="1111" y="2341"/>
              <a:ext cx="454" cy="46"/>
            </a:xfrm>
            <a:prstGeom prst="line">
              <a:avLst/>
            </a:prstGeom>
            <a:ln w="31750" cap="flat" cmpd="sng">
              <a:solidFill>
                <a:srgbClr val="3366FF"/>
              </a:solidFill>
              <a:prstDash val="solid"/>
              <a:miter/>
              <a:headEnd type="none" w="med" len="med"/>
              <a:tailEnd type="none" w="med" len="med"/>
            </a:ln>
          </p:spPr>
        </p:sp>
        <p:sp>
          <p:nvSpPr>
            <p:cNvPr id="6211" name="直接连接符 14403"/>
            <p:cNvSpPr/>
            <p:nvPr/>
          </p:nvSpPr>
          <p:spPr>
            <a:xfrm>
              <a:off x="1610" y="2387"/>
              <a:ext cx="635" cy="45"/>
            </a:xfrm>
            <a:prstGeom prst="line">
              <a:avLst/>
            </a:prstGeom>
            <a:ln w="31750" cap="flat" cmpd="sng">
              <a:solidFill>
                <a:srgbClr val="3366FF"/>
              </a:solidFill>
              <a:prstDash val="solid"/>
              <a:miter/>
              <a:headEnd type="none" w="med" len="med"/>
              <a:tailEnd type="none" w="med" len="med"/>
            </a:ln>
          </p:spPr>
        </p:sp>
        <p:sp>
          <p:nvSpPr>
            <p:cNvPr id="6212" name="直接连接符 14404"/>
            <p:cNvSpPr/>
            <p:nvPr/>
          </p:nvSpPr>
          <p:spPr>
            <a:xfrm flipV="1">
              <a:off x="2290" y="2387"/>
              <a:ext cx="1044" cy="45"/>
            </a:xfrm>
            <a:prstGeom prst="line">
              <a:avLst/>
            </a:prstGeom>
            <a:ln w="31750" cap="flat" cmpd="sng">
              <a:solidFill>
                <a:srgbClr val="3366FF"/>
              </a:solidFill>
              <a:prstDash val="solid"/>
              <a:miter/>
              <a:headEnd type="none" w="med" len="med"/>
              <a:tailEnd type="none" w="med" len="med"/>
            </a:ln>
          </p:spPr>
        </p:sp>
        <p:sp>
          <p:nvSpPr>
            <p:cNvPr id="6213" name="直接连接符 14405"/>
            <p:cNvSpPr/>
            <p:nvPr/>
          </p:nvSpPr>
          <p:spPr>
            <a:xfrm>
              <a:off x="3379" y="2387"/>
              <a:ext cx="454" cy="136"/>
            </a:xfrm>
            <a:prstGeom prst="line">
              <a:avLst/>
            </a:prstGeom>
            <a:ln w="31750" cap="flat" cmpd="sng">
              <a:solidFill>
                <a:srgbClr val="3366FF"/>
              </a:solidFill>
              <a:prstDash val="solid"/>
              <a:miter/>
              <a:headEnd type="none" w="med" len="med"/>
              <a:tailEnd type="none" w="med" len="med"/>
            </a:ln>
          </p:spPr>
        </p:sp>
        <p:sp>
          <p:nvSpPr>
            <p:cNvPr id="6214" name="直接连接符 14406"/>
            <p:cNvSpPr/>
            <p:nvPr/>
          </p:nvSpPr>
          <p:spPr>
            <a:xfrm flipV="1">
              <a:off x="3877" y="2431"/>
              <a:ext cx="998" cy="91"/>
            </a:xfrm>
            <a:prstGeom prst="line">
              <a:avLst/>
            </a:prstGeom>
            <a:ln w="31750" cap="flat" cmpd="sng">
              <a:solidFill>
                <a:srgbClr val="3366FF"/>
              </a:solidFill>
              <a:prstDash val="solid"/>
              <a:miter/>
              <a:headEnd type="none" w="med" len="med"/>
              <a:tailEnd type="none" w="med" len="med"/>
            </a:ln>
          </p:spPr>
        </p:sp>
      </p:grpSp>
      <p:sp>
        <p:nvSpPr>
          <p:cNvPr id="14408" name="文本框 14407"/>
          <p:cNvSpPr txBox="1"/>
          <p:nvPr/>
        </p:nvSpPr>
        <p:spPr>
          <a:xfrm>
            <a:off x="34925" y="5805488"/>
            <a:ext cx="1784350" cy="519112"/>
          </a:xfrm>
          <a:prstGeom prst="rect">
            <a:avLst/>
          </a:prstGeom>
          <a:noFill/>
          <a:ln w="9525">
            <a:noFill/>
          </a:ln>
        </p:spPr>
        <p:txBody>
          <a:bodyPr wrap="none" anchor="t">
            <a:spAutoFit/>
          </a:bodyPr>
          <a:p>
            <a:r>
              <a:rPr lang="zh-CN" altLang="en-US" sz="2800" dirty="0">
                <a:solidFill>
                  <a:srgbClr val="080808"/>
                </a:solidFill>
                <a:latin typeface="幼圆" pitchFamily="49" charset="-122"/>
                <a:ea typeface="幼圆" pitchFamily="49" charset="-122"/>
              </a:rPr>
              <a:t>实验结论</a:t>
            </a:r>
            <a:r>
              <a:rPr lang="en-US" altLang="zh-CN" sz="2800">
                <a:solidFill>
                  <a:srgbClr val="080808"/>
                </a:solidFill>
                <a:latin typeface="幼圆" pitchFamily="49" charset="-122"/>
                <a:ea typeface="幼圆" pitchFamily="49" charset="-122"/>
              </a:rPr>
              <a:t>:</a:t>
            </a:r>
            <a:endParaRPr lang="en-US" altLang="zh-CN" sz="2800">
              <a:solidFill>
                <a:srgbClr val="080808"/>
              </a:solidFill>
              <a:latin typeface="幼圆" pitchFamily="49" charset="-122"/>
              <a:ea typeface="幼圆" pitchFamily="49" charset="-122"/>
            </a:endParaRPr>
          </a:p>
        </p:txBody>
      </p:sp>
      <p:sp>
        <p:nvSpPr>
          <p:cNvPr id="14409" name="文本框 14408"/>
          <p:cNvSpPr txBox="1"/>
          <p:nvPr/>
        </p:nvSpPr>
        <p:spPr>
          <a:xfrm>
            <a:off x="1835150" y="5911850"/>
            <a:ext cx="7069138" cy="946150"/>
          </a:xfrm>
          <a:prstGeom prst="rect">
            <a:avLst/>
          </a:prstGeom>
          <a:noFill/>
          <a:ln w="9525">
            <a:noFill/>
          </a:ln>
        </p:spPr>
        <p:txBody>
          <a:bodyPr wrap="none" anchor="t">
            <a:spAutoFit/>
          </a:bodyPr>
          <a:p>
            <a:r>
              <a:rPr lang="zh-CN" altLang="en-US" sz="2800" b="1" dirty="0">
                <a:solidFill>
                  <a:srgbClr val="29009E"/>
                </a:solidFill>
                <a:latin typeface="Arial" panose="020B0604020202020204" pitchFamily="34" charset="0"/>
                <a:ea typeface="宋体" panose="02010600030101010101" pitchFamily="2" charset="-122"/>
              </a:rPr>
              <a:t>当抛硬币的次数很多时</a:t>
            </a:r>
            <a:r>
              <a:rPr lang="en-US" altLang="zh-CN" sz="2800" b="1" dirty="0">
                <a:solidFill>
                  <a:srgbClr val="29009E"/>
                </a:solidFill>
                <a:latin typeface="Arial" panose="020B0604020202020204" pitchFamily="34" charset="0"/>
                <a:ea typeface="宋体" panose="02010600030101010101" pitchFamily="2" charset="-122"/>
              </a:rPr>
              <a:t>,</a:t>
            </a:r>
            <a:r>
              <a:rPr lang="zh-CN" altLang="en-US" sz="2800" b="1" dirty="0">
                <a:solidFill>
                  <a:srgbClr val="29009E"/>
                </a:solidFill>
                <a:latin typeface="Arial" panose="020B0604020202020204" pitchFamily="34" charset="0"/>
                <a:ea typeface="宋体" panose="02010600030101010101" pitchFamily="2" charset="-122"/>
              </a:rPr>
              <a:t>出现下面的频率值是</a:t>
            </a:r>
            <a:endParaRPr lang="zh-CN" altLang="en-US" sz="2800" b="1" dirty="0">
              <a:solidFill>
                <a:srgbClr val="29009E"/>
              </a:solidFill>
              <a:latin typeface="Arial" panose="020B0604020202020204" pitchFamily="34" charset="0"/>
              <a:ea typeface="宋体" panose="02010600030101010101" pitchFamily="2" charset="-122"/>
            </a:endParaRPr>
          </a:p>
          <a:p>
            <a:r>
              <a:rPr lang="zh-CN" altLang="en-US" sz="2800" b="1" dirty="0">
                <a:solidFill>
                  <a:srgbClr val="29009E"/>
                </a:solidFill>
                <a:latin typeface="Arial" panose="020B0604020202020204" pitchFamily="34" charset="0"/>
                <a:ea typeface="宋体" panose="02010600030101010101" pitchFamily="2" charset="-122"/>
              </a:rPr>
              <a:t>稳定的</a:t>
            </a:r>
            <a:r>
              <a:rPr lang="en-US" altLang="zh-CN" sz="2800" b="1" dirty="0">
                <a:solidFill>
                  <a:srgbClr val="29009E"/>
                </a:solidFill>
                <a:latin typeface="Arial" panose="020B0604020202020204" pitchFamily="34" charset="0"/>
                <a:ea typeface="宋体" panose="02010600030101010101" pitchFamily="2" charset="-122"/>
              </a:rPr>
              <a:t>,</a:t>
            </a:r>
            <a:r>
              <a:rPr lang="zh-CN" altLang="en-US" sz="2800" b="1" dirty="0">
                <a:solidFill>
                  <a:srgbClr val="29009E"/>
                </a:solidFill>
                <a:latin typeface="Arial" panose="020B0604020202020204" pitchFamily="34" charset="0"/>
                <a:ea typeface="宋体" panose="02010600030101010101" pitchFamily="2" charset="-122"/>
              </a:rPr>
              <a:t>接近于常数</a:t>
            </a:r>
            <a:r>
              <a:rPr lang="en-US" altLang="zh-CN" sz="2800" b="1" dirty="0">
                <a:solidFill>
                  <a:srgbClr val="29009E"/>
                </a:solidFill>
                <a:latin typeface="Arial" panose="020B0604020202020204" pitchFamily="34" charset="0"/>
                <a:ea typeface="宋体" panose="02010600030101010101" pitchFamily="2" charset="-122"/>
              </a:rPr>
              <a:t>0.5,</a:t>
            </a:r>
            <a:r>
              <a:rPr lang="zh-CN" altLang="en-US" sz="2800" b="1" dirty="0">
                <a:solidFill>
                  <a:srgbClr val="29009E"/>
                </a:solidFill>
                <a:latin typeface="Arial" panose="020B0604020202020204" pitchFamily="34" charset="0"/>
                <a:ea typeface="宋体" panose="02010600030101010101" pitchFamily="2" charset="-122"/>
              </a:rPr>
              <a:t>在它附近摆动</a:t>
            </a:r>
            <a:r>
              <a:rPr lang="en-US" altLang="zh-CN" sz="2800" b="1">
                <a:solidFill>
                  <a:srgbClr val="29009E"/>
                </a:solidFill>
                <a:latin typeface="Arial" panose="020B0604020202020204" pitchFamily="34" charset="0"/>
                <a:ea typeface="宋体" panose="02010600030101010101" pitchFamily="2" charset="-122"/>
              </a:rPr>
              <a:t>.</a:t>
            </a:r>
            <a:endParaRPr lang="en-US" altLang="zh-CN" sz="2800" b="1">
              <a:solidFill>
                <a:srgbClr val="29009E"/>
              </a:solidFill>
              <a:latin typeface="Arial" panose="020B0604020202020204" pitchFamily="34" charset="0"/>
              <a:ea typeface="宋体" panose="02010600030101010101" pitchFamily="2"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0" presetClass="entr" presetSubtype="0" fill="hold" nodeType="clickEffect">
                                  <p:stCondLst>
                                    <p:cond delay="0"/>
                                  </p:stCondLst>
                                  <p:childTnLst>
                                    <p:set>
                                      <p:cBhvr>
                                        <p:cTn id="6" dur="1" fill="hold">
                                          <p:stCondLst>
                                            <p:cond delay="0"/>
                                          </p:stCondLst>
                                        </p:cTn>
                                        <p:tgtEl>
                                          <p:spTgt spid="14373"/>
                                        </p:tgtEl>
                                        <p:attrNameLst>
                                          <p:attrName>style.visibility</p:attrName>
                                        </p:attrNameLst>
                                      </p:cBhvr>
                                      <p:to>
                                        <p:strVal val="visible"/>
                                      </p:to>
                                    </p:set>
                                    <p:animEffect transition="in" filter="wedge">
                                      <p:cBhvr>
                                        <p:cTn id="7" dur="500"/>
                                        <p:tgtEl>
                                          <p:spTgt spid="14373"/>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14396"/>
                                        </p:tgtEl>
                                        <p:attrNameLst>
                                          <p:attrName>style.visibility</p:attrName>
                                        </p:attrNameLst>
                                      </p:cBhvr>
                                      <p:to>
                                        <p:strVal val="visible"/>
                                      </p:to>
                                    </p:set>
                                    <p:animEffect transition="in" filter="wipe(down)">
                                      <p:cBhvr>
                                        <p:cTn id="12" dur="500"/>
                                        <p:tgtEl>
                                          <p:spTgt spid="14396"/>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14408"/>
                                        </p:tgtEl>
                                        <p:attrNameLst>
                                          <p:attrName>style.visibility</p:attrName>
                                        </p:attrNameLst>
                                      </p:cBhvr>
                                      <p:to>
                                        <p:strVal val="visible"/>
                                      </p:to>
                                    </p:set>
                                    <p:animEffect transition="in" filter="blinds(horizontal)">
                                      <p:cBhvr>
                                        <p:cTn id="17" dur="500"/>
                                        <p:tgtEl>
                                          <p:spTgt spid="14408"/>
                                        </p:tgtEl>
                                      </p:cBhvr>
                                    </p:animEffect>
                                  </p:childTnLst>
                                </p:cTn>
                              </p:par>
                            </p:childTnLst>
                          </p:cTn>
                        </p:par>
                      </p:childTnLst>
                    </p:cTn>
                  </p:par>
                  <p:par>
                    <p:cTn id="18" fill="hold">
                      <p:stCondLst>
                        <p:cond delay="indefinite"/>
                      </p:stCondLst>
                      <p:childTnLst>
                        <p:par>
                          <p:cTn id="19" fill="hold">
                            <p:stCondLst>
                              <p:cond delay="0"/>
                            </p:stCondLst>
                            <p:childTnLst>
                              <p:par>
                                <p:cTn id="20" presetID="2" presetClass="entr" presetSubtype="4" fill="hold" nodeType="clickEffect">
                                  <p:stCondLst>
                                    <p:cond delay="0"/>
                                  </p:stCondLst>
                                  <p:childTnLst>
                                    <p:set>
                                      <p:cBhvr>
                                        <p:cTn id="21" dur="1" fill="hold">
                                          <p:stCondLst>
                                            <p:cond delay="0"/>
                                          </p:stCondLst>
                                        </p:cTn>
                                        <p:tgtEl>
                                          <p:spTgt spid="14409">
                                            <p:txEl>
                                              <p:charRg st="0" end="21"/>
                                            </p:txEl>
                                          </p:spTgt>
                                        </p:tgtEl>
                                        <p:attrNameLst>
                                          <p:attrName>style.visibility</p:attrName>
                                        </p:attrNameLst>
                                      </p:cBhvr>
                                      <p:to>
                                        <p:strVal val="visible"/>
                                      </p:to>
                                    </p:set>
                                    <p:anim calcmode="lin" valueType="num">
                                      <p:cBhvr additive="base">
                                        <p:cTn id="22" dur="500" fill="hold"/>
                                        <p:tgtEl>
                                          <p:spTgt spid="14409">
                                            <p:txEl>
                                              <p:charRg st="0" end="21"/>
                                            </p:txEl>
                                          </p:spTgt>
                                        </p:tgtEl>
                                        <p:attrNameLst>
                                          <p:attrName>ppt_x</p:attrName>
                                        </p:attrNameLst>
                                      </p:cBhvr>
                                      <p:tavLst>
                                        <p:tav tm="0">
                                          <p:val>
                                            <p:strVal val="#ppt_x"/>
                                          </p:val>
                                        </p:tav>
                                        <p:tav tm="100000">
                                          <p:val>
                                            <p:strVal val="#ppt_x"/>
                                          </p:val>
                                        </p:tav>
                                      </p:tavLst>
                                    </p:anim>
                                    <p:anim calcmode="lin" valueType="num">
                                      <p:cBhvr additive="base">
                                        <p:cTn id="23" dur="500" fill="hold"/>
                                        <p:tgtEl>
                                          <p:spTgt spid="14409">
                                            <p:txEl>
                                              <p:charRg st="0" end="21"/>
                                            </p:txEl>
                                          </p:spTgt>
                                        </p:tgtEl>
                                        <p:attrNameLst>
                                          <p:attrName>ppt_y</p:attrName>
                                        </p:attrNameLst>
                                      </p:cBhvr>
                                      <p:tavLst>
                                        <p:tav tm="0">
                                          <p:val>
                                            <p:strVal val="1+#ppt_h/2"/>
                                          </p:val>
                                        </p:tav>
                                        <p:tav tm="100000">
                                          <p:val>
                                            <p:strVal val="#ppt_y"/>
                                          </p:val>
                                        </p:tav>
                                      </p:tavLst>
                                    </p:anim>
                                  </p:childTnLst>
                                </p:cTn>
                              </p:par>
                              <p:par>
                                <p:cTn id="24" presetID="2" presetClass="entr" presetSubtype="4" fill="hold" nodeType="withEffect">
                                  <p:stCondLst>
                                    <p:cond delay="0"/>
                                  </p:stCondLst>
                                  <p:childTnLst>
                                    <p:set>
                                      <p:cBhvr>
                                        <p:cTn id="25" dur="1" fill="hold">
                                          <p:stCondLst>
                                            <p:cond delay="0"/>
                                          </p:stCondLst>
                                        </p:cTn>
                                        <p:tgtEl>
                                          <p:spTgt spid="14409">
                                            <p:txEl>
                                              <p:charRg st="21" end="42"/>
                                            </p:txEl>
                                          </p:spTgt>
                                        </p:tgtEl>
                                        <p:attrNameLst>
                                          <p:attrName>style.visibility</p:attrName>
                                        </p:attrNameLst>
                                      </p:cBhvr>
                                      <p:to>
                                        <p:strVal val="visible"/>
                                      </p:to>
                                    </p:set>
                                    <p:anim calcmode="lin" valueType="num">
                                      <p:cBhvr additive="base">
                                        <p:cTn id="26" dur="500" fill="hold"/>
                                        <p:tgtEl>
                                          <p:spTgt spid="14409">
                                            <p:txEl>
                                              <p:charRg st="21" end="42"/>
                                            </p:txEl>
                                          </p:spTgt>
                                        </p:tgtEl>
                                        <p:attrNameLst>
                                          <p:attrName>ppt_x</p:attrName>
                                        </p:attrNameLst>
                                      </p:cBhvr>
                                      <p:tavLst>
                                        <p:tav tm="0">
                                          <p:val>
                                            <p:strVal val="#ppt_x"/>
                                          </p:val>
                                        </p:tav>
                                        <p:tav tm="100000">
                                          <p:val>
                                            <p:strVal val="#ppt_x"/>
                                          </p:val>
                                        </p:tav>
                                      </p:tavLst>
                                    </p:anim>
                                    <p:anim calcmode="lin" valueType="num">
                                      <p:cBhvr additive="base">
                                        <p:cTn id="27" dur="500" fill="hold"/>
                                        <p:tgtEl>
                                          <p:spTgt spid="14409">
                                            <p:txEl>
                                              <p:charRg st="21" end="4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408"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34817" name="组合 44033"/>
          <p:cNvGrpSpPr/>
          <p:nvPr/>
        </p:nvGrpSpPr>
        <p:grpSpPr>
          <a:xfrm>
            <a:off x="101600" y="176213"/>
            <a:ext cx="7350125" cy="833437"/>
            <a:chOff x="64" y="111"/>
            <a:chExt cx="3353" cy="384"/>
          </a:xfrm>
        </p:grpSpPr>
        <p:sp>
          <p:nvSpPr>
            <p:cNvPr id="34818" name="文本框 44034">
              <a:hlinkClick r:id="rId1" action="ppaction://hlinksldjump"/>
            </p:cNvPr>
            <p:cNvSpPr txBox="1"/>
            <p:nvPr/>
          </p:nvSpPr>
          <p:spPr>
            <a:xfrm>
              <a:off x="423" y="111"/>
              <a:ext cx="2994" cy="296"/>
            </a:xfrm>
            <a:prstGeom prst="rect">
              <a:avLst/>
            </a:prstGeom>
            <a:noFill/>
            <a:ln w="9525">
              <a:noFill/>
            </a:ln>
          </p:spPr>
          <p:txBody>
            <a:bodyPr anchor="t">
              <a:spAutoFit/>
            </a:bodyPr>
            <a:p>
              <a:r>
                <a:rPr lang="zh-CN" altLang="en-US" sz="3600" b="1" dirty="0">
                  <a:solidFill>
                    <a:srgbClr val="3366FF"/>
                  </a:solidFill>
                  <a:latin typeface="Arial" panose="020B0604020202020204" pitchFamily="34" charset="0"/>
                  <a:ea typeface="华文行楷" pitchFamily="2" charset="-122"/>
                </a:rPr>
                <a:t>试一试</a:t>
              </a:r>
              <a:endParaRPr lang="zh-CN" altLang="en-US" sz="3600" b="1" dirty="0">
                <a:solidFill>
                  <a:srgbClr val="3366FF"/>
                </a:solidFill>
                <a:latin typeface="Arial" panose="020B0604020202020204" pitchFamily="34" charset="0"/>
                <a:ea typeface="华文行楷" pitchFamily="2" charset="-122"/>
              </a:endParaRPr>
            </a:p>
          </p:txBody>
        </p:sp>
        <p:pic>
          <p:nvPicPr>
            <p:cNvPr id="34819" name="图片 44035" descr="地球5"/>
            <p:cNvPicPr>
              <a:picLocks noChangeAspect="1"/>
            </p:cNvPicPr>
            <p:nvPr/>
          </p:nvPicPr>
          <p:blipFill>
            <a:blip r:embed="rId2"/>
            <a:stretch>
              <a:fillRect/>
            </a:stretch>
          </p:blipFill>
          <p:spPr>
            <a:xfrm>
              <a:off x="64" y="132"/>
              <a:ext cx="356" cy="363"/>
            </a:xfrm>
            <a:prstGeom prst="rect">
              <a:avLst/>
            </a:prstGeom>
            <a:noFill/>
            <a:ln w="9525">
              <a:noFill/>
            </a:ln>
          </p:spPr>
        </p:pic>
      </p:grpSp>
      <p:sp>
        <p:nvSpPr>
          <p:cNvPr id="44037" name="文本框 44036"/>
          <p:cNvSpPr txBox="1"/>
          <p:nvPr/>
        </p:nvSpPr>
        <p:spPr>
          <a:xfrm>
            <a:off x="449263" y="836613"/>
            <a:ext cx="5707062" cy="519112"/>
          </a:xfrm>
          <a:prstGeom prst="rect">
            <a:avLst/>
          </a:prstGeom>
          <a:noFill/>
          <a:ln w="9525">
            <a:noFill/>
          </a:ln>
        </p:spPr>
        <p:txBody>
          <a:bodyPr anchor="t">
            <a:spAutoFit/>
          </a:bodyPr>
          <a:p>
            <a:pPr>
              <a:spcBef>
                <a:spcPct val="50000"/>
              </a:spcBef>
            </a:pPr>
            <a:r>
              <a:rPr lang="zh-CN" altLang="en-US" sz="2800" b="1" dirty="0">
                <a:latin typeface="楷体_GB2312" pitchFamily="49" charset="-122"/>
                <a:ea typeface="楷体_GB2312" pitchFamily="49" charset="-122"/>
              </a:rPr>
              <a:t>一批西装质量抽检情况如下</a:t>
            </a:r>
            <a:r>
              <a:rPr lang="en-US" altLang="zh-CN" sz="2800" b="1">
                <a:latin typeface="楷体_GB2312" pitchFamily="49" charset="-122"/>
                <a:ea typeface="楷体_GB2312" pitchFamily="49" charset="-122"/>
              </a:rPr>
              <a:t>:</a:t>
            </a:r>
            <a:endParaRPr lang="en-US" altLang="zh-CN" sz="2800" b="1">
              <a:latin typeface="楷体_GB2312" pitchFamily="49" charset="-122"/>
              <a:ea typeface="楷体_GB2312" pitchFamily="49" charset="-122"/>
            </a:endParaRPr>
          </a:p>
        </p:txBody>
      </p:sp>
      <p:graphicFrame>
        <p:nvGraphicFramePr>
          <p:cNvPr id="44038" name="表格 44037"/>
          <p:cNvGraphicFramePr/>
          <p:nvPr/>
        </p:nvGraphicFramePr>
        <p:xfrm>
          <a:off x="323850" y="1412875"/>
          <a:ext cx="8210550" cy="1943100"/>
        </p:xfrm>
        <a:graphic>
          <a:graphicData uri="http://schemas.openxmlformats.org/drawingml/2006/table">
            <a:tbl>
              <a:tblPr/>
              <a:tblGrid>
                <a:gridCol w="1563688"/>
                <a:gridCol w="1004887"/>
                <a:gridCol w="1128713"/>
                <a:gridCol w="1128712"/>
                <a:gridCol w="1128713"/>
                <a:gridCol w="1127125"/>
                <a:gridCol w="1128712"/>
              </a:tblGrid>
              <a:tr h="650875">
                <a:tc>
                  <a:txBody>
                    <a:bodyPr/>
                    <a:lstStyle>
                      <a:lvl1pPr marL="342900" lvl="0" indent="-342900" algn="l" defTabSz="914400" eaLnBrk="1" fontAlgn="base" latinLnBrk="0" hangingPunct="1">
                        <a:lnSpc>
                          <a:spcPct val="100000"/>
                        </a:lnSpc>
                        <a:spcBef>
                          <a:spcPct val="20000"/>
                        </a:spcBef>
                        <a:spcAft>
                          <a:spcPct val="0"/>
                        </a:spcAft>
                        <a:buChar char="•"/>
                        <a:defRPr sz="2800" b="0" i="0" u="none" kern="1200" baseline="0">
                          <a:solidFill>
                            <a:schemeClr val="tx1"/>
                          </a:solidFill>
                          <a:latin typeface="Arial" panose="020B0604020202020204" pitchFamily="34" charset="0"/>
                          <a:ea typeface="宋体" panose="02010600030101010101" pitchFamily="2" charset="-122"/>
                        </a:defRPr>
                      </a:lvl1pPr>
                      <a:lvl2pPr marL="742950" lvl="1" indent="-285750">
                        <a:defRPr sz="2400" kern="1200"/>
                      </a:lvl2pPr>
                      <a:lvl3pPr marL="1143000" lvl="2" indent="-228600">
                        <a:defRPr sz="2000" kern="1200"/>
                      </a:lvl3pPr>
                      <a:lvl4pPr marL="1600200" lvl="3" indent="-228600">
                        <a:defRPr sz="1800" kern="1200"/>
                      </a:lvl4pPr>
                      <a:lvl5pPr marL="2057400" lvl="4" indent="-228600">
                        <a:defRPr sz="1800" kern="1200"/>
                      </a:lvl5pPr>
                    </a:lstStyle>
                    <a:p>
                      <a:pPr marL="0" lvl="0" indent="0">
                        <a:buNone/>
                      </a:pPr>
                      <a:r>
                        <a:rPr lang="zh-CN" altLang="en-US" sz="2100" b="1" dirty="0"/>
                        <a:t>抽检件数</a:t>
                      </a:r>
                      <a:endParaRPr lang="zh-CN" altLang="en-US" sz="2100" b="1" dirty="0"/>
                    </a:p>
                  </a:txBody>
                  <a:tcPr>
                    <a:lnL w="28575"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28575"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noFill/>
                  </a:tcPr>
                </a:tc>
                <a:tc>
                  <a:txBody>
                    <a:bodyPr/>
                    <a:lstStyle>
                      <a:lvl1pPr marL="342900" lvl="0" indent="-342900" algn="l" defTabSz="914400" eaLnBrk="1" fontAlgn="base" latinLnBrk="0" hangingPunct="1">
                        <a:lnSpc>
                          <a:spcPct val="100000"/>
                        </a:lnSpc>
                        <a:spcBef>
                          <a:spcPct val="20000"/>
                        </a:spcBef>
                        <a:spcAft>
                          <a:spcPct val="0"/>
                        </a:spcAft>
                        <a:buChar char="•"/>
                        <a:defRPr sz="2800" b="0" i="0" u="none" kern="1200" baseline="0">
                          <a:solidFill>
                            <a:schemeClr val="tx1"/>
                          </a:solidFill>
                          <a:latin typeface="Arial" panose="020B0604020202020204" pitchFamily="34" charset="0"/>
                          <a:ea typeface="宋体" panose="02010600030101010101" pitchFamily="2" charset="-122"/>
                        </a:defRPr>
                      </a:lvl1pPr>
                      <a:lvl2pPr marL="742950" lvl="1" indent="-285750">
                        <a:defRPr sz="2400" kern="1200"/>
                      </a:lvl2pPr>
                      <a:lvl3pPr marL="1143000" lvl="2" indent="-228600">
                        <a:defRPr sz="2000" kern="1200"/>
                      </a:lvl3pPr>
                      <a:lvl4pPr marL="1600200" lvl="3" indent="-228600">
                        <a:defRPr sz="1800" kern="1200"/>
                      </a:lvl4pPr>
                      <a:lvl5pPr marL="2057400" lvl="4" indent="-228600">
                        <a:defRPr sz="1800" kern="1200"/>
                      </a:lvl5pPr>
                    </a:lstStyle>
                    <a:p>
                      <a:pPr marL="0" lvl="0" indent="0">
                        <a:buNone/>
                      </a:pPr>
                      <a:r>
                        <a:rPr lang="en-US" altLang="zh-CN" sz="2100" b="1"/>
                        <a:t>200</a:t>
                      </a:r>
                      <a:endParaRPr lang="zh-CN" altLang="en-US" sz="2100" b="1"/>
                    </a:p>
                  </a:txBody>
                  <a:tcP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28575"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noFill/>
                  </a:tcPr>
                </a:tc>
                <a:tc>
                  <a:txBody>
                    <a:bodyPr/>
                    <a:lstStyle>
                      <a:lvl1pPr marL="342900" lvl="0" indent="-342900" algn="l" defTabSz="914400" eaLnBrk="1" fontAlgn="base" latinLnBrk="0" hangingPunct="1">
                        <a:lnSpc>
                          <a:spcPct val="100000"/>
                        </a:lnSpc>
                        <a:spcBef>
                          <a:spcPct val="20000"/>
                        </a:spcBef>
                        <a:spcAft>
                          <a:spcPct val="0"/>
                        </a:spcAft>
                        <a:buChar char="•"/>
                        <a:defRPr sz="2800" b="0" i="0" u="none" kern="1200" baseline="0">
                          <a:solidFill>
                            <a:schemeClr val="tx1"/>
                          </a:solidFill>
                          <a:latin typeface="Arial" panose="020B0604020202020204" pitchFamily="34" charset="0"/>
                          <a:ea typeface="宋体" panose="02010600030101010101" pitchFamily="2" charset="-122"/>
                        </a:defRPr>
                      </a:lvl1pPr>
                      <a:lvl2pPr marL="742950" lvl="1" indent="-285750">
                        <a:defRPr sz="2400" kern="1200"/>
                      </a:lvl2pPr>
                      <a:lvl3pPr marL="1143000" lvl="2" indent="-228600">
                        <a:defRPr sz="2000" kern="1200"/>
                      </a:lvl3pPr>
                      <a:lvl4pPr marL="1600200" lvl="3" indent="-228600">
                        <a:defRPr sz="1800" kern="1200"/>
                      </a:lvl4pPr>
                      <a:lvl5pPr marL="2057400" lvl="4" indent="-228600">
                        <a:defRPr sz="1800" kern="1200"/>
                      </a:lvl5pPr>
                    </a:lstStyle>
                    <a:p>
                      <a:pPr marL="0" lvl="0" indent="0">
                        <a:buNone/>
                      </a:pPr>
                      <a:r>
                        <a:rPr lang="en-US" altLang="zh-CN" sz="2100" b="1"/>
                        <a:t>400</a:t>
                      </a:r>
                      <a:endParaRPr lang="zh-CN" altLang="en-US" sz="2100" b="1"/>
                    </a:p>
                  </a:txBody>
                  <a:tcP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28575"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noFill/>
                  </a:tcPr>
                </a:tc>
                <a:tc>
                  <a:txBody>
                    <a:bodyPr/>
                    <a:lstStyle>
                      <a:lvl1pPr marL="342900" lvl="0" indent="-342900" algn="l" defTabSz="914400" eaLnBrk="1" fontAlgn="base" latinLnBrk="0" hangingPunct="1">
                        <a:lnSpc>
                          <a:spcPct val="100000"/>
                        </a:lnSpc>
                        <a:spcBef>
                          <a:spcPct val="20000"/>
                        </a:spcBef>
                        <a:spcAft>
                          <a:spcPct val="0"/>
                        </a:spcAft>
                        <a:buChar char="•"/>
                        <a:defRPr sz="2800" b="0" i="0" u="none" kern="1200" baseline="0">
                          <a:solidFill>
                            <a:schemeClr val="tx1"/>
                          </a:solidFill>
                          <a:latin typeface="Arial" panose="020B0604020202020204" pitchFamily="34" charset="0"/>
                          <a:ea typeface="宋体" panose="02010600030101010101" pitchFamily="2" charset="-122"/>
                        </a:defRPr>
                      </a:lvl1pPr>
                      <a:lvl2pPr marL="742950" lvl="1" indent="-285750">
                        <a:defRPr sz="2400" kern="1200"/>
                      </a:lvl2pPr>
                      <a:lvl3pPr marL="1143000" lvl="2" indent="-228600">
                        <a:defRPr sz="2000" kern="1200"/>
                      </a:lvl3pPr>
                      <a:lvl4pPr marL="1600200" lvl="3" indent="-228600">
                        <a:defRPr sz="1800" kern="1200"/>
                      </a:lvl4pPr>
                      <a:lvl5pPr marL="2057400" lvl="4" indent="-228600">
                        <a:defRPr sz="1800" kern="1200"/>
                      </a:lvl5pPr>
                    </a:lstStyle>
                    <a:p>
                      <a:pPr marL="0" lvl="0" indent="0">
                        <a:buNone/>
                      </a:pPr>
                      <a:r>
                        <a:rPr lang="en-US" altLang="zh-CN" sz="2100" b="1"/>
                        <a:t>600</a:t>
                      </a:r>
                      <a:endParaRPr lang="zh-CN" altLang="en-US" sz="2100" b="1"/>
                    </a:p>
                  </a:txBody>
                  <a:tcP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28575"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noFill/>
                  </a:tcPr>
                </a:tc>
                <a:tc>
                  <a:txBody>
                    <a:bodyPr/>
                    <a:lstStyle>
                      <a:lvl1pPr marL="342900" lvl="0" indent="-342900" algn="l" defTabSz="914400" eaLnBrk="1" fontAlgn="base" latinLnBrk="0" hangingPunct="1">
                        <a:lnSpc>
                          <a:spcPct val="100000"/>
                        </a:lnSpc>
                        <a:spcBef>
                          <a:spcPct val="20000"/>
                        </a:spcBef>
                        <a:spcAft>
                          <a:spcPct val="0"/>
                        </a:spcAft>
                        <a:buChar char="•"/>
                        <a:defRPr sz="2800" b="0" i="0" u="none" kern="1200" baseline="0">
                          <a:solidFill>
                            <a:schemeClr val="tx1"/>
                          </a:solidFill>
                          <a:latin typeface="Arial" panose="020B0604020202020204" pitchFamily="34" charset="0"/>
                          <a:ea typeface="宋体" panose="02010600030101010101" pitchFamily="2" charset="-122"/>
                        </a:defRPr>
                      </a:lvl1pPr>
                      <a:lvl2pPr marL="742950" lvl="1" indent="-285750">
                        <a:defRPr sz="2400" kern="1200"/>
                      </a:lvl2pPr>
                      <a:lvl3pPr marL="1143000" lvl="2" indent="-228600">
                        <a:defRPr sz="2000" kern="1200"/>
                      </a:lvl3pPr>
                      <a:lvl4pPr marL="1600200" lvl="3" indent="-228600">
                        <a:defRPr sz="1800" kern="1200"/>
                      </a:lvl4pPr>
                      <a:lvl5pPr marL="2057400" lvl="4" indent="-228600">
                        <a:defRPr sz="1800" kern="1200"/>
                      </a:lvl5pPr>
                    </a:lstStyle>
                    <a:p>
                      <a:pPr marL="0" lvl="0" indent="0">
                        <a:buNone/>
                      </a:pPr>
                      <a:r>
                        <a:rPr lang="en-US" altLang="zh-CN" sz="2100" b="1"/>
                        <a:t>800</a:t>
                      </a:r>
                      <a:endParaRPr lang="zh-CN" altLang="en-US" sz="2100" b="1"/>
                    </a:p>
                  </a:txBody>
                  <a:tcP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28575"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noFill/>
                  </a:tcPr>
                </a:tc>
                <a:tc>
                  <a:txBody>
                    <a:bodyPr/>
                    <a:lstStyle>
                      <a:lvl1pPr marL="342900" lvl="0" indent="-342900" algn="l" defTabSz="914400" eaLnBrk="1" fontAlgn="base" latinLnBrk="0" hangingPunct="1">
                        <a:lnSpc>
                          <a:spcPct val="100000"/>
                        </a:lnSpc>
                        <a:spcBef>
                          <a:spcPct val="20000"/>
                        </a:spcBef>
                        <a:spcAft>
                          <a:spcPct val="0"/>
                        </a:spcAft>
                        <a:buChar char="•"/>
                        <a:defRPr sz="2800" b="0" i="0" u="none" kern="1200" baseline="0">
                          <a:solidFill>
                            <a:schemeClr val="tx1"/>
                          </a:solidFill>
                          <a:latin typeface="Arial" panose="020B0604020202020204" pitchFamily="34" charset="0"/>
                          <a:ea typeface="宋体" panose="02010600030101010101" pitchFamily="2" charset="-122"/>
                        </a:defRPr>
                      </a:lvl1pPr>
                      <a:lvl2pPr marL="742950" lvl="1" indent="-285750">
                        <a:defRPr sz="2400" kern="1200"/>
                      </a:lvl2pPr>
                      <a:lvl3pPr marL="1143000" lvl="2" indent="-228600">
                        <a:defRPr sz="2000" kern="1200"/>
                      </a:lvl3pPr>
                      <a:lvl4pPr marL="1600200" lvl="3" indent="-228600">
                        <a:defRPr sz="1800" kern="1200"/>
                      </a:lvl4pPr>
                      <a:lvl5pPr marL="2057400" lvl="4" indent="-228600">
                        <a:defRPr sz="1800" kern="1200"/>
                      </a:lvl5pPr>
                    </a:lstStyle>
                    <a:p>
                      <a:pPr marL="0" lvl="0" indent="0">
                        <a:buNone/>
                      </a:pPr>
                      <a:r>
                        <a:rPr lang="en-US" altLang="zh-CN" sz="2100" b="1"/>
                        <a:t>1000</a:t>
                      </a:r>
                      <a:endParaRPr lang="zh-CN" altLang="en-US" sz="2100" b="1"/>
                    </a:p>
                  </a:txBody>
                  <a:tcP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28575"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noFill/>
                  </a:tcPr>
                </a:tc>
                <a:tc>
                  <a:txBody>
                    <a:bodyPr/>
                    <a:lstStyle>
                      <a:lvl1pPr marL="342900" lvl="0" indent="-342900" algn="l" defTabSz="914400" eaLnBrk="1" fontAlgn="base" latinLnBrk="0" hangingPunct="1">
                        <a:lnSpc>
                          <a:spcPct val="100000"/>
                        </a:lnSpc>
                        <a:spcBef>
                          <a:spcPct val="20000"/>
                        </a:spcBef>
                        <a:spcAft>
                          <a:spcPct val="0"/>
                        </a:spcAft>
                        <a:buChar char="•"/>
                        <a:defRPr sz="2800" b="0" i="0" u="none" kern="1200" baseline="0">
                          <a:solidFill>
                            <a:schemeClr val="tx1"/>
                          </a:solidFill>
                          <a:latin typeface="Arial" panose="020B0604020202020204" pitchFamily="34" charset="0"/>
                          <a:ea typeface="宋体" panose="02010600030101010101" pitchFamily="2" charset="-122"/>
                        </a:defRPr>
                      </a:lvl1pPr>
                      <a:lvl2pPr marL="742950" lvl="1" indent="-285750">
                        <a:defRPr sz="2400" kern="1200"/>
                      </a:lvl2pPr>
                      <a:lvl3pPr marL="1143000" lvl="2" indent="-228600">
                        <a:defRPr sz="2000" kern="1200"/>
                      </a:lvl3pPr>
                      <a:lvl4pPr marL="1600200" lvl="3" indent="-228600">
                        <a:defRPr sz="1800" kern="1200"/>
                      </a:lvl4pPr>
                      <a:lvl5pPr marL="2057400" lvl="4" indent="-228600">
                        <a:defRPr sz="1800" kern="1200"/>
                      </a:lvl5pPr>
                    </a:lstStyle>
                    <a:p>
                      <a:pPr marL="0" lvl="0" indent="0">
                        <a:buNone/>
                      </a:pPr>
                      <a:r>
                        <a:rPr lang="en-US" altLang="zh-CN" sz="2100" b="1"/>
                        <a:t>1200</a:t>
                      </a:r>
                      <a:endParaRPr lang="zh-CN" altLang="en-US" sz="2100" b="1"/>
                    </a:p>
                  </a:txBody>
                  <a:tcPr>
                    <a:lnL w="12700" cap="flat" cmpd="sng">
                      <a:solidFill>
                        <a:schemeClr val="tx1"/>
                      </a:solidFill>
                      <a:prstDash val="solid"/>
                      <a:headEnd type="none" w="med" len="med"/>
                      <a:tailEnd type="none" w="med" len="med"/>
                    </a:lnL>
                    <a:lnR w="28575" cap="flat" cmpd="sng">
                      <a:solidFill>
                        <a:schemeClr val="tx1"/>
                      </a:solidFill>
                      <a:prstDash val="solid"/>
                      <a:headEnd type="none" w="med" len="med"/>
                      <a:tailEnd type="none" w="med" len="med"/>
                    </a:lnR>
                    <a:lnT w="28575"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noFill/>
                  </a:tcPr>
                </a:tc>
              </a:tr>
              <a:tr h="646113">
                <a:tc>
                  <a:txBody>
                    <a:bodyPr/>
                    <a:lstStyle>
                      <a:lvl1pPr marL="342900" lvl="0" indent="-342900" algn="l" defTabSz="914400" eaLnBrk="1" fontAlgn="base" latinLnBrk="0" hangingPunct="1">
                        <a:lnSpc>
                          <a:spcPct val="100000"/>
                        </a:lnSpc>
                        <a:spcBef>
                          <a:spcPct val="20000"/>
                        </a:spcBef>
                        <a:spcAft>
                          <a:spcPct val="0"/>
                        </a:spcAft>
                        <a:buChar char="•"/>
                        <a:defRPr sz="2800" b="0" i="0" u="none" kern="1200" baseline="0">
                          <a:solidFill>
                            <a:schemeClr val="tx1"/>
                          </a:solidFill>
                          <a:latin typeface="Arial" panose="020B0604020202020204" pitchFamily="34" charset="0"/>
                          <a:ea typeface="宋体" panose="02010600030101010101" pitchFamily="2" charset="-122"/>
                        </a:defRPr>
                      </a:lvl1pPr>
                      <a:lvl2pPr marL="742950" lvl="1" indent="-285750">
                        <a:defRPr sz="2400" kern="1200"/>
                      </a:lvl2pPr>
                      <a:lvl3pPr marL="1143000" lvl="2" indent="-228600">
                        <a:defRPr sz="2000" kern="1200"/>
                      </a:lvl3pPr>
                      <a:lvl4pPr marL="1600200" lvl="3" indent="-228600">
                        <a:defRPr sz="1800" kern="1200"/>
                      </a:lvl4pPr>
                      <a:lvl5pPr marL="2057400" lvl="4" indent="-228600">
                        <a:defRPr sz="1800" kern="1200"/>
                      </a:lvl5pPr>
                    </a:lstStyle>
                    <a:p>
                      <a:pPr marL="0" lvl="0" indent="0">
                        <a:buNone/>
                      </a:pPr>
                      <a:r>
                        <a:rPr lang="zh-CN" altLang="en-US" sz="2100" b="1" dirty="0"/>
                        <a:t>正品件数</a:t>
                      </a:r>
                      <a:endParaRPr lang="zh-CN" altLang="en-US" sz="2100" b="1" dirty="0"/>
                    </a:p>
                  </a:txBody>
                  <a:tcPr>
                    <a:lnL w="28575"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noFill/>
                  </a:tcPr>
                </a:tc>
                <a:tc>
                  <a:txBody>
                    <a:bodyPr/>
                    <a:lstStyle>
                      <a:lvl1pPr marL="342900" lvl="0" indent="-342900" algn="l" defTabSz="914400" eaLnBrk="1" fontAlgn="base" latinLnBrk="0" hangingPunct="1">
                        <a:lnSpc>
                          <a:spcPct val="100000"/>
                        </a:lnSpc>
                        <a:spcBef>
                          <a:spcPct val="20000"/>
                        </a:spcBef>
                        <a:spcAft>
                          <a:spcPct val="0"/>
                        </a:spcAft>
                        <a:buChar char="•"/>
                        <a:defRPr sz="2800" b="0" i="0" u="none" kern="1200" baseline="0">
                          <a:solidFill>
                            <a:schemeClr val="tx1"/>
                          </a:solidFill>
                          <a:latin typeface="Arial" panose="020B0604020202020204" pitchFamily="34" charset="0"/>
                          <a:ea typeface="宋体" panose="02010600030101010101" pitchFamily="2" charset="-122"/>
                        </a:defRPr>
                      </a:lvl1pPr>
                      <a:lvl2pPr marL="742950" lvl="1" indent="-285750">
                        <a:defRPr sz="2400" kern="1200"/>
                      </a:lvl2pPr>
                      <a:lvl3pPr marL="1143000" lvl="2" indent="-228600">
                        <a:defRPr sz="2000" kern="1200"/>
                      </a:lvl3pPr>
                      <a:lvl4pPr marL="1600200" lvl="3" indent="-228600">
                        <a:defRPr sz="1800" kern="1200"/>
                      </a:lvl4pPr>
                      <a:lvl5pPr marL="2057400" lvl="4" indent="-228600">
                        <a:defRPr sz="1800" kern="1200"/>
                      </a:lvl5pPr>
                    </a:lstStyle>
                    <a:p>
                      <a:pPr marL="0" lvl="0" indent="0">
                        <a:buNone/>
                      </a:pPr>
                      <a:r>
                        <a:rPr lang="en-US" altLang="zh-CN" sz="2100" b="1"/>
                        <a:t>190</a:t>
                      </a:r>
                      <a:endParaRPr lang="zh-CN" altLang="en-US" sz="2100" b="1"/>
                    </a:p>
                  </a:txBody>
                  <a:tcP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noFill/>
                  </a:tcPr>
                </a:tc>
                <a:tc>
                  <a:txBody>
                    <a:bodyPr/>
                    <a:lstStyle>
                      <a:lvl1pPr marL="342900" lvl="0" indent="-342900" algn="l" defTabSz="914400" eaLnBrk="1" fontAlgn="base" latinLnBrk="0" hangingPunct="1">
                        <a:lnSpc>
                          <a:spcPct val="100000"/>
                        </a:lnSpc>
                        <a:spcBef>
                          <a:spcPct val="20000"/>
                        </a:spcBef>
                        <a:spcAft>
                          <a:spcPct val="0"/>
                        </a:spcAft>
                        <a:buChar char="•"/>
                        <a:defRPr sz="2800" b="0" i="0" u="none" kern="1200" baseline="0">
                          <a:solidFill>
                            <a:schemeClr val="tx1"/>
                          </a:solidFill>
                          <a:latin typeface="Arial" panose="020B0604020202020204" pitchFamily="34" charset="0"/>
                          <a:ea typeface="宋体" panose="02010600030101010101" pitchFamily="2" charset="-122"/>
                        </a:defRPr>
                      </a:lvl1pPr>
                      <a:lvl2pPr marL="742950" lvl="1" indent="-285750">
                        <a:defRPr sz="2400" kern="1200"/>
                      </a:lvl2pPr>
                      <a:lvl3pPr marL="1143000" lvl="2" indent="-228600">
                        <a:defRPr sz="2000" kern="1200"/>
                      </a:lvl3pPr>
                      <a:lvl4pPr marL="1600200" lvl="3" indent="-228600">
                        <a:defRPr sz="1800" kern="1200"/>
                      </a:lvl4pPr>
                      <a:lvl5pPr marL="2057400" lvl="4" indent="-228600">
                        <a:defRPr sz="1800" kern="1200"/>
                      </a:lvl5pPr>
                    </a:lstStyle>
                    <a:p>
                      <a:pPr marL="0" lvl="0" indent="0">
                        <a:buNone/>
                      </a:pPr>
                      <a:r>
                        <a:rPr lang="en-US" altLang="zh-CN" sz="2100" b="1"/>
                        <a:t>390</a:t>
                      </a:r>
                      <a:endParaRPr lang="zh-CN" altLang="en-US" sz="2100" b="1"/>
                    </a:p>
                  </a:txBody>
                  <a:tcP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noFill/>
                  </a:tcPr>
                </a:tc>
                <a:tc>
                  <a:txBody>
                    <a:bodyPr/>
                    <a:lstStyle>
                      <a:lvl1pPr marL="342900" lvl="0" indent="-342900" algn="l" defTabSz="914400" eaLnBrk="1" fontAlgn="base" latinLnBrk="0" hangingPunct="1">
                        <a:lnSpc>
                          <a:spcPct val="100000"/>
                        </a:lnSpc>
                        <a:spcBef>
                          <a:spcPct val="20000"/>
                        </a:spcBef>
                        <a:spcAft>
                          <a:spcPct val="0"/>
                        </a:spcAft>
                        <a:buChar char="•"/>
                        <a:defRPr sz="2800" b="0" i="0" u="none" kern="1200" baseline="0">
                          <a:solidFill>
                            <a:schemeClr val="tx1"/>
                          </a:solidFill>
                          <a:latin typeface="Arial" panose="020B0604020202020204" pitchFamily="34" charset="0"/>
                          <a:ea typeface="宋体" panose="02010600030101010101" pitchFamily="2" charset="-122"/>
                        </a:defRPr>
                      </a:lvl1pPr>
                      <a:lvl2pPr marL="742950" lvl="1" indent="-285750">
                        <a:defRPr sz="2400" kern="1200"/>
                      </a:lvl2pPr>
                      <a:lvl3pPr marL="1143000" lvl="2" indent="-228600">
                        <a:defRPr sz="2000" kern="1200"/>
                      </a:lvl3pPr>
                      <a:lvl4pPr marL="1600200" lvl="3" indent="-228600">
                        <a:defRPr sz="1800" kern="1200"/>
                      </a:lvl4pPr>
                      <a:lvl5pPr marL="2057400" lvl="4" indent="-228600">
                        <a:defRPr sz="1800" kern="1200"/>
                      </a:lvl5pPr>
                    </a:lstStyle>
                    <a:p>
                      <a:pPr marL="0" lvl="0" indent="0">
                        <a:buNone/>
                      </a:pPr>
                      <a:r>
                        <a:rPr lang="en-US" altLang="zh-CN" sz="2100" b="1"/>
                        <a:t>576</a:t>
                      </a:r>
                      <a:endParaRPr lang="zh-CN" altLang="en-US" sz="2100" b="1"/>
                    </a:p>
                  </a:txBody>
                  <a:tcP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noFill/>
                  </a:tcPr>
                </a:tc>
                <a:tc>
                  <a:txBody>
                    <a:bodyPr/>
                    <a:lstStyle>
                      <a:lvl1pPr marL="342900" lvl="0" indent="-342900" algn="l" defTabSz="914400" eaLnBrk="1" fontAlgn="base" latinLnBrk="0" hangingPunct="1">
                        <a:lnSpc>
                          <a:spcPct val="100000"/>
                        </a:lnSpc>
                        <a:spcBef>
                          <a:spcPct val="20000"/>
                        </a:spcBef>
                        <a:spcAft>
                          <a:spcPct val="0"/>
                        </a:spcAft>
                        <a:buChar char="•"/>
                        <a:defRPr sz="2800" b="0" i="0" u="none" kern="1200" baseline="0">
                          <a:solidFill>
                            <a:schemeClr val="tx1"/>
                          </a:solidFill>
                          <a:latin typeface="Arial" panose="020B0604020202020204" pitchFamily="34" charset="0"/>
                          <a:ea typeface="宋体" panose="02010600030101010101" pitchFamily="2" charset="-122"/>
                        </a:defRPr>
                      </a:lvl1pPr>
                      <a:lvl2pPr marL="742950" lvl="1" indent="-285750">
                        <a:defRPr sz="2400" kern="1200"/>
                      </a:lvl2pPr>
                      <a:lvl3pPr marL="1143000" lvl="2" indent="-228600">
                        <a:defRPr sz="2000" kern="1200"/>
                      </a:lvl3pPr>
                      <a:lvl4pPr marL="1600200" lvl="3" indent="-228600">
                        <a:defRPr sz="1800" kern="1200"/>
                      </a:lvl4pPr>
                      <a:lvl5pPr marL="2057400" lvl="4" indent="-228600">
                        <a:defRPr sz="1800" kern="1200"/>
                      </a:lvl5pPr>
                    </a:lstStyle>
                    <a:p>
                      <a:pPr marL="0" lvl="0" indent="0">
                        <a:buNone/>
                      </a:pPr>
                      <a:r>
                        <a:rPr lang="en-US" altLang="zh-CN" sz="2100" b="1"/>
                        <a:t>773</a:t>
                      </a:r>
                      <a:endParaRPr lang="zh-CN" altLang="en-US" sz="2100" b="1"/>
                    </a:p>
                  </a:txBody>
                  <a:tcP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noFill/>
                  </a:tcPr>
                </a:tc>
                <a:tc>
                  <a:txBody>
                    <a:bodyPr/>
                    <a:lstStyle>
                      <a:lvl1pPr marL="342900" lvl="0" indent="-342900" algn="l" defTabSz="914400" eaLnBrk="1" fontAlgn="base" latinLnBrk="0" hangingPunct="1">
                        <a:lnSpc>
                          <a:spcPct val="100000"/>
                        </a:lnSpc>
                        <a:spcBef>
                          <a:spcPct val="20000"/>
                        </a:spcBef>
                        <a:spcAft>
                          <a:spcPct val="0"/>
                        </a:spcAft>
                        <a:buChar char="•"/>
                        <a:defRPr sz="2800" b="0" i="0" u="none" kern="1200" baseline="0">
                          <a:solidFill>
                            <a:schemeClr val="tx1"/>
                          </a:solidFill>
                          <a:latin typeface="Arial" panose="020B0604020202020204" pitchFamily="34" charset="0"/>
                          <a:ea typeface="宋体" panose="02010600030101010101" pitchFamily="2" charset="-122"/>
                        </a:defRPr>
                      </a:lvl1pPr>
                      <a:lvl2pPr marL="742950" lvl="1" indent="-285750">
                        <a:defRPr sz="2400" kern="1200"/>
                      </a:lvl2pPr>
                      <a:lvl3pPr marL="1143000" lvl="2" indent="-228600">
                        <a:defRPr sz="2000" kern="1200"/>
                      </a:lvl3pPr>
                      <a:lvl4pPr marL="1600200" lvl="3" indent="-228600">
                        <a:defRPr sz="1800" kern="1200"/>
                      </a:lvl4pPr>
                      <a:lvl5pPr marL="2057400" lvl="4" indent="-228600">
                        <a:defRPr sz="1800" kern="1200"/>
                      </a:lvl5pPr>
                    </a:lstStyle>
                    <a:p>
                      <a:pPr marL="0" lvl="0" indent="0">
                        <a:buNone/>
                      </a:pPr>
                      <a:r>
                        <a:rPr lang="en-US" altLang="zh-CN" sz="2100" b="1"/>
                        <a:t>967</a:t>
                      </a:r>
                      <a:endParaRPr lang="zh-CN" altLang="en-US" sz="2100" b="1"/>
                    </a:p>
                  </a:txBody>
                  <a:tcP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noFill/>
                  </a:tcPr>
                </a:tc>
                <a:tc>
                  <a:txBody>
                    <a:bodyPr/>
                    <a:lstStyle>
                      <a:lvl1pPr marL="342900" lvl="0" indent="-342900" algn="l" defTabSz="914400" eaLnBrk="1" fontAlgn="base" latinLnBrk="0" hangingPunct="1">
                        <a:lnSpc>
                          <a:spcPct val="100000"/>
                        </a:lnSpc>
                        <a:spcBef>
                          <a:spcPct val="20000"/>
                        </a:spcBef>
                        <a:spcAft>
                          <a:spcPct val="0"/>
                        </a:spcAft>
                        <a:buChar char="•"/>
                        <a:defRPr sz="2800" b="0" i="0" u="none" kern="1200" baseline="0">
                          <a:solidFill>
                            <a:schemeClr val="tx1"/>
                          </a:solidFill>
                          <a:latin typeface="Arial" panose="020B0604020202020204" pitchFamily="34" charset="0"/>
                          <a:ea typeface="宋体" panose="02010600030101010101" pitchFamily="2" charset="-122"/>
                        </a:defRPr>
                      </a:lvl1pPr>
                      <a:lvl2pPr marL="742950" lvl="1" indent="-285750">
                        <a:defRPr sz="2400" kern="1200"/>
                      </a:lvl2pPr>
                      <a:lvl3pPr marL="1143000" lvl="2" indent="-228600">
                        <a:defRPr sz="2000" kern="1200"/>
                      </a:lvl3pPr>
                      <a:lvl4pPr marL="1600200" lvl="3" indent="-228600">
                        <a:defRPr sz="1800" kern="1200"/>
                      </a:lvl4pPr>
                      <a:lvl5pPr marL="2057400" lvl="4" indent="-228600">
                        <a:defRPr sz="1800" kern="1200"/>
                      </a:lvl5pPr>
                    </a:lstStyle>
                    <a:p>
                      <a:pPr marL="0" lvl="0" indent="0">
                        <a:buNone/>
                      </a:pPr>
                      <a:r>
                        <a:rPr lang="en-US" altLang="zh-CN" sz="2100" b="1"/>
                        <a:t>1160</a:t>
                      </a:r>
                      <a:endParaRPr lang="zh-CN" altLang="en-US" sz="2100" b="1"/>
                    </a:p>
                  </a:txBody>
                  <a:tcPr>
                    <a:lnL w="12700" cap="flat" cmpd="sng">
                      <a:solidFill>
                        <a:schemeClr val="tx1"/>
                      </a:solidFill>
                      <a:prstDash val="solid"/>
                      <a:headEnd type="none" w="med" len="med"/>
                      <a:tailEnd type="none" w="med" len="med"/>
                    </a:lnL>
                    <a:lnR w="28575"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noFill/>
                  </a:tcPr>
                </a:tc>
              </a:tr>
              <a:tr h="646112">
                <a:tc>
                  <a:txBody>
                    <a:bodyPr/>
                    <a:lstStyle>
                      <a:lvl1pPr marL="342900" lvl="0" indent="-342900" algn="l" defTabSz="914400" eaLnBrk="1" fontAlgn="base" latinLnBrk="0" hangingPunct="1">
                        <a:lnSpc>
                          <a:spcPct val="100000"/>
                        </a:lnSpc>
                        <a:spcBef>
                          <a:spcPct val="20000"/>
                        </a:spcBef>
                        <a:spcAft>
                          <a:spcPct val="0"/>
                        </a:spcAft>
                        <a:buChar char="•"/>
                        <a:defRPr sz="2800" b="0" i="0" u="none" kern="1200" baseline="0">
                          <a:solidFill>
                            <a:schemeClr val="tx1"/>
                          </a:solidFill>
                          <a:latin typeface="Arial" panose="020B0604020202020204" pitchFamily="34" charset="0"/>
                          <a:ea typeface="宋体" panose="02010600030101010101" pitchFamily="2" charset="-122"/>
                        </a:defRPr>
                      </a:lvl1pPr>
                      <a:lvl2pPr marL="742950" lvl="1" indent="-285750">
                        <a:defRPr sz="2400" kern="1200"/>
                      </a:lvl2pPr>
                      <a:lvl3pPr marL="1143000" lvl="2" indent="-228600">
                        <a:defRPr sz="2000" kern="1200"/>
                      </a:lvl3pPr>
                      <a:lvl4pPr marL="1600200" lvl="3" indent="-228600">
                        <a:defRPr sz="1800" kern="1200"/>
                      </a:lvl4pPr>
                      <a:lvl5pPr marL="2057400" lvl="4" indent="-228600">
                        <a:defRPr sz="1800" kern="1200"/>
                      </a:lvl5pPr>
                    </a:lstStyle>
                    <a:p>
                      <a:pPr marL="0" lvl="0" indent="0">
                        <a:buNone/>
                      </a:pPr>
                      <a:r>
                        <a:rPr lang="zh-CN" altLang="en-US" sz="2100" b="1" dirty="0"/>
                        <a:t>次品的频率</a:t>
                      </a:r>
                      <a:endParaRPr lang="zh-CN" altLang="en-US" sz="2100" b="1" dirty="0"/>
                    </a:p>
                  </a:txBody>
                  <a:tcPr>
                    <a:lnL w="28575"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28575" cap="flat" cmpd="sng">
                      <a:solidFill>
                        <a:schemeClr val="tx1"/>
                      </a:solidFill>
                      <a:prstDash val="solid"/>
                      <a:headEnd type="none" w="med" len="med"/>
                      <a:tailEnd type="none" w="med" len="med"/>
                    </a:lnB>
                    <a:lnTlToBr>
                      <a:noFill/>
                    </a:lnTlToBr>
                    <a:lnBlToTr>
                      <a:noFill/>
                    </a:lnBlToTr>
                    <a:noFill/>
                  </a:tcPr>
                </a:tc>
                <a:tc>
                  <a:txBody>
                    <a:bodyPr/>
                    <a:lstStyle>
                      <a:lvl1pPr marL="342900" lvl="0" indent="-342900" algn="l" defTabSz="914400" eaLnBrk="1" fontAlgn="base" latinLnBrk="0" hangingPunct="1">
                        <a:lnSpc>
                          <a:spcPct val="100000"/>
                        </a:lnSpc>
                        <a:spcBef>
                          <a:spcPct val="20000"/>
                        </a:spcBef>
                        <a:spcAft>
                          <a:spcPct val="0"/>
                        </a:spcAft>
                        <a:buChar char="•"/>
                        <a:defRPr sz="2800" b="0" i="0" u="none" kern="1200" baseline="0">
                          <a:solidFill>
                            <a:schemeClr val="tx1"/>
                          </a:solidFill>
                          <a:latin typeface="Arial" panose="020B0604020202020204" pitchFamily="34" charset="0"/>
                          <a:ea typeface="宋体" panose="02010600030101010101" pitchFamily="2" charset="-122"/>
                        </a:defRPr>
                      </a:lvl1pPr>
                      <a:lvl2pPr marL="742950" lvl="1" indent="-285750">
                        <a:defRPr sz="2400" kern="1200"/>
                      </a:lvl2pPr>
                      <a:lvl3pPr marL="1143000" lvl="2" indent="-228600">
                        <a:defRPr sz="2000" kern="1200"/>
                      </a:lvl3pPr>
                      <a:lvl4pPr marL="1600200" lvl="3" indent="-228600">
                        <a:defRPr sz="1800" kern="1200"/>
                      </a:lvl4pPr>
                      <a:lvl5pPr marL="2057400" lvl="4" indent="-228600">
                        <a:defRPr sz="1800" kern="1200"/>
                      </a:lvl5pPr>
                    </a:lstStyle>
                    <a:p>
                      <a:pPr marL="0" lvl="0" indent="0">
                        <a:buNone/>
                      </a:pPr>
                      <a:endParaRPr lang="zh-CN" altLang="en-US" sz="2100" b="1" dirty="0"/>
                    </a:p>
                  </a:txBody>
                  <a:tcP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28575" cap="flat" cmpd="sng">
                      <a:solidFill>
                        <a:schemeClr val="tx1"/>
                      </a:solidFill>
                      <a:prstDash val="solid"/>
                      <a:headEnd type="none" w="med" len="med"/>
                      <a:tailEnd type="none" w="med" len="med"/>
                    </a:lnB>
                    <a:lnTlToBr>
                      <a:noFill/>
                    </a:lnTlToBr>
                    <a:lnBlToTr>
                      <a:noFill/>
                    </a:lnBlToTr>
                    <a:noFill/>
                  </a:tcPr>
                </a:tc>
                <a:tc>
                  <a:txBody>
                    <a:bodyPr/>
                    <a:lstStyle>
                      <a:lvl1pPr marL="342900" lvl="0" indent="-342900" algn="l" defTabSz="914400" eaLnBrk="1" fontAlgn="base" latinLnBrk="0" hangingPunct="1">
                        <a:lnSpc>
                          <a:spcPct val="100000"/>
                        </a:lnSpc>
                        <a:spcBef>
                          <a:spcPct val="20000"/>
                        </a:spcBef>
                        <a:spcAft>
                          <a:spcPct val="0"/>
                        </a:spcAft>
                        <a:buChar char="•"/>
                        <a:defRPr sz="2800" b="0" i="0" u="none" kern="1200" baseline="0">
                          <a:solidFill>
                            <a:schemeClr val="tx1"/>
                          </a:solidFill>
                          <a:latin typeface="Arial" panose="020B0604020202020204" pitchFamily="34" charset="0"/>
                          <a:ea typeface="宋体" panose="02010600030101010101" pitchFamily="2" charset="-122"/>
                        </a:defRPr>
                      </a:lvl1pPr>
                      <a:lvl2pPr marL="742950" lvl="1" indent="-285750">
                        <a:defRPr sz="2400" kern="1200"/>
                      </a:lvl2pPr>
                      <a:lvl3pPr marL="1143000" lvl="2" indent="-228600">
                        <a:defRPr sz="2000" kern="1200"/>
                      </a:lvl3pPr>
                      <a:lvl4pPr marL="1600200" lvl="3" indent="-228600">
                        <a:defRPr sz="1800" kern="1200"/>
                      </a:lvl4pPr>
                      <a:lvl5pPr marL="2057400" lvl="4" indent="-228600">
                        <a:defRPr sz="1800" kern="1200"/>
                      </a:lvl5pPr>
                    </a:lstStyle>
                    <a:p>
                      <a:pPr marL="0" lvl="0" indent="0">
                        <a:buNone/>
                      </a:pPr>
                      <a:endParaRPr lang="zh-CN" altLang="en-US" sz="2100" b="1" dirty="0"/>
                    </a:p>
                  </a:txBody>
                  <a:tcP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28575" cap="flat" cmpd="sng">
                      <a:solidFill>
                        <a:schemeClr val="tx1"/>
                      </a:solidFill>
                      <a:prstDash val="solid"/>
                      <a:headEnd type="none" w="med" len="med"/>
                      <a:tailEnd type="none" w="med" len="med"/>
                    </a:lnB>
                    <a:lnTlToBr>
                      <a:noFill/>
                    </a:lnTlToBr>
                    <a:lnBlToTr>
                      <a:noFill/>
                    </a:lnBlToTr>
                    <a:noFill/>
                  </a:tcPr>
                </a:tc>
                <a:tc>
                  <a:txBody>
                    <a:bodyPr/>
                    <a:lstStyle>
                      <a:lvl1pPr marL="342900" lvl="0" indent="-342900" algn="l" defTabSz="914400" eaLnBrk="1" fontAlgn="base" latinLnBrk="0" hangingPunct="1">
                        <a:lnSpc>
                          <a:spcPct val="100000"/>
                        </a:lnSpc>
                        <a:spcBef>
                          <a:spcPct val="20000"/>
                        </a:spcBef>
                        <a:spcAft>
                          <a:spcPct val="0"/>
                        </a:spcAft>
                        <a:buChar char="•"/>
                        <a:defRPr sz="2800" b="0" i="0" u="none" kern="1200" baseline="0">
                          <a:solidFill>
                            <a:schemeClr val="tx1"/>
                          </a:solidFill>
                          <a:latin typeface="Arial" panose="020B0604020202020204" pitchFamily="34" charset="0"/>
                          <a:ea typeface="宋体" panose="02010600030101010101" pitchFamily="2" charset="-122"/>
                        </a:defRPr>
                      </a:lvl1pPr>
                      <a:lvl2pPr marL="742950" lvl="1" indent="-285750">
                        <a:defRPr sz="2400" kern="1200"/>
                      </a:lvl2pPr>
                      <a:lvl3pPr marL="1143000" lvl="2" indent="-228600">
                        <a:defRPr sz="2000" kern="1200"/>
                      </a:lvl3pPr>
                      <a:lvl4pPr marL="1600200" lvl="3" indent="-228600">
                        <a:defRPr sz="1800" kern="1200"/>
                      </a:lvl4pPr>
                      <a:lvl5pPr marL="2057400" lvl="4" indent="-228600">
                        <a:defRPr sz="1800" kern="1200"/>
                      </a:lvl5pPr>
                    </a:lstStyle>
                    <a:p>
                      <a:pPr marL="0" lvl="0" indent="0">
                        <a:buNone/>
                      </a:pPr>
                      <a:endParaRPr lang="zh-CN" altLang="en-US" sz="2100" b="1" dirty="0"/>
                    </a:p>
                  </a:txBody>
                  <a:tcP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28575" cap="flat" cmpd="sng">
                      <a:solidFill>
                        <a:schemeClr val="tx1"/>
                      </a:solidFill>
                      <a:prstDash val="solid"/>
                      <a:headEnd type="none" w="med" len="med"/>
                      <a:tailEnd type="none" w="med" len="med"/>
                    </a:lnB>
                    <a:lnTlToBr>
                      <a:noFill/>
                    </a:lnTlToBr>
                    <a:lnBlToTr>
                      <a:noFill/>
                    </a:lnBlToTr>
                    <a:noFill/>
                  </a:tcPr>
                </a:tc>
                <a:tc>
                  <a:txBody>
                    <a:bodyPr/>
                    <a:lstStyle>
                      <a:lvl1pPr marL="342900" lvl="0" indent="-342900" algn="l" defTabSz="914400" eaLnBrk="1" fontAlgn="base" latinLnBrk="0" hangingPunct="1">
                        <a:lnSpc>
                          <a:spcPct val="100000"/>
                        </a:lnSpc>
                        <a:spcBef>
                          <a:spcPct val="20000"/>
                        </a:spcBef>
                        <a:spcAft>
                          <a:spcPct val="0"/>
                        </a:spcAft>
                        <a:buChar char="•"/>
                        <a:defRPr sz="2800" b="0" i="0" u="none" kern="1200" baseline="0">
                          <a:solidFill>
                            <a:schemeClr val="tx1"/>
                          </a:solidFill>
                          <a:latin typeface="Arial" panose="020B0604020202020204" pitchFamily="34" charset="0"/>
                          <a:ea typeface="宋体" panose="02010600030101010101" pitchFamily="2" charset="-122"/>
                        </a:defRPr>
                      </a:lvl1pPr>
                      <a:lvl2pPr marL="742950" lvl="1" indent="-285750">
                        <a:defRPr sz="2400" kern="1200"/>
                      </a:lvl2pPr>
                      <a:lvl3pPr marL="1143000" lvl="2" indent="-228600">
                        <a:defRPr sz="2000" kern="1200"/>
                      </a:lvl3pPr>
                      <a:lvl4pPr marL="1600200" lvl="3" indent="-228600">
                        <a:defRPr sz="1800" kern="1200"/>
                      </a:lvl4pPr>
                      <a:lvl5pPr marL="2057400" lvl="4" indent="-228600">
                        <a:defRPr sz="1800" kern="1200"/>
                      </a:lvl5pPr>
                    </a:lstStyle>
                    <a:p>
                      <a:pPr marL="0" lvl="0" indent="0">
                        <a:buNone/>
                      </a:pPr>
                      <a:endParaRPr lang="zh-CN" altLang="en-US" sz="2100" b="1" dirty="0"/>
                    </a:p>
                  </a:txBody>
                  <a:tcP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28575" cap="flat" cmpd="sng">
                      <a:solidFill>
                        <a:schemeClr val="tx1"/>
                      </a:solidFill>
                      <a:prstDash val="solid"/>
                      <a:headEnd type="none" w="med" len="med"/>
                      <a:tailEnd type="none" w="med" len="med"/>
                    </a:lnB>
                    <a:lnTlToBr>
                      <a:noFill/>
                    </a:lnTlToBr>
                    <a:lnBlToTr>
                      <a:noFill/>
                    </a:lnBlToTr>
                    <a:noFill/>
                  </a:tcPr>
                </a:tc>
                <a:tc>
                  <a:txBody>
                    <a:bodyPr/>
                    <a:lstStyle>
                      <a:lvl1pPr marL="342900" lvl="0" indent="-342900" algn="l" defTabSz="914400" eaLnBrk="1" fontAlgn="base" latinLnBrk="0" hangingPunct="1">
                        <a:lnSpc>
                          <a:spcPct val="100000"/>
                        </a:lnSpc>
                        <a:spcBef>
                          <a:spcPct val="20000"/>
                        </a:spcBef>
                        <a:spcAft>
                          <a:spcPct val="0"/>
                        </a:spcAft>
                        <a:buChar char="•"/>
                        <a:defRPr sz="2800" b="0" i="0" u="none" kern="1200" baseline="0">
                          <a:solidFill>
                            <a:schemeClr val="tx1"/>
                          </a:solidFill>
                          <a:latin typeface="Arial" panose="020B0604020202020204" pitchFamily="34" charset="0"/>
                          <a:ea typeface="宋体" panose="02010600030101010101" pitchFamily="2" charset="-122"/>
                        </a:defRPr>
                      </a:lvl1pPr>
                      <a:lvl2pPr marL="742950" lvl="1" indent="-285750">
                        <a:defRPr sz="2400" kern="1200"/>
                      </a:lvl2pPr>
                      <a:lvl3pPr marL="1143000" lvl="2" indent="-228600">
                        <a:defRPr sz="2000" kern="1200"/>
                      </a:lvl3pPr>
                      <a:lvl4pPr marL="1600200" lvl="3" indent="-228600">
                        <a:defRPr sz="1800" kern="1200"/>
                      </a:lvl4pPr>
                      <a:lvl5pPr marL="2057400" lvl="4" indent="-228600">
                        <a:defRPr sz="1800" kern="1200"/>
                      </a:lvl5pPr>
                    </a:lstStyle>
                    <a:p>
                      <a:pPr marL="0" lvl="0" indent="0">
                        <a:buNone/>
                      </a:pPr>
                      <a:endParaRPr lang="zh-CN" altLang="en-US" sz="2100" b="1" dirty="0"/>
                    </a:p>
                  </a:txBody>
                  <a:tcP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28575" cap="flat" cmpd="sng">
                      <a:solidFill>
                        <a:schemeClr val="tx1"/>
                      </a:solidFill>
                      <a:prstDash val="solid"/>
                      <a:headEnd type="none" w="med" len="med"/>
                      <a:tailEnd type="none" w="med" len="med"/>
                    </a:lnB>
                    <a:lnTlToBr>
                      <a:noFill/>
                    </a:lnTlToBr>
                    <a:lnBlToTr>
                      <a:noFill/>
                    </a:lnBlToTr>
                    <a:noFill/>
                  </a:tcPr>
                </a:tc>
                <a:tc>
                  <a:txBody>
                    <a:bodyPr/>
                    <a:lstStyle>
                      <a:lvl1pPr marL="342900" lvl="0" indent="-342900" algn="l" defTabSz="914400" eaLnBrk="1" fontAlgn="base" latinLnBrk="0" hangingPunct="1">
                        <a:lnSpc>
                          <a:spcPct val="100000"/>
                        </a:lnSpc>
                        <a:spcBef>
                          <a:spcPct val="20000"/>
                        </a:spcBef>
                        <a:spcAft>
                          <a:spcPct val="0"/>
                        </a:spcAft>
                        <a:buChar char="•"/>
                        <a:defRPr sz="2800" b="0" i="0" u="none" kern="1200" baseline="0">
                          <a:solidFill>
                            <a:schemeClr val="tx1"/>
                          </a:solidFill>
                          <a:latin typeface="Arial" panose="020B0604020202020204" pitchFamily="34" charset="0"/>
                          <a:ea typeface="宋体" panose="02010600030101010101" pitchFamily="2" charset="-122"/>
                        </a:defRPr>
                      </a:lvl1pPr>
                      <a:lvl2pPr marL="742950" lvl="1" indent="-285750">
                        <a:defRPr sz="2400" kern="1200"/>
                      </a:lvl2pPr>
                      <a:lvl3pPr marL="1143000" lvl="2" indent="-228600">
                        <a:defRPr sz="2000" kern="1200"/>
                      </a:lvl3pPr>
                      <a:lvl4pPr marL="1600200" lvl="3" indent="-228600">
                        <a:defRPr sz="1800" kern="1200"/>
                      </a:lvl4pPr>
                      <a:lvl5pPr marL="2057400" lvl="4" indent="-228600">
                        <a:defRPr sz="1800" kern="1200"/>
                      </a:lvl5pPr>
                    </a:lstStyle>
                    <a:p>
                      <a:pPr marL="0" lvl="0" indent="0">
                        <a:buNone/>
                      </a:pPr>
                      <a:endParaRPr lang="zh-CN" altLang="en-US" sz="2100" b="1" dirty="0"/>
                    </a:p>
                  </a:txBody>
                  <a:tcPr>
                    <a:lnL w="12700" cap="flat" cmpd="sng">
                      <a:solidFill>
                        <a:schemeClr val="tx1"/>
                      </a:solidFill>
                      <a:prstDash val="solid"/>
                      <a:headEnd type="none" w="med" len="med"/>
                      <a:tailEnd type="none" w="med" len="med"/>
                    </a:lnL>
                    <a:lnR w="28575"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28575" cap="flat" cmpd="sng">
                      <a:solidFill>
                        <a:schemeClr val="tx1"/>
                      </a:solidFill>
                      <a:prstDash val="solid"/>
                      <a:headEnd type="none" w="med" len="med"/>
                      <a:tailEnd type="none" w="med" len="med"/>
                    </a:lnB>
                    <a:lnTlToBr>
                      <a:noFill/>
                    </a:lnTlToBr>
                    <a:lnBlToTr>
                      <a:noFill/>
                    </a:lnBlToTr>
                    <a:noFill/>
                  </a:tcPr>
                </a:tc>
              </a:tr>
            </a:tbl>
          </a:graphicData>
        </a:graphic>
      </p:graphicFrame>
      <p:sp>
        <p:nvSpPr>
          <p:cNvPr id="44072" name="文本框 44071"/>
          <p:cNvSpPr txBox="1"/>
          <p:nvPr/>
        </p:nvSpPr>
        <p:spPr>
          <a:xfrm>
            <a:off x="468313" y="3429000"/>
            <a:ext cx="4759325" cy="519113"/>
          </a:xfrm>
          <a:prstGeom prst="rect">
            <a:avLst/>
          </a:prstGeom>
          <a:noFill/>
          <a:ln w="9525">
            <a:noFill/>
          </a:ln>
        </p:spPr>
        <p:txBody>
          <a:bodyPr anchor="t">
            <a:spAutoFit/>
          </a:bodyPr>
          <a:p>
            <a:pPr>
              <a:spcBef>
                <a:spcPct val="50000"/>
              </a:spcBef>
            </a:pPr>
            <a:r>
              <a:rPr lang="en-US" altLang="zh-CN" sz="2800" b="1" dirty="0">
                <a:latin typeface="楷体_GB2312" pitchFamily="49" charset="-122"/>
                <a:ea typeface="楷体_GB2312" pitchFamily="49" charset="-122"/>
              </a:rPr>
              <a:t>(1)</a:t>
            </a:r>
            <a:r>
              <a:rPr lang="zh-CN" altLang="en-US" sz="2800" b="1" dirty="0">
                <a:latin typeface="楷体_GB2312" pitchFamily="49" charset="-122"/>
                <a:ea typeface="楷体_GB2312" pitchFamily="49" charset="-122"/>
              </a:rPr>
              <a:t>填写表格中次品的频率</a:t>
            </a:r>
            <a:r>
              <a:rPr lang="en-US" altLang="zh-CN" sz="2800" b="1">
                <a:latin typeface="楷体_GB2312" pitchFamily="49" charset="-122"/>
                <a:ea typeface="楷体_GB2312" pitchFamily="49" charset="-122"/>
              </a:rPr>
              <a:t>.</a:t>
            </a:r>
            <a:endParaRPr lang="en-US" altLang="zh-CN" sz="2800" b="1">
              <a:latin typeface="楷体_GB2312" pitchFamily="49" charset="-122"/>
              <a:ea typeface="楷体_GB2312" pitchFamily="49" charset="-122"/>
            </a:endParaRPr>
          </a:p>
        </p:txBody>
      </p:sp>
      <p:sp>
        <p:nvSpPr>
          <p:cNvPr id="44073" name="矩形 44072"/>
          <p:cNvSpPr/>
          <p:nvPr/>
        </p:nvSpPr>
        <p:spPr>
          <a:xfrm>
            <a:off x="477838" y="3860800"/>
            <a:ext cx="7467600" cy="946150"/>
          </a:xfrm>
          <a:prstGeom prst="rect">
            <a:avLst/>
          </a:prstGeom>
          <a:noFill/>
          <a:ln w="9525">
            <a:noFill/>
          </a:ln>
        </p:spPr>
        <p:txBody>
          <a:bodyPr anchor="t">
            <a:spAutoFit/>
          </a:bodyPr>
          <a:p>
            <a:pPr>
              <a:spcBef>
                <a:spcPct val="50000"/>
              </a:spcBef>
            </a:pPr>
            <a:r>
              <a:rPr lang="en-US" altLang="zh-CN" sz="2800" b="1" dirty="0">
                <a:latin typeface="楷体_GB2312" pitchFamily="49" charset="-122"/>
                <a:ea typeface="楷体_GB2312" pitchFamily="49" charset="-122"/>
              </a:rPr>
              <a:t>(2)</a:t>
            </a:r>
            <a:r>
              <a:rPr lang="zh-CN" altLang="en-US" sz="2800" b="1" dirty="0">
                <a:latin typeface="楷体_GB2312" pitchFamily="49" charset="-122"/>
                <a:ea typeface="楷体_GB2312" pitchFamily="49" charset="-122"/>
              </a:rPr>
              <a:t>从这批西装中任选一套是次品的概率是多少</a:t>
            </a:r>
            <a:r>
              <a:rPr lang="en-US" altLang="zh-CN" sz="2800" b="1">
                <a:latin typeface="楷体_GB2312" pitchFamily="49" charset="-122"/>
                <a:ea typeface="楷体_GB2312" pitchFamily="49" charset="-122"/>
              </a:rPr>
              <a:t>?</a:t>
            </a:r>
            <a:endParaRPr lang="en-US" altLang="zh-CN" sz="2800" b="1">
              <a:latin typeface="楷体_GB2312" pitchFamily="49" charset="-122"/>
              <a:ea typeface="楷体_GB2312" pitchFamily="49" charset="-122"/>
            </a:endParaRPr>
          </a:p>
        </p:txBody>
      </p:sp>
      <p:sp>
        <p:nvSpPr>
          <p:cNvPr id="44074" name="矩形 44073"/>
          <p:cNvSpPr/>
          <p:nvPr/>
        </p:nvSpPr>
        <p:spPr>
          <a:xfrm>
            <a:off x="468313" y="4868863"/>
            <a:ext cx="7239000" cy="1373187"/>
          </a:xfrm>
          <a:prstGeom prst="rect">
            <a:avLst/>
          </a:prstGeom>
          <a:noFill/>
          <a:ln w="9525">
            <a:noFill/>
          </a:ln>
        </p:spPr>
        <p:txBody>
          <a:bodyPr anchor="t">
            <a:spAutoFit/>
          </a:bodyPr>
          <a:p>
            <a:pPr>
              <a:spcBef>
                <a:spcPct val="50000"/>
              </a:spcBef>
            </a:pPr>
            <a:r>
              <a:rPr lang="en-US" altLang="zh-CN" sz="2800" b="1" dirty="0">
                <a:latin typeface="楷体_GB2312" pitchFamily="49" charset="-122"/>
                <a:ea typeface="楷体_GB2312" pitchFamily="49" charset="-122"/>
              </a:rPr>
              <a:t>(3)</a:t>
            </a:r>
            <a:r>
              <a:rPr lang="zh-CN" altLang="en-US" sz="2800" b="1" dirty="0">
                <a:latin typeface="楷体_GB2312" pitchFamily="49" charset="-122"/>
                <a:ea typeface="楷体_GB2312" pitchFamily="49" charset="-122"/>
              </a:rPr>
              <a:t>若要销售这批西装</a:t>
            </a:r>
            <a:r>
              <a:rPr lang="en-US" altLang="zh-CN" sz="2800" b="1" dirty="0">
                <a:latin typeface="楷体_GB2312" pitchFamily="49" charset="-122"/>
                <a:ea typeface="楷体_GB2312" pitchFamily="49" charset="-122"/>
              </a:rPr>
              <a:t>2000</a:t>
            </a:r>
            <a:r>
              <a:rPr lang="zh-CN" altLang="en-US" sz="2800" b="1" dirty="0">
                <a:latin typeface="楷体_GB2312" pitchFamily="49" charset="-122"/>
                <a:ea typeface="楷体_GB2312" pitchFamily="49" charset="-122"/>
              </a:rPr>
              <a:t>件</a:t>
            </a:r>
            <a:r>
              <a:rPr lang="en-US" altLang="zh-CN" sz="2800" b="1" dirty="0">
                <a:latin typeface="楷体_GB2312" pitchFamily="49" charset="-122"/>
                <a:ea typeface="楷体_GB2312" pitchFamily="49" charset="-122"/>
              </a:rPr>
              <a:t>,</a:t>
            </a:r>
            <a:r>
              <a:rPr lang="zh-CN" altLang="en-US" sz="2800" b="1" dirty="0">
                <a:latin typeface="楷体_GB2312" pitchFamily="49" charset="-122"/>
                <a:ea typeface="楷体_GB2312" pitchFamily="49" charset="-122"/>
              </a:rPr>
              <a:t>为了方便购买次品西装的顾客前来调换</a:t>
            </a:r>
            <a:r>
              <a:rPr lang="en-US" altLang="zh-CN" sz="2800" b="1" dirty="0">
                <a:latin typeface="楷体_GB2312" pitchFamily="49" charset="-122"/>
                <a:ea typeface="楷体_GB2312" pitchFamily="49" charset="-122"/>
              </a:rPr>
              <a:t>,</a:t>
            </a:r>
            <a:r>
              <a:rPr lang="zh-CN" altLang="en-US" sz="2800" b="1" dirty="0">
                <a:latin typeface="楷体_GB2312" pitchFamily="49" charset="-122"/>
                <a:ea typeface="楷体_GB2312" pitchFamily="49" charset="-122"/>
              </a:rPr>
              <a:t>至少应该进多少件西装</a:t>
            </a:r>
            <a:r>
              <a:rPr lang="en-US" altLang="zh-CN" sz="2800" b="1">
                <a:latin typeface="楷体_GB2312" pitchFamily="49" charset="-122"/>
                <a:ea typeface="楷体_GB2312" pitchFamily="49" charset="-122"/>
              </a:rPr>
              <a:t>?</a:t>
            </a:r>
            <a:endParaRPr lang="en-US" altLang="zh-CN" sz="2800" b="1">
              <a:latin typeface="楷体_GB2312" pitchFamily="49" charset="-122"/>
              <a:ea typeface="楷体_GB2312" pitchFamily="49" charset="-122"/>
            </a:endParaRPr>
          </a:p>
        </p:txBody>
      </p:sp>
      <p:graphicFrame>
        <p:nvGraphicFramePr>
          <p:cNvPr id="44075" name="对象 44074"/>
          <p:cNvGraphicFramePr/>
          <p:nvPr/>
        </p:nvGraphicFramePr>
        <p:xfrm>
          <a:off x="2051050" y="2636838"/>
          <a:ext cx="449263" cy="774700"/>
        </p:xfrm>
        <a:graphic>
          <a:graphicData uri="http://schemas.openxmlformats.org/presentationml/2006/ole">
            <mc:AlternateContent xmlns:mc="http://schemas.openxmlformats.org/markup-compatibility/2006">
              <mc:Choice xmlns:v="urn:schemas-microsoft-com:vml" Requires="v">
                <p:oleObj spid="_x0000_s3093" name="" r:id="rId3" imgW="228600" imgH="393700" progId="Equation.3">
                  <p:embed/>
                </p:oleObj>
              </mc:Choice>
              <mc:Fallback>
                <p:oleObj name="" r:id="rId3" imgW="228600" imgH="393700" progId="Equation.3">
                  <p:embed/>
                  <p:pic>
                    <p:nvPicPr>
                      <p:cNvPr id="0" name="图片 3092"/>
                      <p:cNvPicPr/>
                      <p:nvPr/>
                    </p:nvPicPr>
                    <p:blipFill>
                      <a:blip r:embed="rId4">
                        <a:clrChange>
                          <a:clrFrom>
                            <a:srgbClr val="000000"/>
                          </a:clrFrom>
                          <a:clrTo>
                            <a:srgbClr val="FF0000"/>
                          </a:clrTo>
                        </a:clrChange>
                      </a:blip>
                      <a:stretch>
                        <a:fillRect/>
                      </a:stretch>
                    </p:blipFill>
                    <p:spPr>
                      <a:xfrm>
                        <a:off x="2051050" y="2636838"/>
                        <a:ext cx="449263" cy="774700"/>
                      </a:xfrm>
                      <a:prstGeom prst="rect">
                        <a:avLst/>
                      </a:prstGeom>
                      <a:noFill/>
                      <a:ln w="38100">
                        <a:noFill/>
                        <a:miter/>
                      </a:ln>
                    </p:spPr>
                  </p:pic>
                </p:oleObj>
              </mc:Fallback>
            </mc:AlternateContent>
          </a:graphicData>
        </a:graphic>
      </p:graphicFrame>
      <p:graphicFrame>
        <p:nvGraphicFramePr>
          <p:cNvPr id="44076" name="对象 44075"/>
          <p:cNvGraphicFramePr/>
          <p:nvPr/>
        </p:nvGraphicFramePr>
        <p:xfrm>
          <a:off x="7696200" y="2636838"/>
          <a:ext cx="423863" cy="774700"/>
        </p:xfrm>
        <a:graphic>
          <a:graphicData uri="http://schemas.openxmlformats.org/presentationml/2006/ole">
            <mc:AlternateContent xmlns:mc="http://schemas.openxmlformats.org/markup-compatibility/2006">
              <mc:Choice xmlns:v="urn:schemas-microsoft-com:vml" Requires="v">
                <p:oleObj spid="_x0000_s3094" name="" r:id="rId5" imgW="215900" imgH="393700" progId="Equation.3">
                  <p:embed/>
                </p:oleObj>
              </mc:Choice>
              <mc:Fallback>
                <p:oleObj name="" r:id="rId5" imgW="215900" imgH="393700" progId="Equation.3">
                  <p:embed/>
                  <p:pic>
                    <p:nvPicPr>
                      <p:cNvPr id="0" name="图片 3093"/>
                      <p:cNvPicPr/>
                      <p:nvPr/>
                    </p:nvPicPr>
                    <p:blipFill>
                      <a:blip r:embed="rId6">
                        <a:clrChange>
                          <a:clrFrom>
                            <a:srgbClr val="000000"/>
                          </a:clrFrom>
                          <a:clrTo>
                            <a:srgbClr val="FF0000"/>
                          </a:clrTo>
                        </a:clrChange>
                      </a:blip>
                      <a:stretch>
                        <a:fillRect/>
                      </a:stretch>
                    </p:blipFill>
                    <p:spPr>
                      <a:xfrm>
                        <a:off x="7696200" y="2636838"/>
                        <a:ext cx="423863" cy="774700"/>
                      </a:xfrm>
                      <a:prstGeom prst="rect">
                        <a:avLst/>
                      </a:prstGeom>
                      <a:noFill/>
                      <a:ln w="38100">
                        <a:noFill/>
                        <a:miter/>
                      </a:ln>
                    </p:spPr>
                  </p:pic>
                </p:oleObj>
              </mc:Fallback>
            </mc:AlternateContent>
          </a:graphicData>
        </a:graphic>
      </p:graphicFrame>
      <p:graphicFrame>
        <p:nvGraphicFramePr>
          <p:cNvPr id="44077" name="对象 44076"/>
          <p:cNvGraphicFramePr/>
          <p:nvPr/>
        </p:nvGraphicFramePr>
        <p:xfrm>
          <a:off x="6508750" y="2636838"/>
          <a:ext cx="698500" cy="774700"/>
        </p:xfrm>
        <a:graphic>
          <a:graphicData uri="http://schemas.openxmlformats.org/presentationml/2006/ole">
            <mc:AlternateContent xmlns:mc="http://schemas.openxmlformats.org/markup-compatibility/2006">
              <mc:Choice xmlns:v="urn:schemas-microsoft-com:vml" Requires="v">
                <p:oleObj spid="_x0000_s3095" name="" r:id="rId7" imgW="355600" imgH="393700" progId="Equation.3">
                  <p:embed/>
                </p:oleObj>
              </mc:Choice>
              <mc:Fallback>
                <p:oleObj name="" r:id="rId7" imgW="355600" imgH="393700" progId="Equation.3">
                  <p:embed/>
                  <p:pic>
                    <p:nvPicPr>
                      <p:cNvPr id="0" name="图片 3094"/>
                      <p:cNvPicPr/>
                      <p:nvPr/>
                    </p:nvPicPr>
                    <p:blipFill>
                      <a:blip r:embed="rId8">
                        <a:clrChange>
                          <a:clrFrom>
                            <a:srgbClr val="000000"/>
                          </a:clrFrom>
                          <a:clrTo>
                            <a:srgbClr val="FF0000"/>
                          </a:clrTo>
                        </a:clrChange>
                      </a:blip>
                      <a:stretch>
                        <a:fillRect/>
                      </a:stretch>
                    </p:blipFill>
                    <p:spPr>
                      <a:xfrm>
                        <a:off x="6508750" y="2636838"/>
                        <a:ext cx="698500" cy="774700"/>
                      </a:xfrm>
                      <a:prstGeom prst="rect">
                        <a:avLst/>
                      </a:prstGeom>
                      <a:noFill/>
                      <a:ln w="38100">
                        <a:noFill/>
                        <a:miter/>
                      </a:ln>
                    </p:spPr>
                  </p:pic>
                </p:oleObj>
              </mc:Fallback>
            </mc:AlternateContent>
          </a:graphicData>
        </a:graphic>
      </p:graphicFrame>
      <p:graphicFrame>
        <p:nvGraphicFramePr>
          <p:cNvPr id="44078" name="对象 44077"/>
          <p:cNvGraphicFramePr/>
          <p:nvPr/>
        </p:nvGraphicFramePr>
        <p:xfrm>
          <a:off x="5445125" y="2636838"/>
          <a:ext cx="574675" cy="774700"/>
        </p:xfrm>
        <a:graphic>
          <a:graphicData uri="http://schemas.openxmlformats.org/presentationml/2006/ole">
            <mc:AlternateContent xmlns:mc="http://schemas.openxmlformats.org/markup-compatibility/2006">
              <mc:Choice xmlns:v="urn:schemas-microsoft-com:vml" Requires="v">
                <p:oleObj spid="_x0000_s3096" name="" r:id="rId9" imgW="292100" imgH="393700" progId="Equation.3">
                  <p:embed/>
                </p:oleObj>
              </mc:Choice>
              <mc:Fallback>
                <p:oleObj name="" r:id="rId9" imgW="292100" imgH="393700" progId="Equation.3">
                  <p:embed/>
                  <p:pic>
                    <p:nvPicPr>
                      <p:cNvPr id="0" name="图片 3095"/>
                      <p:cNvPicPr/>
                      <p:nvPr/>
                    </p:nvPicPr>
                    <p:blipFill>
                      <a:blip r:embed="rId10">
                        <a:clrChange>
                          <a:clrFrom>
                            <a:srgbClr val="000000"/>
                          </a:clrFrom>
                          <a:clrTo>
                            <a:srgbClr val="FF0000"/>
                          </a:clrTo>
                        </a:clrChange>
                      </a:blip>
                      <a:stretch>
                        <a:fillRect/>
                      </a:stretch>
                    </p:blipFill>
                    <p:spPr>
                      <a:xfrm>
                        <a:off x="5445125" y="2636838"/>
                        <a:ext cx="574675" cy="774700"/>
                      </a:xfrm>
                      <a:prstGeom prst="rect">
                        <a:avLst/>
                      </a:prstGeom>
                      <a:noFill/>
                      <a:ln w="38100">
                        <a:noFill/>
                        <a:miter/>
                      </a:ln>
                    </p:spPr>
                  </p:pic>
                </p:oleObj>
              </mc:Fallback>
            </mc:AlternateContent>
          </a:graphicData>
        </a:graphic>
      </p:graphicFrame>
      <p:graphicFrame>
        <p:nvGraphicFramePr>
          <p:cNvPr id="44079" name="对象 44078"/>
          <p:cNvGraphicFramePr/>
          <p:nvPr/>
        </p:nvGraphicFramePr>
        <p:xfrm>
          <a:off x="4375150" y="2636838"/>
          <a:ext cx="449263" cy="774700"/>
        </p:xfrm>
        <a:graphic>
          <a:graphicData uri="http://schemas.openxmlformats.org/presentationml/2006/ole">
            <mc:AlternateContent xmlns:mc="http://schemas.openxmlformats.org/markup-compatibility/2006">
              <mc:Choice xmlns:v="urn:schemas-microsoft-com:vml" Requires="v">
                <p:oleObj spid="_x0000_s3097" name="" r:id="rId11" imgW="228600" imgH="393700" progId="Equation.3">
                  <p:embed/>
                </p:oleObj>
              </mc:Choice>
              <mc:Fallback>
                <p:oleObj name="" r:id="rId11" imgW="228600" imgH="393700" progId="Equation.3">
                  <p:embed/>
                  <p:pic>
                    <p:nvPicPr>
                      <p:cNvPr id="0" name="图片 3096"/>
                      <p:cNvPicPr/>
                      <p:nvPr/>
                    </p:nvPicPr>
                    <p:blipFill>
                      <a:blip r:embed="rId12">
                        <a:clrChange>
                          <a:clrFrom>
                            <a:srgbClr val="000000"/>
                          </a:clrFrom>
                          <a:clrTo>
                            <a:srgbClr val="FF0000"/>
                          </a:clrTo>
                        </a:clrChange>
                      </a:blip>
                      <a:stretch>
                        <a:fillRect/>
                      </a:stretch>
                    </p:blipFill>
                    <p:spPr>
                      <a:xfrm>
                        <a:off x="4375150" y="2636838"/>
                        <a:ext cx="449263" cy="774700"/>
                      </a:xfrm>
                      <a:prstGeom prst="rect">
                        <a:avLst/>
                      </a:prstGeom>
                      <a:noFill/>
                      <a:ln w="38100">
                        <a:noFill/>
                        <a:miter/>
                      </a:ln>
                    </p:spPr>
                  </p:pic>
                </p:oleObj>
              </mc:Fallback>
            </mc:AlternateContent>
          </a:graphicData>
        </a:graphic>
      </p:graphicFrame>
      <p:graphicFrame>
        <p:nvGraphicFramePr>
          <p:cNvPr id="44080" name="对象 44079"/>
          <p:cNvGraphicFramePr/>
          <p:nvPr/>
        </p:nvGraphicFramePr>
        <p:xfrm>
          <a:off x="3203575" y="2636838"/>
          <a:ext cx="449263" cy="774700"/>
        </p:xfrm>
        <a:graphic>
          <a:graphicData uri="http://schemas.openxmlformats.org/presentationml/2006/ole">
            <mc:AlternateContent xmlns:mc="http://schemas.openxmlformats.org/markup-compatibility/2006">
              <mc:Choice xmlns:v="urn:schemas-microsoft-com:vml" Requires="v">
                <p:oleObj spid="_x0000_s3098" name="" r:id="rId13" imgW="228600" imgH="393700" progId="Equation.3">
                  <p:embed/>
                </p:oleObj>
              </mc:Choice>
              <mc:Fallback>
                <p:oleObj name="" r:id="rId13" imgW="228600" imgH="393700" progId="Equation.3">
                  <p:embed/>
                  <p:pic>
                    <p:nvPicPr>
                      <p:cNvPr id="0" name="图片 3097"/>
                      <p:cNvPicPr/>
                      <p:nvPr/>
                    </p:nvPicPr>
                    <p:blipFill>
                      <a:blip r:embed="rId14">
                        <a:clrChange>
                          <a:clrFrom>
                            <a:srgbClr val="000000"/>
                          </a:clrFrom>
                          <a:clrTo>
                            <a:srgbClr val="FF0000"/>
                          </a:clrTo>
                        </a:clrChange>
                      </a:blip>
                      <a:stretch>
                        <a:fillRect/>
                      </a:stretch>
                    </p:blipFill>
                    <p:spPr>
                      <a:xfrm>
                        <a:off x="3203575" y="2636838"/>
                        <a:ext cx="449263" cy="774700"/>
                      </a:xfrm>
                      <a:prstGeom prst="rect">
                        <a:avLst/>
                      </a:prstGeom>
                      <a:noFill/>
                      <a:ln w="38100">
                        <a:noFill/>
                        <a:miter/>
                      </a:ln>
                    </p:spPr>
                  </p:pic>
                </p:oleObj>
              </mc:Fallback>
            </mc:AlternateContent>
          </a:graphicData>
        </a:graphic>
      </p:graphicFrame>
      <p:graphicFrame>
        <p:nvGraphicFramePr>
          <p:cNvPr id="44081" name="对象 44080"/>
          <p:cNvGraphicFramePr/>
          <p:nvPr/>
        </p:nvGraphicFramePr>
        <p:xfrm>
          <a:off x="1258888" y="4221163"/>
          <a:ext cx="423862" cy="774700"/>
        </p:xfrm>
        <a:graphic>
          <a:graphicData uri="http://schemas.openxmlformats.org/presentationml/2006/ole">
            <mc:AlternateContent xmlns:mc="http://schemas.openxmlformats.org/markup-compatibility/2006">
              <mc:Choice xmlns:v="urn:schemas-microsoft-com:vml" Requires="v">
                <p:oleObj spid="_x0000_s3099" name="" r:id="rId15" imgW="215900" imgH="393700" progId="Equation.3">
                  <p:embed/>
                </p:oleObj>
              </mc:Choice>
              <mc:Fallback>
                <p:oleObj name="" r:id="rId15" imgW="215900" imgH="393700" progId="Equation.3">
                  <p:embed/>
                  <p:pic>
                    <p:nvPicPr>
                      <p:cNvPr id="0" name="图片 3098"/>
                      <p:cNvPicPr/>
                      <p:nvPr/>
                    </p:nvPicPr>
                    <p:blipFill>
                      <a:blip r:embed="rId16">
                        <a:clrChange>
                          <a:clrFrom>
                            <a:srgbClr val="000000"/>
                          </a:clrFrom>
                          <a:clrTo>
                            <a:srgbClr val="FF0000"/>
                          </a:clrTo>
                        </a:clrChange>
                      </a:blip>
                      <a:stretch>
                        <a:fillRect/>
                      </a:stretch>
                    </p:blipFill>
                    <p:spPr>
                      <a:xfrm>
                        <a:off x="1258888" y="4221163"/>
                        <a:ext cx="423862" cy="774700"/>
                      </a:xfrm>
                      <a:prstGeom prst="rect">
                        <a:avLst/>
                      </a:prstGeom>
                      <a:noFill/>
                      <a:ln w="38100">
                        <a:noFill/>
                        <a:miter/>
                      </a:ln>
                    </p:spPr>
                  </p:pic>
                </p:oleObj>
              </mc:Fallback>
            </mc:AlternateContent>
          </a:graphicData>
        </a:graphic>
      </p:graphicFrame>
      <p:sp>
        <p:nvSpPr>
          <p:cNvPr id="44082" name="文本框 44081"/>
          <p:cNvSpPr txBox="1"/>
          <p:nvPr/>
        </p:nvSpPr>
        <p:spPr>
          <a:xfrm>
            <a:off x="1476375" y="5851525"/>
            <a:ext cx="1081088" cy="457200"/>
          </a:xfrm>
          <a:prstGeom prst="rect">
            <a:avLst/>
          </a:prstGeom>
          <a:noFill/>
          <a:ln w="9525">
            <a:noFill/>
          </a:ln>
        </p:spPr>
        <p:txBody>
          <a:bodyPr anchor="t">
            <a:spAutoFit/>
          </a:bodyPr>
          <a:p>
            <a:pPr algn="ctr">
              <a:spcBef>
                <a:spcPct val="50000"/>
              </a:spcBef>
            </a:pPr>
            <a:r>
              <a:rPr lang="en-US" altLang="zh-CN" sz="2400" b="1">
                <a:solidFill>
                  <a:srgbClr val="FF0000"/>
                </a:solidFill>
                <a:latin typeface="Arial" panose="020B0604020202020204" pitchFamily="34" charset="0"/>
                <a:ea typeface="宋体" panose="02010600030101010101" pitchFamily="2" charset="-122"/>
              </a:rPr>
              <a:t>2069</a:t>
            </a:r>
            <a:endParaRPr lang="en-US" altLang="zh-CN" sz="2400" b="1">
              <a:solidFill>
                <a:srgbClr val="FF0000"/>
              </a:solidFill>
              <a:latin typeface="Arial" panose="020B0604020202020204" pitchFamily="34" charset="0"/>
              <a:ea typeface="宋体" panose="02010600030101010101" pitchFamily="2" charset="-122"/>
            </a:endParaRPr>
          </a:p>
        </p:txBody>
      </p:sp>
      <p:grpSp>
        <p:nvGrpSpPr>
          <p:cNvPr id="34866" name="组合 44082"/>
          <p:cNvGrpSpPr/>
          <p:nvPr/>
        </p:nvGrpSpPr>
        <p:grpSpPr>
          <a:xfrm>
            <a:off x="7451725" y="5373688"/>
            <a:ext cx="1692275" cy="1295400"/>
            <a:chOff x="0" y="1117"/>
            <a:chExt cx="1112" cy="1117"/>
          </a:xfrm>
        </p:grpSpPr>
        <p:pic>
          <p:nvPicPr>
            <p:cNvPr id="34867" name="图片 44083" descr="dhgif004"/>
            <p:cNvPicPr>
              <a:picLocks noChangeAspect="1"/>
            </p:cNvPicPr>
            <p:nvPr/>
          </p:nvPicPr>
          <p:blipFill>
            <a:blip r:embed="rId17"/>
            <a:stretch>
              <a:fillRect/>
            </a:stretch>
          </p:blipFill>
          <p:spPr>
            <a:xfrm>
              <a:off x="0" y="1117"/>
              <a:ext cx="1018" cy="1117"/>
            </a:xfrm>
            <a:prstGeom prst="rect">
              <a:avLst/>
            </a:prstGeom>
            <a:noFill/>
            <a:ln w="9525">
              <a:noFill/>
            </a:ln>
          </p:spPr>
        </p:pic>
        <p:sp>
          <p:nvSpPr>
            <p:cNvPr id="34868" name="矩形 44084" descr="yell_anm"/>
            <p:cNvSpPr/>
            <p:nvPr/>
          </p:nvSpPr>
          <p:spPr>
            <a:xfrm>
              <a:off x="0" y="1752"/>
              <a:ext cx="1112" cy="390"/>
            </a:xfrm>
            <a:prstGeom prst="rect">
              <a:avLst/>
            </a:prstGeom>
          </p:spPr>
          <p:txBody>
            <a:bodyPr wrap="none" fromWordArt="1">
              <a:prstTxWarp prst="textCurveDown">
                <a:avLst>
                  <a:gd name="adj" fmla="val 23088"/>
                </a:avLst>
              </a:prstTxWarp>
              <a:normAutofit/>
            </a:bodyPr>
            <a:p>
              <a:pPr algn="ctr"/>
              <a:r>
                <a:rPr lang="zh-CN" altLang="en-US" sz="3600" b="1">
                  <a:ln w="19050" cap="flat" cmpd="sng">
                    <a:solidFill>
                      <a:srgbClr val="FFFF99"/>
                    </a:solidFill>
                    <a:prstDash val="solid"/>
                    <a:miter/>
                    <a:headEnd type="none" w="med" len="med"/>
                    <a:tailEnd type="none" w="med" len="med"/>
                  </a:ln>
                  <a:blipFill rotWithShape="0">
                    <a:blip r:embed="rId18"/>
                    <a:stretch>
                      <a:fillRect/>
                    </a:stretch>
                  </a:blipFill>
                  <a:latin typeface="隶书" charset="0"/>
                  <a:ea typeface="隶书" charset="0"/>
                </a:rPr>
                <a:t>随堂练习</a:t>
              </a:r>
              <a:endParaRPr lang="zh-CN" altLang="en-US" sz="3600" b="1">
                <a:ln w="19050" cap="flat" cmpd="sng">
                  <a:solidFill>
                    <a:srgbClr val="FFFF99"/>
                  </a:solidFill>
                  <a:prstDash val="solid"/>
                  <a:miter/>
                  <a:headEnd type="none" w="med" len="med"/>
                  <a:tailEnd type="none" w="med" len="med"/>
                </a:ln>
                <a:blipFill rotWithShape="0">
                  <a:blip r:embed="rId18"/>
                  <a:stretch>
                    <a:fillRect/>
                  </a:stretch>
                </a:blipFill>
                <a:latin typeface="隶书" charset="0"/>
                <a:ea typeface="隶书" charset="0"/>
              </a:endParaRPr>
            </a:p>
          </p:txBody>
        </p:sp>
      </p:grpSp>
    </p:spTree>
  </p:cSld>
  <p:clrMapOvr>
    <a:masterClrMapping/>
  </p:clrMapOvr>
  <p:transition spd="slow">
    <p:split orient="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grpId="0" nodeType="clickEffect">
                                  <p:stCondLst>
                                    <p:cond delay="0"/>
                                  </p:stCondLst>
                                  <p:childTnLst>
                                    <p:set>
                                      <p:cBhvr>
                                        <p:cTn id="6" dur="1" fill="hold">
                                          <p:stCondLst>
                                            <p:cond delay="0"/>
                                          </p:stCondLst>
                                        </p:cTn>
                                        <p:tgtEl>
                                          <p:spTgt spid="44037"/>
                                        </p:tgtEl>
                                        <p:attrNameLst>
                                          <p:attrName>style.visibility</p:attrName>
                                        </p:attrNameLst>
                                      </p:cBhvr>
                                      <p:to>
                                        <p:strVal val="visible"/>
                                      </p:to>
                                    </p:set>
                                    <p:animEffect transition="in" filter="diamond(in)">
                                      <p:cBhvr>
                                        <p:cTn id="7" dur="2000"/>
                                        <p:tgtEl>
                                          <p:spTgt spid="44037"/>
                                        </p:tgtEl>
                                      </p:cBhvr>
                                    </p:animEffect>
                                  </p:childTnLst>
                                </p:cTn>
                              </p:par>
                              <p:par>
                                <p:cTn id="8" presetID="8" presetClass="entr" presetSubtype="16" fill="hold" nodeType="withEffect">
                                  <p:stCondLst>
                                    <p:cond delay="0"/>
                                  </p:stCondLst>
                                  <p:childTnLst>
                                    <p:set>
                                      <p:cBhvr>
                                        <p:cTn id="9" dur="1" fill="hold">
                                          <p:stCondLst>
                                            <p:cond delay="0"/>
                                          </p:stCondLst>
                                        </p:cTn>
                                        <p:tgtEl>
                                          <p:spTgt spid="44038"/>
                                        </p:tgtEl>
                                        <p:attrNameLst>
                                          <p:attrName>style.visibility</p:attrName>
                                        </p:attrNameLst>
                                      </p:cBhvr>
                                      <p:to>
                                        <p:strVal val="visible"/>
                                      </p:to>
                                    </p:set>
                                    <p:animEffect transition="in" filter="diamond(in)">
                                      <p:cBhvr>
                                        <p:cTn id="10" dur="2000"/>
                                        <p:tgtEl>
                                          <p:spTgt spid="44038"/>
                                        </p:tgtEl>
                                      </p:cBhvr>
                                    </p:animEffect>
                                  </p:childTnLst>
                                </p:cTn>
                              </p:par>
                            </p:childTnLst>
                          </p:cTn>
                        </p:par>
                      </p:childTnLst>
                    </p:cTn>
                  </p:par>
                  <p:par>
                    <p:cTn id="11" fill="hold">
                      <p:stCondLst>
                        <p:cond delay="indefinite"/>
                      </p:stCondLst>
                      <p:childTnLst>
                        <p:par>
                          <p:cTn id="12" fill="hold">
                            <p:stCondLst>
                              <p:cond delay="0"/>
                            </p:stCondLst>
                            <p:childTnLst>
                              <p:par>
                                <p:cTn id="13" presetID="12" presetClass="entr" presetSubtype="4" fill="hold" grpId="0" nodeType="clickEffect">
                                  <p:stCondLst>
                                    <p:cond delay="0"/>
                                  </p:stCondLst>
                                  <p:childTnLst>
                                    <p:set>
                                      <p:cBhvr>
                                        <p:cTn id="14" dur="1" fill="hold">
                                          <p:stCondLst>
                                            <p:cond delay="0"/>
                                          </p:stCondLst>
                                        </p:cTn>
                                        <p:tgtEl>
                                          <p:spTgt spid="44072"/>
                                        </p:tgtEl>
                                        <p:attrNameLst>
                                          <p:attrName>style.visibility</p:attrName>
                                        </p:attrNameLst>
                                      </p:cBhvr>
                                      <p:to>
                                        <p:strVal val="visible"/>
                                      </p:to>
                                    </p:set>
                                    <p:animEffect transition="in" filter="slide(fromBottom)">
                                      <p:cBhvr>
                                        <p:cTn id="15" dur="500"/>
                                        <p:tgtEl>
                                          <p:spTgt spid="44072"/>
                                        </p:tgtEl>
                                      </p:cBhvr>
                                    </p:animEffect>
                                  </p:childTnLst>
                                </p:cTn>
                              </p:par>
                            </p:childTnLst>
                          </p:cTn>
                        </p:par>
                      </p:childTnLst>
                    </p:cTn>
                  </p:par>
                  <p:par>
                    <p:cTn id="16" fill="hold">
                      <p:stCondLst>
                        <p:cond delay="indefinite"/>
                      </p:stCondLst>
                      <p:childTnLst>
                        <p:par>
                          <p:cTn id="17" fill="hold">
                            <p:stCondLst>
                              <p:cond delay="0"/>
                            </p:stCondLst>
                            <p:childTnLst>
                              <p:par>
                                <p:cTn id="18" presetID="12" presetClass="entr" presetSubtype="4" fill="hold" nodeType="clickEffect">
                                  <p:stCondLst>
                                    <p:cond delay="0"/>
                                  </p:stCondLst>
                                  <p:childTnLst>
                                    <p:set>
                                      <p:cBhvr>
                                        <p:cTn id="19" dur="1" fill="hold">
                                          <p:stCondLst>
                                            <p:cond delay="0"/>
                                          </p:stCondLst>
                                        </p:cTn>
                                        <p:tgtEl>
                                          <p:spTgt spid="44075"/>
                                        </p:tgtEl>
                                        <p:attrNameLst>
                                          <p:attrName>style.visibility</p:attrName>
                                        </p:attrNameLst>
                                      </p:cBhvr>
                                      <p:to>
                                        <p:strVal val="visible"/>
                                      </p:to>
                                    </p:set>
                                    <p:animEffect transition="in" filter="slide(fromBottom)">
                                      <p:cBhvr>
                                        <p:cTn id="20" dur="500"/>
                                        <p:tgtEl>
                                          <p:spTgt spid="44075"/>
                                        </p:tgtEl>
                                      </p:cBhvr>
                                    </p:animEffect>
                                  </p:childTnLst>
                                </p:cTn>
                              </p:par>
                            </p:childTnLst>
                          </p:cTn>
                        </p:par>
                      </p:childTnLst>
                    </p:cTn>
                  </p:par>
                  <p:par>
                    <p:cTn id="21" fill="hold">
                      <p:stCondLst>
                        <p:cond delay="indefinite"/>
                      </p:stCondLst>
                      <p:childTnLst>
                        <p:par>
                          <p:cTn id="22" fill="hold">
                            <p:stCondLst>
                              <p:cond delay="0"/>
                            </p:stCondLst>
                            <p:childTnLst>
                              <p:par>
                                <p:cTn id="23" presetID="12" presetClass="entr" presetSubtype="4" fill="hold" nodeType="clickEffect">
                                  <p:stCondLst>
                                    <p:cond delay="0"/>
                                  </p:stCondLst>
                                  <p:childTnLst>
                                    <p:set>
                                      <p:cBhvr>
                                        <p:cTn id="24" dur="1" fill="hold">
                                          <p:stCondLst>
                                            <p:cond delay="0"/>
                                          </p:stCondLst>
                                        </p:cTn>
                                        <p:tgtEl>
                                          <p:spTgt spid="44080"/>
                                        </p:tgtEl>
                                        <p:attrNameLst>
                                          <p:attrName>style.visibility</p:attrName>
                                        </p:attrNameLst>
                                      </p:cBhvr>
                                      <p:to>
                                        <p:strVal val="visible"/>
                                      </p:to>
                                    </p:set>
                                    <p:animEffect transition="in" filter="slide(fromBottom)">
                                      <p:cBhvr>
                                        <p:cTn id="25" dur="500"/>
                                        <p:tgtEl>
                                          <p:spTgt spid="44080"/>
                                        </p:tgtEl>
                                      </p:cBhvr>
                                    </p:animEffect>
                                  </p:childTnLst>
                                </p:cTn>
                              </p:par>
                            </p:childTnLst>
                          </p:cTn>
                        </p:par>
                      </p:childTnLst>
                    </p:cTn>
                  </p:par>
                  <p:par>
                    <p:cTn id="26" fill="hold">
                      <p:stCondLst>
                        <p:cond delay="indefinite"/>
                      </p:stCondLst>
                      <p:childTnLst>
                        <p:par>
                          <p:cTn id="27" fill="hold">
                            <p:stCondLst>
                              <p:cond delay="0"/>
                            </p:stCondLst>
                            <p:childTnLst>
                              <p:par>
                                <p:cTn id="28" presetID="12" presetClass="entr" presetSubtype="4" fill="hold" nodeType="clickEffect">
                                  <p:stCondLst>
                                    <p:cond delay="0"/>
                                  </p:stCondLst>
                                  <p:childTnLst>
                                    <p:set>
                                      <p:cBhvr>
                                        <p:cTn id="29" dur="1" fill="hold">
                                          <p:stCondLst>
                                            <p:cond delay="0"/>
                                          </p:stCondLst>
                                        </p:cTn>
                                        <p:tgtEl>
                                          <p:spTgt spid="44079"/>
                                        </p:tgtEl>
                                        <p:attrNameLst>
                                          <p:attrName>style.visibility</p:attrName>
                                        </p:attrNameLst>
                                      </p:cBhvr>
                                      <p:to>
                                        <p:strVal val="visible"/>
                                      </p:to>
                                    </p:set>
                                    <p:animEffect transition="in" filter="slide(fromBottom)">
                                      <p:cBhvr>
                                        <p:cTn id="30" dur="500"/>
                                        <p:tgtEl>
                                          <p:spTgt spid="44079"/>
                                        </p:tgtEl>
                                      </p:cBhvr>
                                    </p:animEffect>
                                  </p:childTnLst>
                                </p:cTn>
                              </p:par>
                            </p:childTnLst>
                          </p:cTn>
                        </p:par>
                      </p:childTnLst>
                    </p:cTn>
                  </p:par>
                  <p:par>
                    <p:cTn id="31" fill="hold">
                      <p:stCondLst>
                        <p:cond delay="indefinite"/>
                      </p:stCondLst>
                      <p:childTnLst>
                        <p:par>
                          <p:cTn id="32" fill="hold">
                            <p:stCondLst>
                              <p:cond delay="0"/>
                            </p:stCondLst>
                            <p:childTnLst>
                              <p:par>
                                <p:cTn id="33" presetID="12" presetClass="entr" presetSubtype="4" fill="hold" nodeType="clickEffect">
                                  <p:stCondLst>
                                    <p:cond delay="0"/>
                                  </p:stCondLst>
                                  <p:childTnLst>
                                    <p:set>
                                      <p:cBhvr>
                                        <p:cTn id="34" dur="1" fill="hold">
                                          <p:stCondLst>
                                            <p:cond delay="0"/>
                                          </p:stCondLst>
                                        </p:cTn>
                                        <p:tgtEl>
                                          <p:spTgt spid="44078"/>
                                        </p:tgtEl>
                                        <p:attrNameLst>
                                          <p:attrName>style.visibility</p:attrName>
                                        </p:attrNameLst>
                                      </p:cBhvr>
                                      <p:to>
                                        <p:strVal val="visible"/>
                                      </p:to>
                                    </p:set>
                                    <p:animEffect transition="in" filter="slide(fromBottom)">
                                      <p:cBhvr>
                                        <p:cTn id="35" dur="500"/>
                                        <p:tgtEl>
                                          <p:spTgt spid="44078"/>
                                        </p:tgtEl>
                                      </p:cBhvr>
                                    </p:animEffect>
                                  </p:childTnLst>
                                </p:cTn>
                              </p:par>
                            </p:childTnLst>
                          </p:cTn>
                        </p:par>
                      </p:childTnLst>
                    </p:cTn>
                  </p:par>
                  <p:par>
                    <p:cTn id="36" fill="hold">
                      <p:stCondLst>
                        <p:cond delay="indefinite"/>
                      </p:stCondLst>
                      <p:childTnLst>
                        <p:par>
                          <p:cTn id="37" fill="hold">
                            <p:stCondLst>
                              <p:cond delay="0"/>
                            </p:stCondLst>
                            <p:childTnLst>
                              <p:par>
                                <p:cTn id="38" presetID="12" presetClass="entr" presetSubtype="4" fill="hold" nodeType="clickEffect">
                                  <p:stCondLst>
                                    <p:cond delay="0"/>
                                  </p:stCondLst>
                                  <p:childTnLst>
                                    <p:set>
                                      <p:cBhvr>
                                        <p:cTn id="39" dur="1" fill="hold">
                                          <p:stCondLst>
                                            <p:cond delay="0"/>
                                          </p:stCondLst>
                                        </p:cTn>
                                        <p:tgtEl>
                                          <p:spTgt spid="44077"/>
                                        </p:tgtEl>
                                        <p:attrNameLst>
                                          <p:attrName>style.visibility</p:attrName>
                                        </p:attrNameLst>
                                      </p:cBhvr>
                                      <p:to>
                                        <p:strVal val="visible"/>
                                      </p:to>
                                    </p:set>
                                    <p:animEffect transition="in" filter="slide(fromBottom)">
                                      <p:cBhvr>
                                        <p:cTn id="40" dur="500"/>
                                        <p:tgtEl>
                                          <p:spTgt spid="44077"/>
                                        </p:tgtEl>
                                      </p:cBhvr>
                                    </p:animEffect>
                                  </p:childTnLst>
                                </p:cTn>
                              </p:par>
                            </p:childTnLst>
                          </p:cTn>
                        </p:par>
                      </p:childTnLst>
                    </p:cTn>
                  </p:par>
                  <p:par>
                    <p:cTn id="41" fill="hold">
                      <p:stCondLst>
                        <p:cond delay="indefinite"/>
                      </p:stCondLst>
                      <p:childTnLst>
                        <p:par>
                          <p:cTn id="42" fill="hold">
                            <p:stCondLst>
                              <p:cond delay="0"/>
                            </p:stCondLst>
                            <p:childTnLst>
                              <p:par>
                                <p:cTn id="43" presetID="12" presetClass="entr" presetSubtype="4" fill="hold" nodeType="clickEffect">
                                  <p:stCondLst>
                                    <p:cond delay="0"/>
                                  </p:stCondLst>
                                  <p:childTnLst>
                                    <p:set>
                                      <p:cBhvr>
                                        <p:cTn id="44" dur="1" fill="hold">
                                          <p:stCondLst>
                                            <p:cond delay="0"/>
                                          </p:stCondLst>
                                        </p:cTn>
                                        <p:tgtEl>
                                          <p:spTgt spid="44076"/>
                                        </p:tgtEl>
                                        <p:attrNameLst>
                                          <p:attrName>style.visibility</p:attrName>
                                        </p:attrNameLst>
                                      </p:cBhvr>
                                      <p:to>
                                        <p:strVal val="visible"/>
                                      </p:to>
                                    </p:set>
                                    <p:animEffect transition="in" filter="slide(fromBottom)">
                                      <p:cBhvr>
                                        <p:cTn id="45" dur="500"/>
                                        <p:tgtEl>
                                          <p:spTgt spid="44076"/>
                                        </p:tgtEl>
                                      </p:cBhvr>
                                    </p:animEffect>
                                  </p:childTnLst>
                                </p:cTn>
                              </p:par>
                            </p:childTnLst>
                          </p:cTn>
                        </p:par>
                      </p:childTnLst>
                    </p:cTn>
                  </p:par>
                  <p:par>
                    <p:cTn id="46" fill="hold">
                      <p:stCondLst>
                        <p:cond delay="indefinite"/>
                      </p:stCondLst>
                      <p:childTnLst>
                        <p:par>
                          <p:cTn id="47" fill="hold">
                            <p:stCondLst>
                              <p:cond delay="0"/>
                            </p:stCondLst>
                            <p:childTnLst>
                              <p:par>
                                <p:cTn id="48" presetID="12" presetClass="entr" presetSubtype="4" fill="hold" grpId="0" nodeType="clickEffect">
                                  <p:stCondLst>
                                    <p:cond delay="0"/>
                                  </p:stCondLst>
                                  <p:childTnLst>
                                    <p:set>
                                      <p:cBhvr>
                                        <p:cTn id="49" dur="1" fill="hold">
                                          <p:stCondLst>
                                            <p:cond delay="0"/>
                                          </p:stCondLst>
                                        </p:cTn>
                                        <p:tgtEl>
                                          <p:spTgt spid="44073"/>
                                        </p:tgtEl>
                                        <p:attrNameLst>
                                          <p:attrName>style.visibility</p:attrName>
                                        </p:attrNameLst>
                                      </p:cBhvr>
                                      <p:to>
                                        <p:strVal val="visible"/>
                                      </p:to>
                                    </p:set>
                                    <p:animEffect transition="in" filter="slide(fromBottom)">
                                      <p:cBhvr>
                                        <p:cTn id="50" dur="500"/>
                                        <p:tgtEl>
                                          <p:spTgt spid="44073"/>
                                        </p:tgtEl>
                                      </p:cBhvr>
                                    </p:animEffect>
                                  </p:childTnLst>
                                </p:cTn>
                              </p:par>
                            </p:childTnLst>
                          </p:cTn>
                        </p:par>
                      </p:childTnLst>
                    </p:cTn>
                  </p:par>
                  <p:par>
                    <p:cTn id="51" fill="hold">
                      <p:stCondLst>
                        <p:cond delay="indefinite"/>
                      </p:stCondLst>
                      <p:childTnLst>
                        <p:par>
                          <p:cTn id="52" fill="hold">
                            <p:stCondLst>
                              <p:cond delay="0"/>
                            </p:stCondLst>
                            <p:childTnLst>
                              <p:par>
                                <p:cTn id="53" presetID="12" presetClass="entr" presetSubtype="4" fill="hold" nodeType="clickEffect">
                                  <p:stCondLst>
                                    <p:cond delay="0"/>
                                  </p:stCondLst>
                                  <p:childTnLst>
                                    <p:set>
                                      <p:cBhvr>
                                        <p:cTn id="54" dur="1" fill="hold">
                                          <p:stCondLst>
                                            <p:cond delay="0"/>
                                          </p:stCondLst>
                                        </p:cTn>
                                        <p:tgtEl>
                                          <p:spTgt spid="44081"/>
                                        </p:tgtEl>
                                        <p:attrNameLst>
                                          <p:attrName>style.visibility</p:attrName>
                                        </p:attrNameLst>
                                      </p:cBhvr>
                                      <p:to>
                                        <p:strVal val="visible"/>
                                      </p:to>
                                    </p:set>
                                    <p:animEffect transition="in" filter="slide(fromBottom)">
                                      <p:cBhvr>
                                        <p:cTn id="55" dur="500"/>
                                        <p:tgtEl>
                                          <p:spTgt spid="44081"/>
                                        </p:tgtEl>
                                      </p:cBhvr>
                                    </p:animEffect>
                                  </p:childTnLst>
                                </p:cTn>
                              </p:par>
                            </p:childTnLst>
                          </p:cTn>
                        </p:par>
                      </p:childTnLst>
                    </p:cTn>
                  </p:par>
                  <p:par>
                    <p:cTn id="56" fill="hold">
                      <p:stCondLst>
                        <p:cond delay="indefinite"/>
                      </p:stCondLst>
                      <p:childTnLst>
                        <p:par>
                          <p:cTn id="57" fill="hold">
                            <p:stCondLst>
                              <p:cond delay="0"/>
                            </p:stCondLst>
                            <p:childTnLst>
                              <p:par>
                                <p:cTn id="58" presetID="12" presetClass="entr" presetSubtype="4" fill="hold" nodeType="clickEffect">
                                  <p:stCondLst>
                                    <p:cond delay="0"/>
                                  </p:stCondLst>
                                  <p:childTnLst>
                                    <p:set>
                                      <p:cBhvr>
                                        <p:cTn id="59" dur="1" fill="hold">
                                          <p:stCondLst>
                                            <p:cond delay="0"/>
                                          </p:stCondLst>
                                        </p:cTn>
                                        <p:tgtEl>
                                          <p:spTgt spid="44074">
                                            <p:txEl>
                                              <p:charRg st="0" end="47"/>
                                            </p:txEl>
                                          </p:spTgt>
                                        </p:tgtEl>
                                        <p:attrNameLst>
                                          <p:attrName>style.visibility</p:attrName>
                                        </p:attrNameLst>
                                      </p:cBhvr>
                                      <p:to>
                                        <p:strVal val="visible"/>
                                      </p:to>
                                    </p:set>
                                    <p:animEffect transition="in" filter="slide(fromBottom)">
                                      <p:cBhvr>
                                        <p:cTn id="60" dur="500"/>
                                        <p:tgtEl>
                                          <p:spTgt spid="44074">
                                            <p:txEl>
                                              <p:charRg st="0" end="47"/>
                                            </p:txEl>
                                          </p:spTgt>
                                        </p:tgtEl>
                                      </p:cBhvr>
                                    </p:animEffect>
                                  </p:childTnLst>
                                </p:cTn>
                              </p:par>
                            </p:childTnLst>
                          </p:cTn>
                        </p:par>
                      </p:childTnLst>
                    </p:cTn>
                  </p:par>
                  <p:par>
                    <p:cTn id="61" fill="hold">
                      <p:stCondLst>
                        <p:cond delay="indefinite"/>
                      </p:stCondLst>
                      <p:childTnLst>
                        <p:par>
                          <p:cTn id="62" fill="hold">
                            <p:stCondLst>
                              <p:cond delay="0"/>
                            </p:stCondLst>
                            <p:childTnLst>
                              <p:par>
                                <p:cTn id="63" presetID="2" presetClass="entr" presetSubtype="4" fill="hold" grpId="0" nodeType="clickEffect">
                                  <p:stCondLst>
                                    <p:cond delay="0"/>
                                  </p:stCondLst>
                                  <p:childTnLst>
                                    <p:set>
                                      <p:cBhvr>
                                        <p:cTn id="64" dur="1" fill="hold">
                                          <p:stCondLst>
                                            <p:cond delay="0"/>
                                          </p:stCondLst>
                                        </p:cTn>
                                        <p:tgtEl>
                                          <p:spTgt spid="44082"/>
                                        </p:tgtEl>
                                        <p:attrNameLst>
                                          <p:attrName>style.visibility</p:attrName>
                                        </p:attrNameLst>
                                      </p:cBhvr>
                                      <p:to>
                                        <p:strVal val="visible"/>
                                      </p:to>
                                    </p:set>
                                    <p:anim calcmode="lin" valueType="num">
                                      <p:cBhvr additive="base">
                                        <p:cTn id="65" dur="500" fill="hold"/>
                                        <p:tgtEl>
                                          <p:spTgt spid="44082"/>
                                        </p:tgtEl>
                                        <p:attrNameLst>
                                          <p:attrName>ppt_x</p:attrName>
                                        </p:attrNameLst>
                                      </p:cBhvr>
                                      <p:tavLst>
                                        <p:tav tm="0">
                                          <p:val>
                                            <p:strVal val="#ppt_x"/>
                                          </p:val>
                                        </p:tav>
                                        <p:tav tm="100000">
                                          <p:val>
                                            <p:strVal val="#ppt_x"/>
                                          </p:val>
                                        </p:tav>
                                      </p:tavLst>
                                    </p:anim>
                                    <p:anim calcmode="lin" valueType="num">
                                      <p:cBhvr additive="base">
                                        <p:cTn id="66" dur="500" fill="hold"/>
                                        <p:tgtEl>
                                          <p:spTgt spid="4408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037" grpId="0"/>
      <p:bldP spid="44072" grpId="0"/>
      <p:bldP spid="44073" grpId="0"/>
      <p:bldP spid="44082"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45058" name="图片 45057" descr="image01">
            <a:hlinkClick r:id="rId1"/>
          </p:cNvPr>
          <p:cNvPicPr>
            <a:picLocks noChangeAspect="1"/>
          </p:cNvPicPr>
          <p:nvPr/>
        </p:nvPicPr>
        <p:blipFill>
          <a:blip r:embed="rId2">
            <a:lum bright="-6000" contrast="29999"/>
          </a:blip>
          <a:stretch>
            <a:fillRect/>
          </a:stretch>
        </p:blipFill>
        <p:spPr>
          <a:xfrm>
            <a:off x="6588125" y="2997200"/>
            <a:ext cx="2209800" cy="2105025"/>
          </a:xfrm>
          <a:prstGeom prst="rect">
            <a:avLst/>
          </a:prstGeom>
          <a:noFill/>
          <a:ln w="9525">
            <a:noFill/>
          </a:ln>
        </p:spPr>
      </p:pic>
      <p:sp>
        <p:nvSpPr>
          <p:cNvPr id="45059" name="文本框 45058"/>
          <p:cNvSpPr txBox="1"/>
          <p:nvPr/>
        </p:nvSpPr>
        <p:spPr>
          <a:xfrm>
            <a:off x="395288" y="5118100"/>
            <a:ext cx="8458200" cy="1739900"/>
          </a:xfrm>
          <a:prstGeom prst="rect">
            <a:avLst/>
          </a:prstGeom>
          <a:noFill/>
          <a:ln w="9525">
            <a:noFill/>
          </a:ln>
        </p:spPr>
        <p:txBody>
          <a:bodyPr anchor="t">
            <a:spAutoFit/>
          </a:bodyPr>
          <a:p>
            <a:pPr eaLnBrk="0" hangingPunct="0">
              <a:spcBef>
                <a:spcPct val="50000"/>
              </a:spcBef>
              <a:buClrTx/>
            </a:pPr>
            <a:r>
              <a:rPr lang="en-US" altLang="zh-CN" sz="3600" b="1" dirty="0">
                <a:solidFill>
                  <a:srgbClr val="FFFF00"/>
                </a:solidFill>
                <a:latin typeface="Times New Roman" panose="02020603050405020304" pitchFamily="18" charset="0"/>
                <a:ea typeface="宋体" panose="02010600030101010101" pitchFamily="2" charset="-122"/>
              </a:rPr>
              <a:t>2.</a:t>
            </a:r>
            <a:r>
              <a:rPr lang="zh-CN" altLang="en-US" sz="3600" b="1" dirty="0">
                <a:solidFill>
                  <a:srgbClr val="FFFF00"/>
                </a:solidFill>
                <a:latin typeface="Times New Roman" panose="02020603050405020304" pitchFamily="18" charset="0"/>
                <a:ea typeface="宋体" panose="02010600030101010101" pitchFamily="2" charset="-122"/>
              </a:rPr>
              <a:t>必然事件的概率为</a:t>
            </a:r>
            <a:r>
              <a:rPr lang="en-US" altLang="zh-CN" sz="3600" b="1" dirty="0">
                <a:solidFill>
                  <a:srgbClr val="FFFF00"/>
                </a:solidFill>
                <a:latin typeface="Times New Roman" panose="02020603050405020304" pitchFamily="18" charset="0"/>
                <a:ea typeface="宋体" panose="02010600030101010101" pitchFamily="2" charset="-122"/>
              </a:rPr>
              <a:t>_____</a:t>
            </a:r>
            <a:r>
              <a:rPr lang="zh-CN" altLang="en-US" sz="3600" b="1" dirty="0">
                <a:solidFill>
                  <a:srgbClr val="FFFF00"/>
                </a:solidFill>
                <a:latin typeface="Times New Roman" panose="02020603050405020304" pitchFamily="18" charset="0"/>
                <a:ea typeface="宋体" panose="02010600030101010101" pitchFamily="2" charset="-122"/>
              </a:rPr>
              <a:t>，不可能事件的概率为</a:t>
            </a:r>
            <a:r>
              <a:rPr lang="en-US" altLang="zh-CN" sz="3600" b="1" dirty="0">
                <a:solidFill>
                  <a:srgbClr val="FFFF00"/>
                </a:solidFill>
                <a:latin typeface="Times New Roman" panose="02020603050405020304" pitchFamily="18" charset="0"/>
                <a:ea typeface="宋体" panose="02010600030101010101" pitchFamily="2" charset="-122"/>
              </a:rPr>
              <a:t>______</a:t>
            </a:r>
            <a:r>
              <a:rPr lang="zh-CN" altLang="en-US" sz="3600" b="1" dirty="0">
                <a:solidFill>
                  <a:srgbClr val="FFFF00"/>
                </a:solidFill>
                <a:latin typeface="Times New Roman" panose="02020603050405020304" pitchFamily="18" charset="0"/>
                <a:ea typeface="宋体" panose="02010600030101010101" pitchFamily="2" charset="-122"/>
              </a:rPr>
              <a:t>，不确定事件的概率范围是</a:t>
            </a:r>
            <a:r>
              <a:rPr lang="en-US" altLang="zh-CN" sz="3600" b="1" dirty="0">
                <a:solidFill>
                  <a:srgbClr val="FFFF00"/>
                </a:solidFill>
                <a:latin typeface="Times New Roman" panose="02020603050405020304" pitchFamily="18" charset="0"/>
                <a:ea typeface="宋体" panose="02010600030101010101" pitchFamily="2" charset="-122"/>
              </a:rPr>
              <a:t>______</a:t>
            </a:r>
            <a:r>
              <a:rPr lang="zh-CN" altLang="en-US" sz="3600" b="1" dirty="0">
                <a:solidFill>
                  <a:srgbClr val="FFFF00"/>
                </a:solidFill>
                <a:latin typeface="Times New Roman" panose="02020603050405020304" pitchFamily="18" charset="0"/>
                <a:ea typeface="宋体" panose="02010600030101010101" pitchFamily="2" charset="-122"/>
              </a:rPr>
              <a:t>．</a:t>
            </a:r>
            <a:endParaRPr lang="zh-CN" altLang="en-US" sz="3600" b="1" dirty="0">
              <a:solidFill>
                <a:srgbClr val="FFFF00"/>
              </a:solidFill>
              <a:latin typeface="Times New Roman" panose="02020603050405020304" pitchFamily="18" charset="0"/>
              <a:ea typeface="宋体" panose="02010600030101010101" pitchFamily="2" charset="-122"/>
            </a:endParaRPr>
          </a:p>
        </p:txBody>
      </p:sp>
      <p:sp>
        <p:nvSpPr>
          <p:cNvPr id="45060" name="文本框 45059"/>
          <p:cNvSpPr txBox="1"/>
          <p:nvPr/>
        </p:nvSpPr>
        <p:spPr>
          <a:xfrm>
            <a:off x="611188" y="1268413"/>
            <a:ext cx="7848600" cy="1554162"/>
          </a:xfrm>
          <a:prstGeom prst="rect">
            <a:avLst/>
          </a:prstGeom>
          <a:noFill/>
          <a:ln w="9525">
            <a:noFill/>
          </a:ln>
        </p:spPr>
        <p:txBody>
          <a:bodyPr anchor="t">
            <a:spAutoFit/>
          </a:bodyPr>
          <a:p>
            <a:pPr>
              <a:spcBef>
                <a:spcPct val="50000"/>
              </a:spcBef>
              <a:buClrTx/>
            </a:pPr>
            <a:r>
              <a:rPr lang="en-US" altLang="zh-CN" sz="3200" b="1" dirty="0">
                <a:solidFill>
                  <a:srgbClr val="FFFF00"/>
                </a:solidFill>
                <a:latin typeface="Tahoma" panose="020B0604030504040204" pitchFamily="34" charset="0"/>
                <a:ea typeface="宋体" panose="02010600030101010101" pitchFamily="2" charset="-122"/>
              </a:rPr>
              <a:t>1.</a:t>
            </a:r>
            <a:r>
              <a:rPr lang="zh-CN" altLang="en-US" sz="3200" b="1" dirty="0">
                <a:solidFill>
                  <a:srgbClr val="FFFF00"/>
                </a:solidFill>
                <a:latin typeface="Tahoma" panose="020B0604030504040204" pitchFamily="34" charset="0"/>
                <a:ea typeface="宋体" panose="02010600030101010101" pitchFamily="2" charset="-122"/>
              </a:rPr>
              <a:t>任意抛掷一枚均匀的骰子</a:t>
            </a:r>
            <a:r>
              <a:rPr lang="en-US" altLang="zh-CN" sz="3200" b="1" dirty="0">
                <a:solidFill>
                  <a:srgbClr val="FFFF00"/>
                </a:solidFill>
                <a:latin typeface="Tahoma" panose="020B0604030504040204" pitchFamily="34" charset="0"/>
                <a:ea typeface="宋体" panose="02010600030101010101" pitchFamily="2" charset="-122"/>
              </a:rPr>
              <a:t>,</a:t>
            </a:r>
            <a:r>
              <a:rPr lang="zh-CN" altLang="en-US" sz="3200" b="1" dirty="0">
                <a:solidFill>
                  <a:srgbClr val="FFFF00"/>
                </a:solidFill>
                <a:latin typeface="Tahoma" panose="020B0604030504040204" pitchFamily="34" charset="0"/>
                <a:ea typeface="宋体" panose="02010600030101010101" pitchFamily="2" charset="-122"/>
              </a:rPr>
              <a:t>骰子停止转动后</a:t>
            </a:r>
            <a:r>
              <a:rPr lang="en-US" altLang="zh-CN" sz="3200" b="1" dirty="0">
                <a:solidFill>
                  <a:srgbClr val="FFFF00"/>
                </a:solidFill>
                <a:latin typeface="Tahoma" panose="020B0604030504040204" pitchFamily="34" charset="0"/>
                <a:ea typeface="宋体" panose="02010600030101010101" pitchFamily="2" charset="-122"/>
              </a:rPr>
              <a:t>,</a:t>
            </a:r>
            <a:r>
              <a:rPr lang="zh-CN" altLang="en-US" sz="3200" b="1" dirty="0">
                <a:solidFill>
                  <a:srgbClr val="FFFF00"/>
                </a:solidFill>
                <a:latin typeface="Tahoma" panose="020B0604030504040204" pitchFamily="34" charset="0"/>
                <a:ea typeface="宋体" panose="02010600030101010101" pitchFamily="2" charset="-122"/>
              </a:rPr>
              <a:t>朝上的点数</a:t>
            </a:r>
            <a:r>
              <a:rPr lang="zh-CN" altLang="en-US" sz="3200" b="1" u="sng" dirty="0">
                <a:solidFill>
                  <a:srgbClr val="FFFF00"/>
                </a:solidFill>
                <a:latin typeface="Tahoma" panose="020B0604030504040204" pitchFamily="34" charset="0"/>
                <a:ea typeface="宋体" panose="02010600030101010101" pitchFamily="2" charset="-122"/>
              </a:rPr>
              <a:t>          </a:t>
            </a:r>
            <a:r>
              <a:rPr lang="zh-CN" altLang="en-US" sz="3200" b="1" dirty="0">
                <a:solidFill>
                  <a:srgbClr val="FFFF00"/>
                </a:solidFill>
                <a:latin typeface="Tahoma" panose="020B0604030504040204" pitchFamily="34" charset="0"/>
                <a:ea typeface="宋体" panose="02010600030101010101" pitchFamily="2" charset="-122"/>
              </a:rPr>
              <a:t>可能</a:t>
            </a:r>
            <a:r>
              <a:rPr lang="en-US" altLang="zh-CN" sz="3200" b="1" dirty="0">
                <a:solidFill>
                  <a:srgbClr val="FFFF00"/>
                </a:solidFill>
                <a:latin typeface="Tahoma" panose="020B0604030504040204" pitchFamily="34" charset="0"/>
                <a:ea typeface="宋体" panose="02010600030101010101" pitchFamily="2" charset="-122"/>
              </a:rPr>
              <a:t>,</a:t>
            </a:r>
            <a:r>
              <a:rPr lang="zh-CN" altLang="en-US" sz="3200" b="1" dirty="0">
                <a:solidFill>
                  <a:srgbClr val="FFFF00"/>
                </a:solidFill>
                <a:latin typeface="Tahoma" panose="020B0604030504040204" pitchFamily="34" charset="0"/>
                <a:ea typeface="宋体" panose="02010600030101010101" pitchFamily="2" charset="-122"/>
              </a:rPr>
              <a:t>有哪些可能</a:t>
            </a:r>
            <a:r>
              <a:rPr lang="zh-CN" altLang="en-US" sz="3200" b="1" u="sng" dirty="0">
                <a:solidFill>
                  <a:srgbClr val="FFFF00"/>
                </a:solidFill>
                <a:latin typeface="Tahoma" panose="020B0604030504040204" pitchFamily="34" charset="0"/>
                <a:ea typeface="宋体" panose="02010600030101010101" pitchFamily="2" charset="-122"/>
              </a:rPr>
              <a:t>         </a:t>
            </a:r>
            <a:r>
              <a:rPr lang="en-US" altLang="zh-CN" sz="3200" b="1" u="sng">
                <a:solidFill>
                  <a:srgbClr val="FFFF00"/>
                </a:solidFill>
                <a:latin typeface="Tahoma" panose="020B0604030504040204" pitchFamily="34" charset="0"/>
                <a:ea typeface="宋体" panose="02010600030101010101" pitchFamily="2" charset="-122"/>
              </a:rPr>
              <a:t>.</a:t>
            </a:r>
            <a:endParaRPr lang="en-US" altLang="zh-CN" sz="3200" b="1">
              <a:solidFill>
                <a:srgbClr val="FFFF00"/>
              </a:solidFill>
              <a:latin typeface="Tahoma" panose="020B0604030504040204" pitchFamily="34" charset="0"/>
              <a:ea typeface="宋体" panose="02010600030101010101" pitchFamily="2" charset="-122"/>
            </a:endParaRPr>
          </a:p>
        </p:txBody>
      </p:sp>
      <p:sp>
        <p:nvSpPr>
          <p:cNvPr id="35844" name="矩形 45060"/>
          <p:cNvSpPr/>
          <p:nvPr/>
        </p:nvSpPr>
        <p:spPr>
          <a:xfrm>
            <a:off x="250825" y="0"/>
            <a:ext cx="1636713" cy="1125538"/>
          </a:xfrm>
          <a:prstGeom prst="rect">
            <a:avLst/>
          </a:prstGeom>
        </p:spPr>
        <p:txBody>
          <a:bodyPr wrap="none" fromWordArt="1">
            <a:prstTxWarp prst="textDoubleWave1">
              <a:avLst>
                <a:gd name="adj1" fmla="val 6500"/>
                <a:gd name="adj2" fmla="val 0"/>
              </a:avLst>
            </a:prstTxWarp>
            <a:normAutofit/>
          </a:bodyPr>
          <a:p>
            <a:pPr algn="ctr"/>
            <a:r>
              <a:rPr lang="zh-CN" altLang="en-US" sz="3600" b="1" i="1" spc="-360">
                <a:ln w="12700" cap="flat" cmpd="sng">
                  <a:solidFill>
                    <a:srgbClr val="000099"/>
                  </a:solidFill>
                  <a:prstDash val="solid"/>
                  <a:round/>
                  <a:headEnd type="none" w="med" len="med"/>
                  <a:tailEnd type="none" w="med" len="med"/>
                </a:ln>
                <a:solidFill>
                  <a:srgbClr val="33CCFF"/>
                </a:solidFill>
                <a:effectLst>
                  <a:outerShdw dist="125724" dir="18900000" algn="ctr" rotWithShape="0">
                    <a:srgbClr val="000099"/>
                  </a:outerShdw>
                </a:effectLst>
                <a:latin typeface="宋体" panose="02010600030101010101" pitchFamily="2" charset="-122"/>
                <a:ea typeface="宋体" panose="02010600030101010101" pitchFamily="2" charset="-122"/>
              </a:rPr>
              <a:t>练习：</a:t>
            </a:r>
            <a:endParaRPr lang="zh-CN" altLang="en-US" sz="3600" b="1" i="1" spc="-360">
              <a:ln w="12700" cap="flat" cmpd="sng">
                <a:solidFill>
                  <a:srgbClr val="000099"/>
                </a:solidFill>
                <a:prstDash val="solid"/>
                <a:round/>
                <a:headEnd type="none" w="med" len="med"/>
                <a:tailEnd type="none" w="med" len="med"/>
              </a:ln>
              <a:solidFill>
                <a:srgbClr val="33CCFF"/>
              </a:solidFill>
              <a:effectLst>
                <a:outerShdw dist="125724" dir="18900000" algn="ctr" rotWithShape="0">
                  <a:srgbClr val="000099"/>
                </a:outerShdw>
              </a:effectLst>
              <a:latin typeface="宋体" panose="02010600030101010101" pitchFamily="2" charset="-122"/>
              <a:ea typeface="宋体" panose="02010600030101010101" pitchFamily="2"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45058"/>
                                        </p:tgtEl>
                                        <p:attrNameLst>
                                          <p:attrName>style.visibility</p:attrName>
                                        </p:attrNameLst>
                                      </p:cBhvr>
                                      <p:to>
                                        <p:strVal val="visible"/>
                                      </p:to>
                                    </p:set>
                                    <p:animEffect transition="in" filter="blinds(horizontal)">
                                      <p:cBhvr>
                                        <p:cTn id="7" dur="500"/>
                                        <p:tgtEl>
                                          <p:spTgt spid="45058"/>
                                        </p:tgtEl>
                                      </p:cBhvr>
                                    </p:animEffect>
                                  </p:childTnLst>
                                </p:cTn>
                              </p:par>
                            </p:childTnLst>
                          </p:cTn>
                        </p:par>
                        <p:par>
                          <p:cTn id="8" fill="hold">
                            <p:stCondLst>
                              <p:cond delay="500"/>
                            </p:stCondLst>
                            <p:childTnLst>
                              <p:par>
                                <p:cTn id="9" presetID="3" presetClass="entr" presetSubtype="10" fill="hold" grpId="0" nodeType="afterEffect">
                                  <p:stCondLst>
                                    <p:cond delay="0"/>
                                  </p:stCondLst>
                                  <p:childTnLst>
                                    <p:set>
                                      <p:cBhvr>
                                        <p:cTn id="10" dur="1" fill="hold">
                                          <p:stCondLst>
                                            <p:cond delay="0"/>
                                          </p:stCondLst>
                                        </p:cTn>
                                        <p:tgtEl>
                                          <p:spTgt spid="45060"/>
                                        </p:tgtEl>
                                        <p:attrNameLst>
                                          <p:attrName>style.visibility</p:attrName>
                                        </p:attrNameLst>
                                      </p:cBhvr>
                                      <p:to>
                                        <p:strVal val="visible"/>
                                      </p:to>
                                    </p:set>
                                    <p:animEffect transition="in" filter="blinds(horizontal)">
                                      <p:cBhvr>
                                        <p:cTn id="11" dur="500"/>
                                        <p:tgtEl>
                                          <p:spTgt spid="45060"/>
                                        </p:tgtEl>
                                      </p:cBhvr>
                                    </p:animEffect>
                                  </p:childTnLst>
                                </p:cTn>
                              </p:par>
                            </p:childTnLst>
                          </p:cTn>
                        </p:par>
                      </p:childTnLst>
                    </p:cTn>
                  </p:par>
                  <p:par>
                    <p:cTn id="12" fill="hold">
                      <p:stCondLst>
                        <p:cond delay="indefinite"/>
                      </p:stCondLst>
                      <p:childTnLst>
                        <p:par>
                          <p:cTn id="13" fill="hold">
                            <p:stCondLst>
                              <p:cond delay="0"/>
                            </p:stCondLst>
                            <p:childTnLst>
                              <p:par>
                                <p:cTn id="14" presetID="4" presetClass="entr" presetSubtype="32" fill="hold" grpId="0" nodeType="clickEffect">
                                  <p:stCondLst>
                                    <p:cond delay="0"/>
                                  </p:stCondLst>
                                  <p:childTnLst>
                                    <p:set>
                                      <p:cBhvr>
                                        <p:cTn id="15" dur="1" fill="hold">
                                          <p:stCondLst>
                                            <p:cond delay="0"/>
                                          </p:stCondLst>
                                        </p:cTn>
                                        <p:tgtEl>
                                          <p:spTgt spid="45059">
                                            <p:txEl>
                                              <p:charRg st="0" end="51"/>
                                            </p:txEl>
                                          </p:spTgt>
                                        </p:tgtEl>
                                        <p:attrNameLst>
                                          <p:attrName>style.visibility</p:attrName>
                                        </p:attrNameLst>
                                      </p:cBhvr>
                                      <p:to>
                                        <p:strVal val="visible"/>
                                      </p:to>
                                    </p:set>
                                    <p:animEffect transition="in" filter="box(out)">
                                      <p:cBhvr>
                                        <p:cTn id="16" dur="500"/>
                                        <p:tgtEl>
                                          <p:spTgt spid="45059">
                                            <p:txEl>
                                              <p:charRg st="0" end="51"/>
                                            </p:txEl>
                                          </p:spTgt>
                                        </p:tgtEl>
                                      </p:cBhvr>
                                    </p:animEffect>
                                  </p:childTnLst>
                                  <p:subTnLst>
                                    <p:audio>
                                      <p:cMediaNode>
                                        <p:cTn display="0" masterRel="sameClick">
                                          <p:stCondLst>
                                            <p:cond evt="begin" delay="0">
                                              <p:tn val="14"/>
                                            </p:cond>
                                          </p:stCondLst>
                                          <p:endCondLst>
                                            <p:cond evt="onStopAudio" delay="0">
                                              <p:tgtEl>
                                                <p:sldTgt/>
                                              </p:tgtEl>
                                            </p:cond>
                                          </p:endCondLst>
                                        </p:cTn>
                                        <p:tgtEl>
                                          <p:sndTgt r:embed="rId3" name="camera.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059" grpId="0" build="p"/>
      <p:bldP spid="45060"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6865" name="文本框 46081"/>
          <p:cNvSpPr txBox="1"/>
          <p:nvPr/>
        </p:nvSpPr>
        <p:spPr>
          <a:xfrm>
            <a:off x="381000" y="381000"/>
            <a:ext cx="8001000" cy="1066800"/>
          </a:xfrm>
          <a:prstGeom prst="rect">
            <a:avLst/>
          </a:prstGeom>
          <a:noFill/>
          <a:ln w="9525">
            <a:noFill/>
          </a:ln>
        </p:spPr>
        <p:txBody>
          <a:bodyPr anchor="t">
            <a:spAutoFit/>
          </a:bodyPr>
          <a:p>
            <a:pPr eaLnBrk="0" hangingPunct="0">
              <a:spcBef>
                <a:spcPct val="50000"/>
              </a:spcBef>
              <a:buClrTx/>
            </a:pPr>
            <a:r>
              <a:rPr lang="en-US" altLang="zh-CN" sz="3200" b="1">
                <a:solidFill>
                  <a:srgbClr val="FFFF00"/>
                </a:solidFill>
                <a:latin typeface="Times New Roman" panose="02020603050405020304" pitchFamily="18" charset="0"/>
                <a:ea typeface="宋体" panose="02010600030101010101" pitchFamily="2" charset="-122"/>
              </a:rPr>
              <a:t>3.</a:t>
            </a:r>
            <a:r>
              <a:rPr lang="zh-CN" altLang="en-US" sz="3200" b="1" dirty="0">
                <a:solidFill>
                  <a:srgbClr val="FFFF00"/>
                </a:solidFill>
                <a:latin typeface="宋体" panose="02010600030101010101" pitchFamily="2" charset="-122"/>
                <a:ea typeface="宋体" panose="02010600030101010101" pitchFamily="2" charset="-122"/>
              </a:rPr>
              <a:t>已知全班同学他们有的步行，有的骑车，还有的乘车上学，根据已知信息完成下表．</a:t>
            </a:r>
            <a:r>
              <a:rPr lang="zh-CN" altLang="en-US" sz="3200" b="1" dirty="0">
                <a:solidFill>
                  <a:srgbClr val="FFFF00"/>
                </a:solidFill>
                <a:latin typeface="Times New Roman" panose="02020603050405020304" pitchFamily="18" charset="0"/>
                <a:ea typeface="宋体" panose="02010600030101010101" pitchFamily="2" charset="-122"/>
              </a:rPr>
              <a:t> </a:t>
            </a:r>
            <a:endParaRPr lang="zh-CN" altLang="en-US" sz="3200" b="1" dirty="0">
              <a:solidFill>
                <a:srgbClr val="FFFF00"/>
              </a:solidFill>
              <a:latin typeface="Times New Roman" panose="02020603050405020304" pitchFamily="18" charset="0"/>
              <a:ea typeface="宋体" panose="02010600030101010101" pitchFamily="2" charset="-122"/>
            </a:endParaRPr>
          </a:p>
        </p:txBody>
      </p:sp>
      <p:grpSp>
        <p:nvGrpSpPr>
          <p:cNvPr id="36866" name="组合 46082"/>
          <p:cNvGrpSpPr/>
          <p:nvPr/>
        </p:nvGrpSpPr>
        <p:grpSpPr>
          <a:xfrm>
            <a:off x="228600" y="1524000"/>
            <a:ext cx="8077200" cy="5029200"/>
            <a:chOff x="-3" y="-3"/>
            <a:chExt cx="3014" cy="1542"/>
          </a:xfrm>
        </p:grpSpPr>
        <p:grpSp>
          <p:nvGrpSpPr>
            <p:cNvPr id="36867" name="组合 46083"/>
            <p:cNvGrpSpPr/>
            <p:nvPr/>
          </p:nvGrpSpPr>
          <p:grpSpPr>
            <a:xfrm>
              <a:off x="0" y="0"/>
              <a:ext cx="3008" cy="1536"/>
              <a:chOff x="0" y="0"/>
              <a:chExt cx="3008" cy="1536"/>
            </a:xfrm>
          </p:grpSpPr>
          <p:grpSp>
            <p:nvGrpSpPr>
              <p:cNvPr id="36868" name="组合 46084"/>
              <p:cNvGrpSpPr/>
              <p:nvPr/>
            </p:nvGrpSpPr>
            <p:grpSpPr>
              <a:xfrm>
                <a:off x="0" y="0"/>
                <a:ext cx="1022" cy="384"/>
                <a:chOff x="0" y="0"/>
                <a:chExt cx="1022" cy="384"/>
              </a:xfrm>
            </p:grpSpPr>
            <p:sp>
              <p:nvSpPr>
                <p:cNvPr id="36869" name="矩形 46085"/>
                <p:cNvSpPr/>
                <p:nvPr/>
              </p:nvSpPr>
              <p:spPr>
                <a:xfrm>
                  <a:off x="43" y="0"/>
                  <a:ext cx="936" cy="384"/>
                </a:xfrm>
                <a:prstGeom prst="rect">
                  <a:avLst/>
                </a:prstGeom>
                <a:noFill/>
                <a:ln w="9525" cap="flat" cmpd="sng">
                  <a:solidFill>
                    <a:srgbClr val="FFFF00"/>
                  </a:solidFill>
                  <a:prstDash val="solid"/>
                  <a:miter/>
                  <a:headEnd type="none" w="med" len="med"/>
                  <a:tailEnd type="none" w="med" len="med"/>
                </a:ln>
              </p:spPr>
              <p:txBody>
                <a:bodyPr anchor="ctr"/>
                <a:p>
                  <a:pPr algn="ctr">
                    <a:buClrTx/>
                  </a:pPr>
                  <a:r>
                    <a:rPr lang="zh-CN" altLang="en-US" sz="2800" b="1" dirty="0">
                      <a:solidFill>
                        <a:srgbClr val="FFFF00"/>
                      </a:solidFill>
                      <a:latin typeface="Times New Roman" panose="02020603050405020304" pitchFamily="18" charset="0"/>
                      <a:ea typeface="宋体" panose="02010600030101010101" pitchFamily="2" charset="-122"/>
                    </a:rPr>
                    <a:t>上学方式</a:t>
                  </a:r>
                  <a:endParaRPr lang="zh-CN" altLang="en-US" sz="2800" b="1" dirty="0">
                    <a:solidFill>
                      <a:srgbClr val="FFFF00"/>
                    </a:solidFill>
                    <a:latin typeface="Times New Roman" panose="02020603050405020304" pitchFamily="18" charset="0"/>
                    <a:ea typeface="宋体" panose="02010600030101010101" pitchFamily="2" charset="-122"/>
                  </a:endParaRPr>
                </a:p>
                <a:p>
                  <a:pPr algn="ctr" eaLnBrk="0" hangingPunct="0">
                    <a:buClrTx/>
                  </a:pPr>
                  <a:endParaRPr lang="zh-CN" altLang="en-US" sz="2800" b="1" dirty="0">
                    <a:solidFill>
                      <a:srgbClr val="FFFF00"/>
                    </a:solidFill>
                    <a:latin typeface="Times New Roman" panose="02020603050405020304" pitchFamily="18" charset="0"/>
                    <a:ea typeface="宋体" panose="02010600030101010101" pitchFamily="2" charset="-122"/>
                  </a:endParaRPr>
                </a:p>
              </p:txBody>
            </p:sp>
            <p:sp>
              <p:nvSpPr>
                <p:cNvPr id="36870" name="矩形 46086"/>
                <p:cNvSpPr/>
                <p:nvPr/>
              </p:nvSpPr>
              <p:spPr>
                <a:xfrm>
                  <a:off x="0" y="0"/>
                  <a:ext cx="1022" cy="384"/>
                </a:xfrm>
                <a:prstGeom prst="rect">
                  <a:avLst/>
                </a:prstGeom>
                <a:noFill/>
                <a:ln w="7" cap="flat" cmpd="sng">
                  <a:solidFill>
                    <a:srgbClr val="FFFF00"/>
                  </a:solidFill>
                  <a:prstDash val="solid"/>
                  <a:miter/>
                  <a:headEnd type="none" w="med" len="med"/>
                  <a:tailEnd type="none" w="med" len="med"/>
                </a:ln>
              </p:spPr>
              <p:txBody>
                <a:bodyPr anchor="t"/>
                <a:p>
                  <a:endParaRPr lang="zh-CN" altLang="en-US">
                    <a:latin typeface="Arial" panose="020B0604020202020204" pitchFamily="34" charset="0"/>
                    <a:ea typeface="宋体" panose="02010600030101010101" pitchFamily="2" charset="-122"/>
                  </a:endParaRPr>
                </a:p>
              </p:txBody>
            </p:sp>
          </p:grpSp>
          <p:grpSp>
            <p:nvGrpSpPr>
              <p:cNvPr id="36871" name="组合 46087"/>
              <p:cNvGrpSpPr/>
              <p:nvPr/>
            </p:nvGrpSpPr>
            <p:grpSpPr>
              <a:xfrm>
                <a:off x="1022" y="0"/>
                <a:ext cx="662" cy="384"/>
                <a:chOff x="1022" y="0"/>
                <a:chExt cx="662" cy="384"/>
              </a:xfrm>
            </p:grpSpPr>
            <p:sp>
              <p:nvSpPr>
                <p:cNvPr id="36872" name="矩形 46088"/>
                <p:cNvSpPr/>
                <p:nvPr/>
              </p:nvSpPr>
              <p:spPr>
                <a:xfrm>
                  <a:off x="1065" y="0"/>
                  <a:ext cx="576" cy="384"/>
                </a:xfrm>
                <a:prstGeom prst="rect">
                  <a:avLst/>
                </a:prstGeom>
                <a:noFill/>
                <a:ln w="9525" cap="flat" cmpd="sng">
                  <a:solidFill>
                    <a:srgbClr val="FFFF00"/>
                  </a:solidFill>
                  <a:prstDash val="solid"/>
                  <a:miter/>
                  <a:headEnd type="none" w="med" len="med"/>
                  <a:tailEnd type="none" w="med" len="med"/>
                </a:ln>
              </p:spPr>
              <p:txBody>
                <a:bodyPr anchor="ctr"/>
                <a:p>
                  <a:pPr algn="ctr">
                    <a:buClrTx/>
                  </a:pPr>
                  <a:r>
                    <a:rPr lang="zh-CN" altLang="en-US" sz="2800" b="1" dirty="0">
                      <a:solidFill>
                        <a:srgbClr val="FFFF00"/>
                      </a:solidFill>
                      <a:latin typeface="Times New Roman" panose="02020603050405020304" pitchFamily="18" charset="0"/>
                      <a:ea typeface="宋体" panose="02010600030101010101" pitchFamily="2" charset="-122"/>
                    </a:rPr>
                    <a:t>步行</a:t>
                  </a:r>
                  <a:endParaRPr lang="zh-CN" altLang="en-US" sz="2800" b="1" dirty="0">
                    <a:solidFill>
                      <a:srgbClr val="FFFF00"/>
                    </a:solidFill>
                    <a:latin typeface="Times New Roman" panose="02020603050405020304" pitchFamily="18" charset="0"/>
                    <a:ea typeface="宋体" panose="02010600030101010101" pitchFamily="2" charset="-122"/>
                  </a:endParaRPr>
                </a:p>
                <a:p>
                  <a:pPr algn="ctr" eaLnBrk="0" hangingPunct="0">
                    <a:buClrTx/>
                  </a:pPr>
                  <a:endParaRPr lang="zh-CN" altLang="en-US" sz="2800" b="1" dirty="0">
                    <a:solidFill>
                      <a:srgbClr val="FFFF00"/>
                    </a:solidFill>
                    <a:latin typeface="Times New Roman" panose="02020603050405020304" pitchFamily="18" charset="0"/>
                    <a:ea typeface="宋体" panose="02010600030101010101" pitchFamily="2" charset="-122"/>
                  </a:endParaRPr>
                </a:p>
              </p:txBody>
            </p:sp>
            <p:sp>
              <p:nvSpPr>
                <p:cNvPr id="36873" name="矩形 46089"/>
                <p:cNvSpPr/>
                <p:nvPr/>
              </p:nvSpPr>
              <p:spPr>
                <a:xfrm>
                  <a:off x="1022" y="0"/>
                  <a:ext cx="662" cy="384"/>
                </a:xfrm>
                <a:prstGeom prst="rect">
                  <a:avLst/>
                </a:prstGeom>
                <a:noFill/>
                <a:ln w="7" cap="flat" cmpd="sng">
                  <a:solidFill>
                    <a:srgbClr val="FFFF00"/>
                  </a:solidFill>
                  <a:prstDash val="solid"/>
                  <a:miter/>
                  <a:headEnd type="none" w="med" len="med"/>
                  <a:tailEnd type="none" w="med" len="med"/>
                </a:ln>
              </p:spPr>
              <p:txBody>
                <a:bodyPr anchor="t"/>
                <a:p>
                  <a:endParaRPr lang="zh-CN" altLang="en-US">
                    <a:latin typeface="Arial" panose="020B0604020202020204" pitchFamily="34" charset="0"/>
                    <a:ea typeface="宋体" panose="02010600030101010101" pitchFamily="2" charset="-122"/>
                  </a:endParaRPr>
                </a:p>
              </p:txBody>
            </p:sp>
          </p:grpSp>
          <p:grpSp>
            <p:nvGrpSpPr>
              <p:cNvPr id="36874" name="组合 46090"/>
              <p:cNvGrpSpPr/>
              <p:nvPr/>
            </p:nvGrpSpPr>
            <p:grpSpPr>
              <a:xfrm>
                <a:off x="1684" y="0"/>
                <a:ext cx="662" cy="384"/>
                <a:chOff x="1684" y="0"/>
                <a:chExt cx="662" cy="384"/>
              </a:xfrm>
            </p:grpSpPr>
            <p:sp>
              <p:nvSpPr>
                <p:cNvPr id="36875" name="矩形 46091"/>
                <p:cNvSpPr/>
                <p:nvPr/>
              </p:nvSpPr>
              <p:spPr>
                <a:xfrm>
                  <a:off x="1727" y="0"/>
                  <a:ext cx="576" cy="384"/>
                </a:xfrm>
                <a:prstGeom prst="rect">
                  <a:avLst/>
                </a:prstGeom>
                <a:noFill/>
                <a:ln w="9525" cap="flat" cmpd="sng">
                  <a:solidFill>
                    <a:srgbClr val="FFFF00"/>
                  </a:solidFill>
                  <a:prstDash val="solid"/>
                  <a:miter/>
                  <a:headEnd type="none" w="med" len="med"/>
                  <a:tailEnd type="none" w="med" len="med"/>
                </a:ln>
              </p:spPr>
              <p:txBody>
                <a:bodyPr anchor="ctr"/>
                <a:p>
                  <a:pPr algn="ctr">
                    <a:buClrTx/>
                  </a:pPr>
                  <a:r>
                    <a:rPr lang="zh-CN" altLang="en-US" sz="2800" b="1" dirty="0">
                      <a:solidFill>
                        <a:srgbClr val="FFFF00"/>
                      </a:solidFill>
                      <a:latin typeface="Times New Roman" panose="02020603050405020304" pitchFamily="18" charset="0"/>
                      <a:ea typeface="宋体" panose="02010600030101010101" pitchFamily="2" charset="-122"/>
                    </a:rPr>
                    <a:t>骑车</a:t>
                  </a:r>
                  <a:endParaRPr lang="zh-CN" altLang="en-US" sz="2800" b="1" dirty="0">
                    <a:solidFill>
                      <a:srgbClr val="FFFF00"/>
                    </a:solidFill>
                    <a:latin typeface="Times New Roman" panose="02020603050405020304" pitchFamily="18" charset="0"/>
                    <a:ea typeface="宋体" panose="02010600030101010101" pitchFamily="2" charset="-122"/>
                  </a:endParaRPr>
                </a:p>
                <a:p>
                  <a:pPr algn="ctr" eaLnBrk="0" hangingPunct="0">
                    <a:buClrTx/>
                  </a:pPr>
                  <a:endParaRPr lang="zh-CN" altLang="en-US" sz="2800" b="1" dirty="0">
                    <a:solidFill>
                      <a:srgbClr val="FFFF00"/>
                    </a:solidFill>
                    <a:latin typeface="Times New Roman" panose="02020603050405020304" pitchFamily="18" charset="0"/>
                    <a:ea typeface="宋体" panose="02010600030101010101" pitchFamily="2" charset="-122"/>
                  </a:endParaRPr>
                </a:p>
              </p:txBody>
            </p:sp>
            <p:sp>
              <p:nvSpPr>
                <p:cNvPr id="36876" name="矩形 46092"/>
                <p:cNvSpPr/>
                <p:nvPr/>
              </p:nvSpPr>
              <p:spPr>
                <a:xfrm>
                  <a:off x="1684" y="0"/>
                  <a:ext cx="662" cy="384"/>
                </a:xfrm>
                <a:prstGeom prst="rect">
                  <a:avLst/>
                </a:prstGeom>
                <a:noFill/>
                <a:ln w="7" cap="flat" cmpd="sng">
                  <a:solidFill>
                    <a:srgbClr val="FFFF00"/>
                  </a:solidFill>
                  <a:prstDash val="solid"/>
                  <a:miter/>
                  <a:headEnd type="none" w="med" len="med"/>
                  <a:tailEnd type="none" w="med" len="med"/>
                </a:ln>
              </p:spPr>
              <p:txBody>
                <a:bodyPr anchor="t"/>
                <a:p>
                  <a:endParaRPr lang="zh-CN" altLang="en-US">
                    <a:latin typeface="Arial" panose="020B0604020202020204" pitchFamily="34" charset="0"/>
                    <a:ea typeface="宋体" panose="02010600030101010101" pitchFamily="2" charset="-122"/>
                  </a:endParaRPr>
                </a:p>
              </p:txBody>
            </p:sp>
          </p:grpSp>
          <p:grpSp>
            <p:nvGrpSpPr>
              <p:cNvPr id="36877" name="组合 46093"/>
              <p:cNvGrpSpPr/>
              <p:nvPr/>
            </p:nvGrpSpPr>
            <p:grpSpPr>
              <a:xfrm>
                <a:off x="2346" y="0"/>
                <a:ext cx="662" cy="384"/>
                <a:chOff x="2346" y="0"/>
                <a:chExt cx="662" cy="384"/>
              </a:xfrm>
            </p:grpSpPr>
            <p:sp>
              <p:nvSpPr>
                <p:cNvPr id="36878" name="矩形 46094"/>
                <p:cNvSpPr/>
                <p:nvPr/>
              </p:nvSpPr>
              <p:spPr>
                <a:xfrm>
                  <a:off x="2389" y="0"/>
                  <a:ext cx="576" cy="384"/>
                </a:xfrm>
                <a:prstGeom prst="rect">
                  <a:avLst/>
                </a:prstGeom>
                <a:noFill/>
                <a:ln w="9525" cap="flat" cmpd="sng">
                  <a:solidFill>
                    <a:srgbClr val="FFFF00"/>
                  </a:solidFill>
                  <a:prstDash val="solid"/>
                  <a:miter/>
                  <a:headEnd type="none" w="med" len="med"/>
                  <a:tailEnd type="none" w="med" len="med"/>
                </a:ln>
              </p:spPr>
              <p:txBody>
                <a:bodyPr anchor="ctr"/>
                <a:p>
                  <a:pPr algn="ctr">
                    <a:buClrTx/>
                  </a:pPr>
                  <a:r>
                    <a:rPr lang="zh-CN" altLang="en-US" sz="2800" b="1" dirty="0">
                      <a:solidFill>
                        <a:srgbClr val="FFFF00"/>
                      </a:solidFill>
                      <a:latin typeface="Times New Roman" panose="02020603050405020304" pitchFamily="18" charset="0"/>
                      <a:ea typeface="宋体" panose="02010600030101010101" pitchFamily="2" charset="-122"/>
                    </a:rPr>
                    <a:t>乘车</a:t>
                  </a:r>
                  <a:endParaRPr lang="zh-CN" altLang="en-US" sz="2800" b="1" dirty="0">
                    <a:solidFill>
                      <a:srgbClr val="FFFF00"/>
                    </a:solidFill>
                    <a:latin typeface="Times New Roman" panose="02020603050405020304" pitchFamily="18" charset="0"/>
                    <a:ea typeface="宋体" panose="02010600030101010101" pitchFamily="2" charset="-122"/>
                  </a:endParaRPr>
                </a:p>
                <a:p>
                  <a:pPr algn="ctr" eaLnBrk="0" hangingPunct="0">
                    <a:buClrTx/>
                  </a:pPr>
                  <a:endParaRPr lang="zh-CN" altLang="en-US" sz="2800" b="1" dirty="0">
                    <a:solidFill>
                      <a:srgbClr val="FFFF00"/>
                    </a:solidFill>
                    <a:latin typeface="Times New Roman" panose="02020603050405020304" pitchFamily="18" charset="0"/>
                    <a:ea typeface="宋体" panose="02010600030101010101" pitchFamily="2" charset="-122"/>
                  </a:endParaRPr>
                </a:p>
              </p:txBody>
            </p:sp>
            <p:sp>
              <p:nvSpPr>
                <p:cNvPr id="36879" name="矩形 46095"/>
                <p:cNvSpPr/>
                <p:nvPr/>
              </p:nvSpPr>
              <p:spPr>
                <a:xfrm>
                  <a:off x="2346" y="0"/>
                  <a:ext cx="662" cy="384"/>
                </a:xfrm>
                <a:prstGeom prst="rect">
                  <a:avLst/>
                </a:prstGeom>
                <a:noFill/>
                <a:ln w="7" cap="flat" cmpd="sng">
                  <a:solidFill>
                    <a:srgbClr val="FFFF00"/>
                  </a:solidFill>
                  <a:prstDash val="solid"/>
                  <a:miter/>
                  <a:headEnd type="none" w="med" len="med"/>
                  <a:tailEnd type="none" w="med" len="med"/>
                </a:ln>
              </p:spPr>
              <p:txBody>
                <a:bodyPr anchor="t"/>
                <a:p>
                  <a:endParaRPr lang="zh-CN" altLang="en-US">
                    <a:latin typeface="Arial" panose="020B0604020202020204" pitchFamily="34" charset="0"/>
                    <a:ea typeface="宋体" panose="02010600030101010101" pitchFamily="2" charset="-122"/>
                  </a:endParaRPr>
                </a:p>
              </p:txBody>
            </p:sp>
          </p:grpSp>
          <p:grpSp>
            <p:nvGrpSpPr>
              <p:cNvPr id="36880" name="组合 46096"/>
              <p:cNvGrpSpPr/>
              <p:nvPr/>
            </p:nvGrpSpPr>
            <p:grpSpPr>
              <a:xfrm>
                <a:off x="0" y="384"/>
                <a:ext cx="1022" cy="384"/>
                <a:chOff x="0" y="384"/>
                <a:chExt cx="1022" cy="384"/>
              </a:xfrm>
            </p:grpSpPr>
            <p:sp>
              <p:nvSpPr>
                <p:cNvPr id="36881" name="矩形 46097"/>
                <p:cNvSpPr/>
                <p:nvPr/>
              </p:nvSpPr>
              <p:spPr>
                <a:xfrm>
                  <a:off x="43" y="384"/>
                  <a:ext cx="936" cy="384"/>
                </a:xfrm>
                <a:prstGeom prst="rect">
                  <a:avLst/>
                </a:prstGeom>
                <a:noFill/>
                <a:ln w="9525" cap="flat" cmpd="sng">
                  <a:solidFill>
                    <a:srgbClr val="FFFF00"/>
                  </a:solidFill>
                  <a:prstDash val="solid"/>
                  <a:miter/>
                  <a:headEnd type="none" w="med" len="med"/>
                  <a:tailEnd type="none" w="med" len="med"/>
                </a:ln>
              </p:spPr>
              <p:txBody>
                <a:bodyPr anchor="ctr"/>
                <a:p>
                  <a:pPr algn="ctr">
                    <a:buClrTx/>
                  </a:pPr>
                  <a:r>
                    <a:rPr lang="en-US" altLang="zh-CN" sz="2800" b="1" dirty="0">
                      <a:solidFill>
                        <a:srgbClr val="FFFF00"/>
                      </a:solidFill>
                      <a:latin typeface="Times New Roman" panose="02020603050405020304" pitchFamily="18" charset="0"/>
                      <a:ea typeface="宋体" panose="02010600030101010101" pitchFamily="2" charset="-122"/>
                    </a:rPr>
                    <a:t>“</a:t>
                  </a:r>
                  <a:r>
                    <a:rPr lang="zh-CN" altLang="en-US" sz="2800" b="1" dirty="0">
                      <a:solidFill>
                        <a:srgbClr val="FFFF00"/>
                      </a:solidFill>
                      <a:latin typeface="Times New Roman" panose="02020603050405020304" pitchFamily="18" charset="0"/>
                      <a:ea typeface="宋体" panose="02010600030101010101" pitchFamily="2" charset="-122"/>
                    </a:rPr>
                    <a:t>正”字法记录</a:t>
                  </a:r>
                  <a:endParaRPr lang="zh-CN" altLang="en-US" sz="2800" b="1" dirty="0">
                    <a:solidFill>
                      <a:srgbClr val="FFFF00"/>
                    </a:solidFill>
                    <a:latin typeface="Times New Roman" panose="02020603050405020304" pitchFamily="18" charset="0"/>
                    <a:ea typeface="宋体" panose="02010600030101010101" pitchFamily="2" charset="-122"/>
                  </a:endParaRPr>
                </a:p>
                <a:p>
                  <a:pPr algn="ctr" eaLnBrk="0" hangingPunct="0">
                    <a:buClrTx/>
                  </a:pPr>
                  <a:endParaRPr lang="zh-CN" altLang="en-US" sz="2800" b="1" dirty="0">
                    <a:solidFill>
                      <a:srgbClr val="FFFF00"/>
                    </a:solidFill>
                    <a:latin typeface="Times New Roman" panose="02020603050405020304" pitchFamily="18" charset="0"/>
                    <a:ea typeface="宋体" panose="02010600030101010101" pitchFamily="2" charset="-122"/>
                  </a:endParaRPr>
                </a:p>
              </p:txBody>
            </p:sp>
            <p:sp>
              <p:nvSpPr>
                <p:cNvPr id="36882" name="矩形 46098"/>
                <p:cNvSpPr/>
                <p:nvPr/>
              </p:nvSpPr>
              <p:spPr>
                <a:xfrm>
                  <a:off x="0" y="384"/>
                  <a:ext cx="1022" cy="384"/>
                </a:xfrm>
                <a:prstGeom prst="rect">
                  <a:avLst/>
                </a:prstGeom>
                <a:noFill/>
                <a:ln w="7" cap="flat" cmpd="sng">
                  <a:solidFill>
                    <a:srgbClr val="FFFF00"/>
                  </a:solidFill>
                  <a:prstDash val="solid"/>
                  <a:miter/>
                  <a:headEnd type="none" w="med" len="med"/>
                  <a:tailEnd type="none" w="med" len="med"/>
                </a:ln>
              </p:spPr>
              <p:txBody>
                <a:bodyPr anchor="t"/>
                <a:p>
                  <a:endParaRPr lang="zh-CN" altLang="en-US">
                    <a:latin typeface="Arial" panose="020B0604020202020204" pitchFamily="34" charset="0"/>
                    <a:ea typeface="宋体" panose="02010600030101010101" pitchFamily="2" charset="-122"/>
                  </a:endParaRPr>
                </a:p>
              </p:txBody>
            </p:sp>
          </p:grpSp>
          <p:grpSp>
            <p:nvGrpSpPr>
              <p:cNvPr id="36883" name="组合 46099"/>
              <p:cNvGrpSpPr/>
              <p:nvPr/>
            </p:nvGrpSpPr>
            <p:grpSpPr>
              <a:xfrm>
                <a:off x="1022" y="384"/>
                <a:ext cx="662" cy="384"/>
                <a:chOff x="1022" y="384"/>
                <a:chExt cx="662" cy="384"/>
              </a:xfrm>
            </p:grpSpPr>
            <p:sp>
              <p:nvSpPr>
                <p:cNvPr id="36884" name="矩形 46100"/>
                <p:cNvSpPr/>
                <p:nvPr/>
              </p:nvSpPr>
              <p:spPr>
                <a:xfrm>
                  <a:off x="1065" y="384"/>
                  <a:ext cx="576" cy="384"/>
                </a:xfrm>
                <a:prstGeom prst="rect">
                  <a:avLst/>
                </a:prstGeom>
                <a:noFill/>
                <a:ln w="9525" cap="flat" cmpd="sng">
                  <a:solidFill>
                    <a:srgbClr val="FFFF00"/>
                  </a:solidFill>
                  <a:prstDash val="solid"/>
                  <a:miter/>
                  <a:headEnd type="none" w="med" len="med"/>
                  <a:tailEnd type="none" w="med" len="med"/>
                </a:ln>
              </p:spPr>
              <p:txBody>
                <a:bodyPr anchor="ctr"/>
                <a:p>
                  <a:pPr algn="ctr">
                    <a:buClrTx/>
                  </a:pPr>
                  <a:r>
                    <a:rPr lang="zh-CN" altLang="en-US" sz="2800" b="1" dirty="0">
                      <a:solidFill>
                        <a:srgbClr val="FFFF00"/>
                      </a:solidFill>
                      <a:latin typeface="Times New Roman" panose="02020603050405020304" pitchFamily="18" charset="0"/>
                      <a:ea typeface="宋体" panose="02010600030101010101" pitchFamily="2" charset="-122"/>
                    </a:rPr>
                    <a:t>正正正</a:t>
                  </a:r>
                  <a:endParaRPr lang="zh-CN" altLang="en-US" sz="2800" b="1" dirty="0">
                    <a:solidFill>
                      <a:srgbClr val="FFFF00"/>
                    </a:solidFill>
                    <a:latin typeface="Times New Roman" panose="02020603050405020304" pitchFamily="18" charset="0"/>
                    <a:ea typeface="宋体" panose="02010600030101010101" pitchFamily="2" charset="-122"/>
                  </a:endParaRPr>
                </a:p>
                <a:p>
                  <a:pPr algn="ctr" eaLnBrk="0" hangingPunct="0">
                    <a:buClrTx/>
                  </a:pPr>
                  <a:endParaRPr lang="zh-CN" altLang="en-US" sz="2800" b="1" dirty="0">
                    <a:solidFill>
                      <a:srgbClr val="FFFF00"/>
                    </a:solidFill>
                    <a:latin typeface="Times New Roman" panose="02020603050405020304" pitchFamily="18" charset="0"/>
                    <a:ea typeface="宋体" panose="02010600030101010101" pitchFamily="2" charset="-122"/>
                  </a:endParaRPr>
                </a:p>
              </p:txBody>
            </p:sp>
            <p:sp>
              <p:nvSpPr>
                <p:cNvPr id="36885" name="矩形 46101"/>
                <p:cNvSpPr/>
                <p:nvPr/>
              </p:nvSpPr>
              <p:spPr>
                <a:xfrm>
                  <a:off x="1022" y="384"/>
                  <a:ext cx="662" cy="384"/>
                </a:xfrm>
                <a:prstGeom prst="rect">
                  <a:avLst/>
                </a:prstGeom>
                <a:noFill/>
                <a:ln w="7" cap="flat" cmpd="sng">
                  <a:solidFill>
                    <a:srgbClr val="FFFF00"/>
                  </a:solidFill>
                  <a:prstDash val="solid"/>
                  <a:miter/>
                  <a:headEnd type="none" w="med" len="med"/>
                  <a:tailEnd type="none" w="med" len="med"/>
                </a:ln>
              </p:spPr>
              <p:txBody>
                <a:bodyPr anchor="t"/>
                <a:p>
                  <a:endParaRPr lang="zh-CN" altLang="en-US">
                    <a:latin typeface="Arial" panose="020B0604020202020204" pitchFamily="34" charset="0"/>
                    <a:ea typeface="宋体" panose="02010600030101010101" pitchFamily="2" charset="-122"/>
                  </a:endParaRPr>
                </a:p>
              </p:txBody>
            </p:sp>
          </p:grpSp>
          <p:grpSp>
            <p:nvGrpSpPr>
              <p:cNvPr id="36886" name="组合 46102"/>
              <p:cNvGrpSpPr/>
              <p:nvPr/>
            </p:nvGrpSpPr>
            <p:grpSpPr>
              <a:xfrm>
                <a:off x="1684" y="384"/>
                <a:ext cx="662" cy="384"/>
                <a:chOff x="1684" y="384"/>
                <a:chExt cx="662" cy="384"/>
              </a:xfrm>
            </p:grpSpPr>
            <p:sp>
              <p:nvSpPr>
                <p:cNvPr id="36887" name="矩形 46103"/>
                <p:cNvSpPr/>
                <p:nvPr/>
              </p:nvSpPr>
              <p:spPr>
                <a:xfrm>
                  <a:off x="1727" y="384"/>
                  <a:ext cx="576" cy="384"/>
                </a:xfrm>
                <a:prstGeom prst="rect">
                  <a:avLst/>
                </a:prstGeom>
                <a:noFill/>
                <a:ln w="9525" cap="flat" cmpd="sng">
                  <a:solidFill>
                    <a:srgbClr val="FFFF00"/>
                  </a:solidFill>
                  <a:prstDash val="solid"/>
                  <a:miter/>
                  <a:headEnd type="none" w="med" len="med"/>
                  <a:tailEnd type="none" w="med" len="med"/>
                </a:ln>
              </p:spPr>
              <p:txBody>
                <a:bodyPr anchor="ctr"/>
                <a:p>
                  <a:pPr algn="ctr">
                    <a:buClrTx/>
                  </a:pPr>
                  <a:r>
                    <a:rPr lang="en-US" altLang="zh-CN" sz="2800" b="1" dirty="0">
                      <a:solidFill>
                        <a:srgbClr val="FFFF00"/>
                      </a:solidFill>
                      <a:latin typeface="Times New Roman" panose="02020603050405020304" pitchFamily="18" charset="0"/>
                      <a:ea typeface="宋体" panose="02010600030101010101" pitchFamily="2" charset="-122"/>
                    </a:rPr>
                    <a:t> </a:t>
                  </a:r>
                  <a:endParaRPr lang="en-US" altLang="zh-CN" sz="2800" b="1" dirty="0">
                    <a:solidFill>
                      <a:srgbClr val="FFFF00"/>
                    </a:solidFill>
                    <a:latin typeface="Times New Roman" panose="02020603050405020304" pitchFamily="18" charset="0"/>
                    <a:ea typeface="宋体" panose="02010600030101010101" pitchFamily="2" charset="-122"/>
                  </a:endParaRPr>
                </a:p>
                <a:p>
                  <a:pPr algn="ctr" eaLnBrk="0" hangingPunct="0">
                    <a:buClrTx/>
                  </a:pPr>
                  <a:endParaRPr lang="en-US" altLang="zh-CN" sz="2800" b="1" dirty="0">
                    <a:solidFill>
                      <a:srgbClr val="FFFF00"/>
                    </a:solidFill>
                    <a:latin typeface="Times New Roman" panose="02020603050405020304" pitchFamily="18" charset="0"/>
                    <a:ea typeface="宋体" panose="02010600030101010101" pitchFamily="2" charset="-122"/>
                  </a:endParaRPr>
                </a:p>
              </p:txBody>
            </p:sp>
            <p:sp>
              <p:nvSpPr>
                <p:cNvPr id="36888" name="矩形 46104"/>
                <p:cNvSpPr/>
                <p:nvPr/>
              </p:nvSpPr>
              <p:spPr>
                <a:xfrm>
                  <a:off x="1684" y="384"/>
                  <a:ext cx="662" cy="384"/>
                </a:xfrm>
                <a:prstGeom prst="rect">
                  <a:avLst/>
                </a:prstGeom>
                <a:noFill/>
                <a:ln w="7" cap="flat" cmpd="sng">
                  <a:solidFill>
                    <a:srgbClr val="FFFF00"/>
                  </a:solidFill>
                  <a:prstDash val="solid"/>
                  <a:miter/>
                  <a:headEnd type="none" w="med" len="med"/>
                  <a:tailEnd type="none" w="med" len="med"/>
                </a:ln>
              </p:spPr>
              <p:txBody>
                <a:bodyPr anchor="t"/>
                <a:p>
                  <a:endParaRPr lang="zh-CN" altLang="en-US">
                    <a:latin typeface="Arial" panose="020B0604020202020204" pitchFamily="34" charset="0"/>
                    <a:ea typeface="宋体" panose="02010600030101010101" pitchFamily="2" charset="-122"/>
                  </a:endParaRPr>
                </a:p>
              </p:txBody>
            </p:sp>
          </p:grpSp>
          <p:grpSp>
            <p:nvGrpSpPr>
              <p:cNvPr id="36889" name="组合 46105"/>
              <p:cNvGrpSpPr/>
              <p:nvPr/>
            </p:nvGrpSpPr>
            <p:grpSpPr>
              <a:xfrm>
                <a:off x="2346" y="384"/>
                <a:ext cx="662" cy="384"/>
                <a:chOff x="2346" y="384"/>
                <a:chExt cx="662" cy="384"/>
              </a:xfrm>
            </p:grpSpPr>
            <p:sp>
              <p:nvSpPr>
                <p:cNvPr id="36890" name="矩形 46106"/>
                <p:cNvSpPr/>
                <p:nvPr/>
              </p:nvSpPr>
              <p:spPr>
                <a:xfrm>
                  <a:off x="2389" y="384"/>
                  <a:ext cx="576" cy="384"/>
                </a:xfrm>
                <a:prstGeom prst="rect">
                  <a:avLst/>
                </a:prstGeom>
                <a:noFill/>
                <a:ln w="9525" cap="flat" cmpd="sng">
                  <a:solidFill>
                    <a:srgbClr val="FFFF00"/>
                  </a:solidFill>
                  <a:prstDash val="solid"/>
                  <a:miter/>
                  <a:headEnd type="none" w="med" len="med"/>
                  <a:tailEnd type="none" w="med" len="med"/>
                </a:ln>
              </p:spPr>
              <p:txBody>
                <a:bodyPr anchor="ctr"/>
                <a:p>
                  <a:pPr algn="ctr">
                    <a:buClrTx/>
                  </a:pPr>
                  <a:r>
                    <a:rPr lang="en-US" altLang="zh-CN" sz="2800" b="1" dirty="0">
                      <a:solidFill>
                        <a:srgbClr val="FFFF00"/>
                      </a:solidFill>
                      <a:latin typeface="Times New Roman" panose="02020603050405020304" pitchFamily="18" charset="0"/>
                      <a:ea typeface="宋体" panose="02010600030101010101" pitchFamily="2" charset="-122"/>
                    </a:rPr>
                    <a:t> </a:t>
                  </a:r>
                  <a:endParaRPr lang="en-US" altLang="zh-CN" sz="2800" b="1" dirty="0">
                    <a:solidFill>
                      <a:srgbClr val="FFFF00"/>
                    </a:solidFill>
                    <a:latin typeface="Times New Roman" panose="02020603050405020304" pitchFamily="18" charset="0"/>
                    <a:ea typeface="宋体" panose="02010600030101010101" pitchFamily="2" charset="-122"/>
                  </a:endParaRPr>
                </a:p>
                <a:p>
                  <a:pPr algn="ctr" eaLnBrk="0" hangingPunct="0">
                    <a:buClrTx/>
                  </a:pPr>
                  <a:endParaRPr lang="en-US" altLang="zh-CN" sz="2800" b="1" dirty="0">
                    <a:solidFill>
                      <a:srgbClr val="FFFF00"/>
                    </a:solidFill>
                    <a:latin typeface="Times New Roman" panose="02020603050405020304" pitchFamily="18" charset="0"/>
                    <a:ea typeface="宋体" panose="02010600030101010101" pitchFamily="2" charset="-122"/>
                  </a:endParaRPr>
                </a:p>
              </p:txBody>
            </p:sp>
            <p:sp>
              <p:nvSpPr>
                <p:cNvPr id="36891" name="矩形 46107"/>
                <p:cNvSpPr/>
                <p:nvPr/>
              </p:nvSpPr>
              <p:spPr>
                <a:xfrm>
                  <a:off x="2346" y="384"/>
                  <a:ext cx="662" cy="384"/>
                </a:xfrm>
                <a:prstGeom prst="rect">
                  <a:avLst/>
                </a:prstGeom>
                <a:noFill/>
                <a:ln w="7" cap="flat" cmpd="sng">
                  <a:solidFill>
                    <a:srgbClr val="FFFF00"/>
                  </a:solidFill>
                  <a:prstDash val="solid"/>
                  <a:miter/>
                  <a:headEnd type="none" w="med" len="med"/>
                  <a:tailEnd type="none" w="med" len="med"/>
                </a:ln>
              </p:spPr>
              <p:txBody>
                <a:bodyPr anchor="t"/>
                <a:p>
                  <a:endParaRPr lang="zh-CN" altLang="en-US">
                    <a:latin typeface="Arial" panose="020B0604020202020204" pitchFamily="34" charset="0"/>
                    <a:ea typeface="宋体" panose="02010600030101010101" pitchFamily="2" charset="-122"/>
                  </a:endParaRPr>
                </a:p>
              </p:txBody>
            </p:sp>
          </p:grpSp>
          <p:grpSp>
            <p:nvGrpSpPr>
              <p:cNvPr id="36892" name="组合 46108"/>
              <p:cNvGrpSpPr/>
              <p:nvPr/>
            </p:nvGrpSpPr>
            <p:grpSpPr>
              <a:xfrm>
                <a:off x="0" y="768"/>
                <a:ext cx="1022" cy="384"/>
                <a:chOff x="0" y="768"/>
                <a:chExt cx="1022" cy="384"/>
              </a:xfrm>
            </p:grpSpPr>
            <p:sp>
              <p:nvSpPr>
                <p:cNvPr id="36893" name="矩形 46109"/>
                <p:cNvSpPr/>
                <p:nvPr/>
              </p:nvSpPr>
              <p:spPr>
                <a:xfrm>
                  <a:off x="43" y="768"/>
                  <a:ext cx="936" cy="384"/>
                </a:xfrm>
                <a:prstGeom prst="rect">
                  <a:avLst/>
                </a:prstGeom>
                <a:noFill/>
                <a:ln w="9525" cap="flat" cmpd="sng">
                  <a:solidFill>
                    <a:srgbClr val="FFFF00"/>
                  </a:solidFill>
                  <a:prstDash val="solid"/>
                  <a:miter/>
                  <a:headEnd type="none" w="med" len="med"/>
                  <a:tailEnd type="none" w="med" len="med"/>
                </a:ln>
              </p:spPr>
              <p:txBody>
                <a:bodyPr anchor="ctr"/>
                <a:p>
                  <a:pPr algn="ctr">
                    <a:buClrTx/>
                  </a:pPr>
                  <a:r>
                    <a:rPr lang="zh-CN" altLang="en-US" sz="2800" b="1" dirty="0">
                      <a:solidFill>
                        <a:srgbClr val="FFFF00"/>
                      </a:solidFill>
                      <a:latin typeface="Times New Roman" panose="02020603050405020304" pitchFamily="18" charset="0"/>
                      <a:ea typeface="宋体" panose="02010600030101010101" pitchFamily="2" charset="-122"/>
                    </a:rPr>
                    <a:t>频数</a:t>
                  </a:r>
                  <a:endParaRPr lang="zh-CN" altLang="en-US" sz="2800" b="1" dirty="0">
                    <a:solidFill>
                      <a:srgbClr val="FFFF00"/>
                    </a:solidFill>
                    <a:latin typeface="Times New Roman" panose="02020603050405020304" pitchFamily="18" charset="0"/>
                    <a:ea typeface="宋体" panose="02010600030101010101" pitchFamily="2" charset="-122"/>
                  </a:endParaRPr>
                </a:p>
                <a:p>
                  <a:pPr algn="ctr" eaLnBrk="0" hangingPunct="0">
                    <a:buClrTx/>
                  </a:pPr>
                  <a:endParaRPr lang="zh-CN" altLang="en-US" sz="2800" b="1" dirty="0">
                    <a:solidFill>
                      <a:srgbClr val="FFFF00"/>
                    </a:solidFill>
                    <a:latin typeface="Times New Roman" panose="02020603050405020304" pitchFamily="18" charset="0"/>
                    <a:ea typeface="宋体" panose="02010600030101010101" pitchFamily="2" charset="-122"/>
                  </a:endParaRPr>
                </a:p>
              </p:txBody>
            </p:sp>
            <p:sp>
              <p:nvSpPr>
                <p:cNvPr id="36894" name="矩形 46110"/>
                <p:cNvSpPr/>
                <p:nvPr/>
              </p:nvSpPr>
              <p:spPr>
                <a:xfrm>
                  <a:off x="0" y="768"/>
                  <a:ext cx="1022" cy="384"/>
                </a:xfrm>
                <a:prstGeom prst="rect">
                  <a:avLst/>
                </a:prstGeom>
                <a:noFill/>
                <a:ln w="7" cap="flat" cmpd="sng">
                  <a:solidFill>
                    <a:srgbClr val="FFFF00"/>
                  </a:solidFill>
                  <a:prstDash val="solid"/>
                  <a:miter/>
                  <a:headEnd type="none" w="med" len="med"/>
                  <a:tailEnd type="none" w="med" len="med"/>
                </a:ln>
              </p:spPr>
              <p:txBody>
                <a:bodyPr anchor="t"/>
                <a:p>
                  <a:endParaRPr lang="zh-CN" altLang="en-US">
                    <a:latin typeface="Arial" panose="020B0604020202020204" pitchFamily="34" charset="0"/>
                    <a:ea typeface="宋体" panose="02010600030101010101" pitchFamily="2" charset="-122"/>
                  </a:endParaRPr>
                </a:p>
              </p:txBody>
            </p:sp>
          </p:grpSp>
          <p:grpSp>
            <p:nvGrpSpPr>
              <p:cNvPr id="36895" name="组合 46111"/>
              <p:cNvGrpSpPr/>
              <p:nvPr/>
            </p:nvGrpSpPr>
            <p:grpSpPr>
              <a:xfrm>
                <a:off x="1022" y="768"/>
                <a:ext cx="662" cy="384"/>
                <a:chOff x="1022" y="768"/>
                <a:chExt cx="662" cy="384"/>
              </a:xfrm>
            </p:grpSpPr>
            <p:sp>
              <p:nvSpPr>
                <p:cNvPr id="36896" name="矩形 46112"/>
                <p:cNvSpPr/>
                <p:nvPr/>
              </p:nvSpPr>
              <p:spPr>
                <a:xfrm>
                  <a:off x="1065" y="768"/>
                  <a:ext cx="576" cy="384"/>
                </a:xfrm>
                <a:prstGeom prst="rect">
                  <a:avLst/>
                </a:prstGeom>
                <a:noFill/>
                <a:ln w="9525" cap="flat" cmpd="sng">
                  <a:solidFill>
                    <a:srgbClr val="FFFF00"/>
                  </a:solidFill>
                  <a:prstDash val="solid"/>
                  <a:miter/>
                  <a:headEnd type="none" w="med" len="med"/>
                  <a:tailEnd type="none" w="med" len="med"/>
                </a:ln>
              </p:spPr>
              <p:txBody>
                <a:bodyPr anchor="ctr"/>
                <a:p>
                  <a:pPr algn="ctr">
                    <a:buClrTx/>
                  </a:pPr>
                  <a:r>
                    <a:rPr lang="en-US" altLang="zh-CN" sz="2800" b="1" dirty="0">
                      <a:solidFill>
                        <a:srgbClr val="FFFF00"/>
                      </a:solidFill>
                      <a:latin typeface="Times New Roman" panose="02020603050405020304" pitchFamily="18" charset="0"/>
                      <a:ea typeface="宋体" panose="02010600030101010101" pitchFamily="2" charset="-122"/>
                    </a:rPr>
                    <a:t> </a:t>
                  </a:r>
                  <a:endParaRPr lang="en-US" altLang="zh-CN" sz="2800" b="1" dirty="0">
                    <a:solidFill>
                      <a:srgbClr val="FFFF00"/>
                    </a:solidFill>
                    <a:latin typeface="Times New Roman" panose="02020603050405020304" pitchFamily="18" charset="0"/>
                    <a:ea typeface="宋体" panose="02010600030101010101" pitchFamily="2" charset="-122"/>
                  </a:endParaRPr>
                </a:p>
                <a:p>
                  <a:pPr algn="ctr" eaLnBrk="0" hangingPunct="0">
                    <a:buClrTx/>
                  </a:pPr>
                  <a:endParaRPr lang="en-US" altLang="zh-CN" sz="2800" b="1" dirty="0">
                    <a:solidFill>
                      <a:srgbClr val="FFFF00"/>
                    </a:solidFill>
                    <a:latin typeface="Times New Roman" panose="02020603050405020304" pitchFamily="18" charset="0"/>
                    <a:ea typeface="宋体" panose="02010600030101010101" pitchFamily="2" charset="-122"/>
                  </a:endParaRPr>
                </a:p>
              </p:txBody>
            </p:sp>
            <p:sp>
              <p:nvSpPr>
                <p:cNvPr id="36897" name="矩形 46113"/>
                <p:cNvSpPr/>
                <p:nvPr/>
              </p:nvSpPr>
              <p:spPr>
                <a:xfrm>
                  <a:off x="1022" y="768"/>
                  <a:ext cx="662" cy="384"/>
                </a:xfrm>
                <a:prstGeom prst="rect">
                  <a:avLst/>
                </a:prstGeom>
                <a:noFill/>
                <a:ln w="7" cap="flat" cmpd="sng">
                  <a:solidFill>
                    <a:srgbClr val="FFFF00"/>
                  </a:solidFill>
                  <a:prstDash val="solid"/>
                  <a:miter/>
                  <a:headEnd type="none" w="med" len="med"/>
                  <a:tailEnd type="none" w="med" len="med"/>
                </a:ln>
              </p:spPr>
              <p:txBody>
                <a:bodyPr anchor="t"/>
                <a:p>
                  <a:endParaRPr lang="zh-CN" altLang="en-US">
                    <a:latin typeface="Arial" panose="020B0604020202020204" pitchFamily="34" charset="0"/>
                    <a:ea typeface="宋体" panose="02010600030101010101" pitchFamily="2" charset="-122"/>
                  </a:endParaRPr>
                </a:p>
              </p:txBody>
            </p:sp>
          </p:grpSp>
          <p:grpSp>
            <p:nvGrpSpPr>
              <p:cNvPr id="36898" name="组合 46114"/>
              <p:cNvGrpSpPr/>
              <p:nvPr/>
            </p:nvGrpSpPr>
            <p:grpSpPr>
              <a:xfrm>
                <a:off x="1684" y="768"/>
                <a:ext cx="662" cy="384"/>
                <a:chOff x="1684" y="768"/>
                <a:chExt cx="662" cy="384"/>
              </a:xfrm>
            </p:grpSpPr>
            <p:sp>
              <p:nvSpPr>
                <p:cNvPr id="36899" name="矩形 46115"/>
                <p:cNvSpPr/>
                <p:nvPr/>
              </p:nvSpPr>
              <p:spPr>
                <a:xfrm>
                  <a:off x="1727" y="768"/>
                  <a:ext cx="576" cy="384"/>
                </a:xfrm>
                <a:prstGeom prst="rect">
                  <a:avLst/>
                </a:prstGeom>
                <a:noFill/>
                <a:ln w="9525" cap="flat" cmpd="sng">
                  <a:solidFill>
                    <a:srgbClr val="FFFF00"/>
                  </a:solidFill>
                  <a:prstDash val="solid"/>
                  <a:miter/>
                  <a:headEnd type="none" w="med" len="med"/>
                  <a:tailEnd type="none" w="med" len="med"/>
                </a:ln>
              </p:spPr>
              <p:txBody>
                <a:bodyPr anchor="ctr"/>
                <a:p>
                  <a:pPr algn="ctr">
                    <a:buClrTx/>
                  </a:pPr>
                  <a:r>
                    <a:rPr lang="en-US" altLang="zh-CN" sz="2800" b="1">
                      <a:solidFill>
                        <a:srgbClr val="FFFF00"/>
                      </a:solidFill>
                      <a:latin typeface="Times New Roman" panose="02020603050405020304" pitchFamily="18" charset="0"/>
                      <a:ea typeface="宋体" panose="02010600030101010101" pitchFamily="2" charset="-122"/>
                    </a:rPr>
                    <a:t>9</a:t>
                  </a:r>
                  <a:endParaRPr lang="en-US" altLang="zh-CN" sz="2800" b="1">
                    <a:solidFill>
                      <a:srgbClr val="FFFF00"/>
                    </a:solidFill>
                    <a:latin typeface="Times New Roman" panose="02020603050405020304" pitchFamily="18" charset="0"/>
                    <a:ea typeface="宋体" panose="02010600030101010101" pitchFamily="2" charset="-122"/>
                  </a:endParaRPr>
                </a:p>
                <a:p>
                  <a:pPr algn="ctr" eaLnBrk="0" hangingPunct="0">
                    <a:buClrTx/>
                  </a:pPr>
                  <a:endParaRPr lang="en-US" altLang="zh-CN" sz="2800" b="1" dirty="0">
                    <a:solidFill>
                      <a:srgbClr val="FFFF00"/>
                    </a:solidFill>
                    <a:latin typeface="Times New Roman" panose="02020603050405020304" pitchFamily="18" charset="0"/>
                    <a:ea typeface="宋体" panose="02010600030101010101" pitchFamily="2" charset="-122"/>
                  </a:endParaRPr>
                </a:p>
              </p:txBody>
            </p:sp>
            <p:sp>
              <p:nvSpPr>
                <p:cNvPr id="36900" name="矩形 46116"/>
                <p:cNvSpPr/>
                <p:nvPr/>
              </p:nvSpPr>
              <p:spPr>
                <a:xfrm>
                  <a:off x="1684" y="768"/>
                  <a:ext cx="662" cy="384"/>
                </a:xfrm>
                <a:prstGeom prst="rect">
                  <a:avLst/>
                </a:prstGeom>
                <a:noFill/>
                <a:ln w="7" cap="flat" cmpd="sng">
                  <a:solidFill>
                    <a:srgbClr val="FFFF00"/>
                  </a:solidFill>
                  <a:prstDash val="solid"/>
                  <a:miter/>
                  <a:headEnd type="none" w="med" len="med"/>
                  <a:tailEnd type="none" w="med" len="med"/>
                </a:ln>
              </p:spPr>
              <p:txBody>
                <a:bodyPr anchor="t"/>
                <a:p>
                  <a:endParaRPr lang="zh-CN" altLang="en-US">
                    <a:latin typeface="Arial" panose="020B0604020202020204" pitchFamily="34" charset="0"/>
                    <a:ea typeface="宋体" panose="02010600030101010101" pitchFamily="2" charset="-122"/>
                  </a:endParaRPr>
                </a:p>
              </p:txBody>
            </p:sp>
          </p:grpSp>
          <p:grpSp>
            <p:nvGrpSpPr>
              <p:cNvPr id="36901" name="组合 46117"/>
              <p:cNvGrpSpPr/>
              <p:nvPr/>
            </p:nvGrpSpPr>
            <p:grpSpPr>
              <a:xfrm>
                <a:off x="2346" y="768"/>
                <a:ext cx="662" cy="384"/>
                <a:chOff x="2346" y="768"/>
                <a:chExt cx="662" cy="384"/>
              </a:xfrm>
            </p:grpSpPr>
            <p:sp>
              <p:nvSpPr>
                <p:cNvPr id="36902" name="矩形 46118"/>
                <p:cNvSpPr/>
                <p:nvPr/>
              </p:nvSpPr>
              <p:spPr>
                <a:xfrm>
                  <a:off x="2389" y="768"/>
                  <a:ext cx="576" cy="384"/>
                </a:xfrm>
                <a:prstGeom prst="rect">
                  <a:avLst/>
                </a:prstGeom>
                <a:noFill/>
                <a:ln w="9525" cap="flat" cmpd="sng">
                  <a:solidFill>
                    <a:srgbClr val="FFFF00"/>
                  </a:solidFill>
                  <a:prstDash val="solid"/>
                  <a:miter/>
                  <a:headEnd type="none" w="med" len="med"/>
                  <a:tailEnd type="none" w="med" len="med"/>
                </a:ln>
              </p:spPr>
              <p:txBody>
                <a:bodyPr anchor="ctr"/>
                <a:p>
                  <a:pPr algn="ctr">
                    <a:buClrTx/>
                  </a:pPr>
                  <a:r>
                    <a:rPr lang="en-US" altLang="zh-CN" sz="2800" b="1" dirty="0">
                      <a:solidFill>
                        <a:srgbClr val="FFFF00"/>
                      </a:solidFill>
                      <a:latin typeface="Times New Roman" panose="02020603050405020304" pitchFamily="18" charset="0"/>
                      <a:ea typeface="宋体" panose="02010600030101010101" pitchFamily="2" charset="-122"/>
                    </a:rPr>
                    <a:t> </a:t>
                  </a:r>
                  <a:endParaRPr lang="en-US" altLang="zh-CN" sz="2800" b="1" dirty="0">
                    <a:solidFill>
                      <a:srgbClr val="FFFF00"/>
                    </a:solidFill>
                    <a:latin typeface="Times New Roman" panose="02020603050405020304" pitchFamily="18" charset="0"/>
                    <a:ea typeface="宋体" panose="02010600030101010101" pitchFamily="2" charset="-122"/>
                  </a:endParaRPr>
                </a:p>
                <a:p>
                  <a:pPr algn="ctr" eaLnBrk="0" hangingPunct="0">
                    <a:buClrTx/>
                  </a:pPr>
                  <a:endParaRPr lang="en-US" altLang="zh-CN" sz="2800" b="1" dirty="0">
                    <a:solidFill>
                      <a:srgbClr val="FFFF00"/>
                    </a:solidFill>
                    <a:latin typeface="Times New Roman" panose="02020603050405020304" pitchFamily="18" charset="0"/>
                    <a:ea typeface="宋体" panose="02010600030101010101" pitchFamily="2" charset="-122"/>
                  </a:endParaRPr>
                </a:p>
              </p:txBody>
            </p:sp>
            <p:sp>
              <p:nvSpPr>
                <p:cNvPr id="36903" name="矩形 46119"/>
                <p:cNvSpPr/>
                <p:nvPr/>
              </p:nvSpPr>
              <p:spPr>
                <a:xfrm>
                  <a:off x="2346" y="768"/>
                  <a:ext cx="662" cy="384"/>
                </a:xfrm>
                <a:prstGeom prst="rect">
                  <a:avLst/>
                </a:prstGeom>
                <a:noFill/>
                <a:ln w="7" cap="flat" cmpd="sng">
                  <a:solidFill>
                    <a:srgbClr val="FFFF00"/>
                  </a:solidFill>
                  <a:prstDash val="solid"/>
                  <a:miter/>
                  <a:headEnd type="none" w="med" len="med"/>
                  <a:tailEnd type="none" w="med" len="med"/>
                </a:ln>
              </p:spPr>
              <p:txBody>
                <a:bodyPr anchor="t"/>
                <a:p>
                  <a:endParaRPr lang="zh-CN" altLang="en-US">
                    <a:latin typeface="Arial" panose="020B0604020202020204" pitchFamily="34" charset="0"/>
                    <a:ea typeface="宋体" panose="02010600030101010101" pitchFamily="2" charset="-122"/>
                  </a:endParaRPr>
                </a:p>
              </p:txBody>
            </p:sp>
          </p:grpSp>
          <p:grpSp>
            <p:nvGrpSpPr>
              <p:cNvPr id="36904" name="组合 46120"/>
              <p:cNvGrpSpPr/>
              <p:nvPr/>
            </p:nvGrpSpPr>
            <p:grpSpPr>
              <a:xfrm>
                <a:off x="0" y="1152"/>
                <a:ext cx="1022" cy="384"/>
                <a:chOff x="0" y="1152"/>
                <a:chExt cx="1022" cy="384"/>
              </a:xfrm>
            </p:grpSpPr>
            <p:sp>
              <p:nvSpPr>
                <p:cNvPr id="36905" name="矩形 46121"/>
                <p:cNvSpPr/>
                <p:nvPr/>
              </p:nvSpPr>
              <p:spPr>
                <a:xfrm>
                  <a:off x="43" y="1152"/>
                  <a:ext cx="936" cy="384"/>
                </a:xfrm>
                <a:prstGeom prst="rect">
                  <a:avLst/>
                </a:prstGeom>
                <a:noFill/>
                <a:ln w="9525" cap="flat" cmpd="sng">
                  <a:solidFill>
                    <a:srgbClr val="FFFF00"/>
                  </a:solidFill>
                  <a:prstDash val="solid"/>
                  <a:miter/>
                  <a:headEnd type="none" w="med" len="med"/>
                  <a:tailEnd type="none" w="med" len="med"/>
                </a:ln>
              </p:spPr>
              <p:txBody>
                <a:bodyPr anchor="ctr"/>
                <a:p>
                  <a:pPr algn="ctr">
                    <a:buClrTx/>
                  </a:pPr>
                  <a:r>
                    <a:rPr lang="zh-CN" altLang="en-US" sz="2800" b="1" dirty="0">
                      <a:solidFill>
                        <a:srgbClr val="FFFF00"/>
                      </a:solidFill>
                      <a:latin typeface="Times New Roman" panose="02020603050405020304" pitchFamily="18" charset="0"/>
                      <a:ea typeface="宋体" panose="02010600030101010101" pitchFamily="2" charset="-122"/>
                    </a:rPr>
                    <a:t>频率</a:t>
                  </a:r>
                  <a:endParaRPr lang="zh-CN" altLang="en-US" sz="2800" b="1" dirty="0">
                    <a:solidFill>
                      <a:srgbClr val="FFFF00"/>
                    </a:solidFill>
                    <a:latin typeface="Times New Roman" panose="02020603050405020304" pitchFamily="18" charset="0"/>
                    <a:ea typeface="宋体" panose="02010600030101010101" pitchFamily="2" charset="-122"/>
                  </a:endParaRPr>
                </a:p>
                <a:p>
                  <a:pPr algn="ctr" eaLnBrk="0" hangingPunct="0">
                    <a:buClrTx/>
                  </a:pPr>
                  <a:endParaRPr lang="zh-CN" altLang="en-US" sz="2800" b="1" dirty="0">
                    <a:solidFill>
                      <a:srgbClr val="FFFF00"/>
                    </a:solidFill>
                    <a:latin typeface="Times New Roman" panose="02020603050405020304" pitchFamily="18" charset="0"/>
                    <a:ea typeface="宋体" panose="02010600030101010101" pitchFamily="2" charset="-122"/>
                  </a:endParaRPr>
                </a:p>
              </p:txBody>
            </p:sp>
            <p:sp>
              <p:nvSpPr>
                <p:cNvPr id="36906" name="矩形 46122"/>
                <p:cNvSpPr/>
                <p:nvPr/>
              </p:nvSpPr>
              <p:spPr>
                <a:xfrm>
                  <a:off x="0" y="1152"/>
                  <a:ext cx="1022" cy="384"/>
                </a:xfrm>
                <a:prstGeom prst="rect">
                  <a:avLst/>
                </a:prstGeom>
                <a:noFill/>
                <a:ln w="7" cap="flat" cmpd="sng">
                  <a:solidFill>
                    <a:srgbClr val="FFFF00"/>
                  </a:solidFill>
                  <a:prstDash val="solid"/>
                  <a:miter/>
                  <a:headEnd type="none" w="med" len="med"/>
                  <a:tailEnd type="none" w="med" len="med"/>
                </a:ln>
              </p:spPr>
              <p:txBody>
                <a:bodyPr anchor="t"/>
                <a:p>
                  <a:endParaRPr lang="zh-CN" altLang="en-US">
                    <a:latin typeface="Arial" panose="020B0604020202020204" pitchFamily="34" charset="0"/>
                    <a:ea typeface="宋体" panose="02010600030101010101" pitchFamily="2" charset="-122"/>
                  </a:endParaRPr>
                </a:p>
              </p:txBody>
            </p:sp>
          </p:grpSp>
          <p:grpSp>
            <p:nvGrpSpPr>
              <p:cNvPr id="36907" name="组合 46123"/>
              <p:cNvGrpSpPr/>
              <p:nvPr/>
            </p:nvGrpSpPr>
            <p:grpSpPr>
              <a:xfrm>
                <a:off x="1022" y="1152"/>
                <a:ext cx="662" cy="384"/>
                <a:chOff x="1022" y="1152"/>
                <a:chExt cx="662" cy="384"/>
              </a:xfrm>
            </p:grpSpPr>
            <p:sp>
              <p:nvSpPr>
                <p:cNvPr id="36908" name="矩形 46124"/>
                <p:cNvSpPr/>
                <p:nvPr/>
              </p:nvSpPr>
              <p:spPr>
                <a:xfrm>
                  <a:off x="1065" y="1152"/>
                  <a:ext cx="576" cy="384"/>
                </a:xfrm>
                <a:prstGeom prst="rect">
                  <a:avLst/>
                </a:prstGeom>
                <a:noFill/>
                <a:ln w="9525" cap="flat" cmpd="sng">
                  <a:solidFill>
                    <a:srgbClr val="FFFF00"/>
                  </a:solidFill>
                  <a:prstDash val="solid"/>
                  <a:miter/>
                  <a:headEnd type="none" w="med" len="med"/>
                  <a:tailEnd type="none" w="med" len="med"/>
                </a:ln>
              </p:spPr>
              <p:txBody>
                <a:bodyPr anchor="ctr"/>
                <a:p>
                  <a:pPr algn="ctr">
                    <a:buClrTx/>
                  </a:pPr>
                  <a:r>
                    <a:rPr lang="en-US" altLang="zh-CN" sz="2800" b="1" dirty="0">
                      <a:solidFill>
                        <a:srgbClr val="FFFF00"/>
                      </a:solidFill>
                      <a:latin typeface="Times New Roman" panose="02020603050405020304" pitchFamily="18" charset="0"/>
                      <a:ea typeface="宋体" panose="02010600030101010101" pitchFamily="2" charset="-122"/>
                    </a:rPr>
                    <a:t> </a:t>
                  </a:r>
                  <a:endParaRPr lang="en-US" altLang="zh-CN" sz="2800" b="1" dirty="0">
                    <a:solidFill>
                      <a:srgbClr val="FFFF00"/>
                    </a:solidFill>
                    <a:latin typeface="Times New Roman" panose="02020603050405020304" pitchFamily="18" charset="0"/>
                    <a:ea typeface="宋体" panose="02010600030101010101" pitchFamily="2" charset="-122"/>
                  </a:endParaRPr>
                </a:p>
                <a:p>
                  <a:pPr algn="ctr" eaLnBrk="0" hangingPunct="0">
                    <a:buClrTx/>
                  </a:pPr>
                  <a:endParaRPr lang="en-US" altLang="zh-CN" sz="2800" b="1" dirty="0">
                    <a:solidFill>
                      <a:srgbClr val="FFFF00"/>
                    </a:solidFill>
                    <a:latin typeface="Times New Roman" panose="02020603050405020304" pitchFamily="18" charset="0"/>
                    <a:ea typeface="宋体" panose="02010600030101010101" pitchFamily="2" charset="-122"/>
                  </a:endParaRPr>
                </a:p>
              </p:txBody>
            </p:sp>
            <p:sp>
              <p:nvSpPr>
                <p:cNvPr id="36909" name="矩形 46125"/>
                <p:cNvSpPr/>
                <p:nvPr/>
              </p:nvSpPr>
              <p:spPr>
                <a:xfrm>
                  <a:off x="1022" y="1152"/>
                  <a:ext cx="662" cy="384"/>
                </a:xfrm>
                <a:prstGeom prst="rect">
                  <a:avLst/>
                </a:prstGeom>
                <a:noFill/>
                <a:ln w="7" cap="flat" cmpd="sng">
                  <a:solidFill>
                    <a:srgbClr val="FFFF00"/>
                  </a:solidFill>
                  <a:prstDash val="solid"/>
                  <a:miter/>
                  <a:headEnd type="none" w="med" len="med"/>
                  <a:tailEnd type="none" w="med" len="med"/>
                </a:ln>
              </p:spPr>
              <p:txBody>
                <a:bodyPr anchor="t"/>
                <a:p>
                  <a:endParaRPr lang="zh-CN" altLang="en-US">
                    <a:latin typeface="Arial" panose="020B0604020202020204" pitchFamily="34" charset="0"/>
                    <a:ea typeface="宋体" panose="02010600030101010101" pitchFamily="2" charset="-122"/>
                  </a:endParaRPr>
                </a:p>
              </p:txBody>
            </p:sp>
          </p:grpSp>
          <p:grpSp>
            <p:nvGrpSpPr>
              <p:cNvPr id="36910" name="组合 46126"/>
              <p:cNvGrpSpPr/>
              <p:nvPr/>
            </p:nvGrpSpPr>
            <p:grpSpPr>
              <a:xfrm>
                <a:off x="1684" y="1152"/>
                <a:ext cx="662" cy="384"/>
                <a:chOff x="1684" y="1152"/>
                <a:chExt cx="662" cy="384"/>
              </a:xfrm>
            </p:grpSpPr>
            <p:sp>
              <p:nvSpPr>
                <p:cNvPr id="36911" name="矩形 46127"/>
                <p:cNvSpPr/>
                <p:nvPr/>
              </p:nvSpPr>
              <p:spPr>
                <a:xfrm>
                  <a:off x="1727" y="1152"/>
                  <a:ext cx="576" cy="384"/>
                </a:xfrm>
                <a:prstGeom prst="rect">
                  <a:avLst/>
                </a:prstGeom>
                <a:noFill/>
                <a:ln w="9525" cap="flat" cmpd="sng">
                  <a:solidFill>
                    <a:srgbClr val="FFFF00"/>
                  </a:solidFill>
                  <a:prstDash val="solid"/>
                  <a:miter/>
                  <a:headEnd type="none" w="med" len="med"/>
                  <a:tailEnd type="none" w="med" len="med"/>
                </a:ln>
              </p:spPr>
              <p:txBody>
                <a:bodyPr anchor="ctr"/>
                <a:p>
                  <a:pPr algn="ctr">
                    <a:buClrTx/>
                  </a:pPr>
                  <a:r>
                    <a:rPr lang="en-US" altLang="zh-CN" sz="2800" b="1" dirty="0">
                      <a:solidFill>
                        <a:srgbClr val="FFFF00"/>
                      </a:solidFill>
                      <a:latin typeface="Times New Roman" panose="02020603050405020304" pitchFamily="18" charset="0"/>
                      <a:ea typeface="宋体" panose="02010600030101010101" pitchFamily="2" charset="-122"/>
                    </a:rPr>
                    <a:t> </a:t>
                  </a:r>
                  <a:endParaRPr lang="en-US" altLang="zh-CN" sz="2800" b="1" dirty="0">
                    <a:solidFill>
                      <a:srgbClr val="FFFF00"/>
                    </a:solidFill>
                    <a:latin typeface="Times New Roman" panose="02020603050405020304" pitchFamily="18" charset="0"/>
                    <a:ea typeface="宋体" panose="02010600030101010101" pitchFamily="2" charset="-122"/>
                  </a:endParaRPr>
                </a:p>
                <a:p>
                  <a:pPr algn="ctr" eaLnBrk="0" hangingPunct="0">
                    <a:buClrTx/>
                  </a:pPr>
                  <a:endParaRPr lang="en-US" altLang="zh-CN" sz="2800" b="1" dirty="0">
                    <a:solidFill>
                      <a:srgbClr val="FFFF00"/>
                    </a:solidFill>
                    <a:latin typeface="Times New Roman" panose="02020603050405020304" pitchFamily="18" charset="0"/>
                    <a:ea typeface="宋体" panose="02010600030101010101" pitchFamily="2" charset="-122"/>
                  </a:endParaRPr>
                </a:p>
              </p:txBody>
            </p:sp>
            <p:sp>
              <p:nvSpPr>
                <p:cNvPr id="36912" name="矩形 46128"/>
                <p:cNvSpPr/>
                <p:nvPr/>
              </p:nvSpPr>
              <p:spPr>
                <a:xfrm>
                  <a:off x="1684" y="1152"/>
                  <a:ext cx="662" cy="384"/>
                </a:xfrm>
                <a:prstGeom prst="rect">
                  <a:avLst/>
                </a:prstGeom>
                <a:noFill/>
                <a:ln w="7" cap="flat" cmpd="sng">
                  <a:solidFill>
                    <a:srgbClr val="FFFF00"/>
                  </a:solidFill>
                  <a:prstDash val="solid"/>
                  <a:miter/>
                  <a:headEnd type="none" w="med" len="med"/>
                  <a:tailEnd type="none" w="med" len="med"/>
                </a:ln>
              </p:spPr>
              <p:txBody>
                <a:bodyPr anchor="t"/>
                <a:p>
                  <a:endParaRPr lang="zh-CN" altLang="en-US">
                    <a:latin typeface="Arial" panose="020B0604020202020204" pitchFamily="34" charset="0"/>
                    <a:ea typeface="宋体" panose="02010600030101010101" pitchFamily="2" charset="-122"/>
                  </a:endParaRPr>
                </a:p>
              </p:txBody>
            </p:sp>
          </p:grpSp>
          <p:grpSp>
            <p:nvGrpSpPr>
              <p:cNvPr id="36913" name="组合 46129"/>
              <p:cNvGrpSpPr/>
              <p:nvPr/>
            </p:nvGrpSpPr>
            <p:grpSpPr>
              <a:xfrm>
                <a:off x="2346" y="1152"/>
                <a:ext cx="662" cy="384"/>
                <a:chOff x="2346" y="1152"/>
                <a:chExt cx="662" cy="384"/>
              </a:xfrm>
            </p:grpSpPr>
            <p:sp>
              <p:nvSpPr>
                <p:cNvPr id="36914" name="矩形 46130"/>
                <p:cNvSpPr/>
                <p:nvPr/>
              </p:nvSpPr>
              <p:spPr>
                <a:xfrm>
                  <a:off x="2389" y="1152"/>
                  <a:ext cx="576" cy="384"/>
                </a:xfrm>
                <a:prstGeom prst="rect">
                  <a:avLst/>
                </a:prstGeom>
                <a:noFill/>
                <a:ln w="9525" cap="flat" cmpd="sng">
                  <a:solidFill>
                    <a:srgbClr val="FFFF00"/>
                  </a:solidFill>
                  <a:prstDash val="solid"/>
                  <a:miter/>
                  <a:headEnd type="none" w="med" len="med"/>
                  <a:tailEnd type="none" w="med" len="med"/>
                </a:ln>
              </p:spPr>
              <p:txBody>
                <a:bodyPr anchor="ctr"/>
                <a:p>
                  <a:pPr algn="ctr">
                    <a:buClrTx/>
                  </a:pPr>
                  <a:r>
                    <a:rPr lang="en-US" altLang="zh-CN" sz="2800" b="1">
                      <a:solidFill>
                        <a:srgbClr val="FFFF00"/>
                      </a:solidFill>
                      <a:latin typeface="Times New Roman" panose="02020603050405020304" pitchFamily="18" charset="0"/>
                      <a:ea typeface="宋体" panose="02010600030101010101" pitchFamily="2" charset="-122"/>
                    </a:rPr>
                    <a:t>40%</a:t>
                  </a:r>
                  <a:endParaRPr lang="en-US" altLang="zh-CN" sz="2800" b="1">
                    <a:solidFill>
                      <a:srgbClr val="FFFF00"/>
                    </a:solidFill>
                    <a:latin typeface="Times New Roman" panose="02020603050405020304" pitchFamily="18" charset="0"/>
                    <a:ea typeface="宋体" panose="02010600030101010101" pitchFamily="2" charset="-122"/>
                  </a:endParaRPr>
                </a:p>
                <a:p>
                  <a:pPr algn="ctr" eaLnBrk="0" hangingPunct="0">
                    <a:buClrTx/>
                  </a:pPr>
                  <a:endParaRPr lang="en-US" altLang="zh-CN" sz="2800" b="1" dirty="0">
                    <a:solidFill>
                      <a:srgbClr val="FFFF00"/>
                    </a:solidFill>
                    <a:latin typeface="Times New Roman" panose="02020603050405020304" pitchFamily="18" charset="0"/>
                    <a:ea typeface="宋体" panose="02010600030101010101" pitchFamily="2" charset="-122"/>
                  </a:endParaRPr>
                </a:p>
              </p:txBody>
            </p:sp>
            <p:sp>
              <p:nvSpPr>
                <p:cNvPr id="36915" name="矩形 46131"/>
                <p:cNvSpPr/>
                <p:nvPr/>
              </p:nvSpPr>
              <p:spPr>
                <a:xfrm>
                  <a:off x="2346" y="1152"/>
                  <a:ext cx="662" cy="384"/>
                </a:xfrm>
                <a:prstGeom prst="rect">
                  <a:avLst/>
                </a:prstGeom>
                <a:noFill/>
                <a:ln w="7" cap="flat" cmpd="sng">
                  <a:solidFill>
                    <a:srgbClr val="FFFF00"/>
                  </a:solidFill>
                  <a:prstDash val="solid"/>
                  <a:miter/>
                  <a:headEnd type="none" w="med" len="med"/>
                  <a:tailEnd type="none" w="med" len="med"/>
                </a:ln>
              </p:spPr>
              <p:txBody>
                <a:bodyPr anchor="t"/>
                <a:p>
                  <a:endParaRPr lang="zh-CN" altLang="en-US">
                    <a:latin typeface="Arial" panose="020B0604020202020204" pitchFamily="34" charset="0"/>
                    <a:ea typeface="宋体" panose="02010600030101010101" pitchFamily="2" charset="-122"/>
                  </a:endParaRPr>
                </a:p>
              </p:txBody>
            </p:sp>
          </p:grpSp>
        </p:grpSp>
        <p:sp>
          <p:nvSpPr>
            <p:cNvPr id="36916" name="矩形 46132"/>
            <p:cNvSpPr/>
            <p:nvPr/>
          </p:nvSpPr>
          <p:spPr>
            <a:xfrm>
              <a:off x="-3" y="-3"/>
              <a:ext cx="3014" cy="1542"/>
            </a:xfrm>
            <a:prstGeom prst="rect">
              <a:avLst/>
            </a:prstGeom>
            <a:noFill/>
            <a:ln w="9525" cap="flat" cmpd="sng">
              <a:solidFill>
                <a:srgbClr val="FFFF00"/>
              </a:solidFill>
              <a:prstDash val="solid"/>
              <a:miter/>
              <a:headEnd type="none" w="med" len="med"/>
              <a:tailEnd type="none" w="med" len="med"/>
            </a:ln>
          </p:spPr>
          <p:txBody>
            <a:bodyPr anchor="t"/>
            <a:p>
              <a:endParaRPr lang="zh-CN" altLang="en-US">
                <a:latin typeface="Arial" panose="020B0604020202020204" pitchFamily="34" charset="0"/>
                <a:ea typeface="宋体" panose="02010600030101010101" pitchFamily="2" charset="-122"/>
              </a:endParaRPr>
            </a:p>
          </p:txBody>
        </p:sp>
      </p:grpSp>
    </p:spTree>
  </p:cSld>
  <p:clrMapOvr>
    <a:masterClrMapping/>
  </p:clrMapOvr>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7889" name="文本框 47105"/>
          <p:cNvSpPr txBox="1"/>
          <p:nvPr/>
        </p:nvSpPr>
        <p:spPr>
          <a:xfrm>
            <a:off x="533400" y="381000"/>
            <a:ext cx="7696200" cy="1066800"/>
          </a:xfrm>
          <a:prstGeom prst="rect">
            <a:avLst/>
          </a:prstGeom>
          <a:noFill/>
          <a:ln w="9525">
            <a:noFill/>
          </a:ln>
        </p:spPr>
        <p:txBody>
          <a:bodyPr anchor="t">
            <a:spAutoFit/>
          </a:bodyPr>
          <a:p>
            <a:pPr eaLnBrk="0" hangingPunct="0">
              <a:spcBef>
                <a:spcPct val="50000"/>
              </a:spcBef>
              <a:buClrTx/>
            </a:pPr>
            <a:r>
              <a:rPr lang="en-US" altLang="zh-CN" sz="3200" b="1">
                <a:solidFill>
                  <a:srgbClr val="0000FF"/>
                </a:solidFill>
                <a:latin typeface="Times New Roman" panose="02020603050405020304" pitchFamily="18" charset="0"/>
                <a:ea typeface="宋体" panose="02010600030101010101" pitchFamily="2" charset="-122"/>
              </a:rPr>
              <a:t>4.</a:t>
            </a:r>
            <a:r>
              <a:rPr lang="zh-CN" altLang="en-US" sz="3200" b="1" dirty="0">
                <a:solidFill>
                  <a:srgbClr val="0000FF"/>
                </a:solidFill>
                <a:latin typeface="宋体" panose="02010600030101010101" pitchFamily="2" charset="-122"/>
                <a:ea typeface="宋体" panose="02010600030101010101" pitchFamily="2" charset="-122"/>
              </a:rPr>
              <a:t>表中是一个机器人做</a:t>
            </a:r>
            <a:r>
              <a:rPr lang="en-US" altLang="zh-CN" sz="3200" b="1">
                <a:solidFill>
                  <a:srgbClr val="0000FF"/>
                </a:solidFill>
                <a:latin typeface="Times New Roman" panose="02020603050405020304" pitchFamily="18" charset="0"/>
                <a:ea typeface="宋体" panose="02010600030101010101" pitchFamily="2" charset="-122"/>
              </a:rPr>
              <a:t>9999</a:t>
            </a:r>
            <a:r>
              <a:rPr lang="zh-CN" altLang="en-US" sz="3200" b="1" dirty="0">
                <a:solidFill>
                  <a:srgbClr val="0000FF"/>
                </a:solidFill>
                <a:latin typeface="宋体" panose="02010600030101010101" pitchFamily="2" charset="-122"/>
                <a:ea typeface="宋体" panose="02010600030101010101" pitchFamily="2" charset="-122"/>
              </a:rPr>
              <a:t>次“抛硬币”游戏时记录下的出现正面的频数和频率．</a:t>
            </a:r>
            <a:r>
              <a:rPr lang="zh-CN" altLang="en-US" sz="3200" b="1" dirty="0">
                <a:solidFill>
                  <a:srgbClr val="0000FF"/>
                </a:solidFill>
                <a:latin typeface="Times New Roman" panose="02020603050405020304" pitchFamily="18" charset="0"/>
                <a:ea typeface="宋体" panose="02010600030101010101" pitchFamily="2" charset="-122"/>
              </a:rPr>
              <a:t> </a:t>
            </a:r>
            <a:endParaRPr lang="zh-CN" altLang="en-US" sz="3200" b="1" dirty="0">
              <a:solidFill>
                <a:srgbClr val="0000FF"/>
              </a:solidFill>
              <a:latin typeface="Times New Roman" panose="02020603050405020304" pitchFamily="18" charset="0"/>
              <a:ea typeface="宋体" panose="02010600030101010101" pitchFamily="2" charset="-122"/>
            </a:endParaRPr>
          </a:p>
        </p:txBody>
      </p:sp>
      <p:grpSp>
        <p:nvGrpSpPr>
          <p:cNvPr id="37890" name="组合 47106"/>
          <p:cNvGrpSpPr/>
          <p:nvPr/>
        </p:nvGrpSpPr>
        <p:grpSpPr>
          <a:xfrm>
            <a:off x="6350" y="1524000"/>
            <a:ext cx="8902700" cy="4625975"/>
            <a:chOff x="0" y="0"/>
            <a:chExt cx="3928" cy="1248"/>
          </a:xfrm>
        </p:grpSpPr>
        <p:grpSp>
          <p:nvGrpSpPr>
            <p:cNvPr id="37891" name="组合 47107"/>
            <p:cNvGrpSpPr/>
            <p:nvPr/>
          </p:nvGrpSpPr>
          <p:grpSpPr>
            <a:xfrm>
              <a:off x="0" y="0"/>
              <a:ext cx="806" cy="384"/>
              <a:chOff x="0" y="0"/>
              <a:chExt cx="806" cy="384"/>
            </a:xfrm>
          </p:grpSpPr>
          <p:sp>
            <p:nvSpPr>
              <p:cNvPr id="37892" name="矩形 47108"/>
              <p:cNvSpPr/>
              <p:nvPr/>
            </p:nvSpPr>
            <p:spPr>
              <a:xfrm>
                <a:off x="43" y="0"/>
                <a:ext cx="720" cy="384"/>
              </a:xfrm>
              <a:prstGeom prst="rect">
                <a:avLst/>
              </a:prstGeom>
              <a:noFill/>
              <a:ln w="9525" cap="flat" cmpd="sng">
                <a:solidFill>
                  <a:schemeClr val="tx1"/>
                </a:solidFill>
                <a:prstDash val="solid"/>
                <a:miter/>
                <a:headEnd type="none" w="med" len="med"/>
                <a:tailEnd type="none" w="med" len="med"/>
              </a:ln>
            </p:spPr>
            <p:txBody>
              <a:bodyPr anchor="ctr"/>
              <a:p>
                <a:pPr algn="ctr" fontAlgn="ctr">
                  <a:buClrTx/>
                </a:pPr>
                <a:r>
                  <a:rPr lang="zh-CN" altLang="en-US" sz="2800" b="1" dirty="0">
                    <a:solidFill>
                      <a:srgbClr val="0000FF"/>
                    </a:solidFill>
                    <a:latin typeface="Times New Roman" panose="02020603050405020304" pitchFamily="18" charset="0"/>
                    <a:ea typeface="宋体" panose="02010600030101010101" pitchFamily="2" charset="-122"/>
                  </a:rPr>
                  <a:t>抛掷结果</a:t>
                </a:r>
                <a:endParaRPr lang="zh-CN" altLang="en-US" sz="2800" b="1" dirty="0">
                  <a:solidFill>
                    <a:srgbClr val="0000FF"/>
                  </a:solidFill>
                  <a:latin typeface="Times New Roman" panose="02020603050405020304" pitchFamily="18" charset="0"/>
                  <a:ea typeface="宋体" panose="02010600030101010101" pitchFamily="2" charset="-122"/>
                </a:endParaRPr>
              </a:p>
              <a:p>
                <a:pPr algn="ctr" eaLnBrk="0" fontAlgn="ctr" hangingPunct="0">
                  <a:buClrTx/>
                </a:pPr>
                <a:endParaRPr lang="zh-CN" altLang="en-US" sz="2800" b="1" dirty="0">
                  <a:solidFill>
                    <a:srgbClr val="0000FF"/>
                  </a:solidFill>
                  <a:latin typeface="Times New Roman" panose="02020603050405020304" pitchFamily="18" charset="0"/>
                  <a:ea typeface="宋体" panose="02010600030101010101" pitchFamily="2" charset="-122"/>
                </a:endParaRPr>
              </a:p>
            </p:txBody>
          </p:sp>
          <p:sp>
            <p:nvSpPr>
              <p:cNvPr id="37893" name="矩形 47109"/>
              <p:cNvSpPr/>
              <p:nvPr/>
            </p:nvSpPr>
            <p:spPr>
              <a:xfrm>
                <a:off x="0" y="0"/>
                <a:ext cx="806" cy="384"/>
              </a:xfrm>
              <a:prstGeom prst="rect">
                <a:avLst/>
              </a:prstGeom>
              <a:noFill/>
              <a:ln w="7" cap="flat" cmpd="sng">
                <a:solidFill>
                  <a:schemeClr val="tx1"/>
                </a:solidFill>
                <a:prstDash val="solid"/>
                <a:miter/>
                <a:headEnd type="none" w="med" len="med"/>
                <a:tailEnd type="none" w="med" len="med"/>
              </a:ln>
            </p:spPr>
            <p:txBody>
              <a:bodyPr anchor="t"/>
              <a:p>
                <a:endParaRPr lang="zh-CN" altLang="en-US">
                  <a:latin typeface="Arial" panose="020B0604020202020204" pitchFamily="34" charset="0"/>
                  <a:ea typeface="宋体" panose="02010600030101010101" pitchFamily="2" charset="-122"/>
                </a:endParaRPr>
              </a:p>
            </p:txBody>
          </p:sp>
        </p:grpSp>
        <p:grpSp>
          <p:nvGrpSpPr>
            <p:cNvPr id="37894" name="组合 47110"/>
            <p:cNvGrpSpPr/>
            <p:nvPr/>
          </p:nvGrpSpPr>
          <p:grpSpPr>
            <a:xfrm>
              <a:off x="806" y="0"/>
              <a:ext cx="446" cy="384"/>
              <a:chOff x="806" y="0"/>
              <a:chExt cx="446" cy="384"/>
            </a:xfrm>
          </p:grpSpPr>
          <p:sp>
            <p:nvSpPr>
              <p:cNvPr id="37895" name="矩形 47111"/>
              <p:cNvSpPr/>
              <p:nvPr/>
            </p:nvSpPr>
            <p:spPr>
              <a:xfrm>
                <a:off x="849" y="0"/>
                <a:ext cx="360" cy="384"/>
              </a:xfrm>
              <a:prstGeom prst="rect">
                <a:avLst/>
              </a:prstGeom>
              <a:noFill/>
              <a:ln w="9525" cap="flat" cmpd="sng">
                <a:solidFill>
                  <a:schemeClr val="tx1"/>
                </a:solidFill>
                <a:prstDash val="solid"/>
                <a:miter/>
                <a:headEnd type="none" w="med" len="med"/>
                <a:tailEnd type="none" w="med" len="med"/>
              </a:ln>
            </p:spPr>
            <p:txBody>
              <a:bodyPr anchor="ctr"/>
              <a:p>
                <a:pPr algn="ctr" fontAlgn="ctr">
                  <a:buClrTx/>
                </a:pPr>
                <a:r>
                  <a:rPr lang="en-US" altLang="zh-CN" sz="2800" b="1" dirty="0">
                    <a:solidFill>
                      <a:srgbClr val="0000FF"/>
                    </a:solidFill>
                    <a:latin typeface="Times New Roman" panose="02020603050405020304" pitchFamily="18" charset="0"/>
                    <a:ea typeface="宋体" panose="02010600030101010101" pitchFamily="2" charset="-122"/>
                  </a:rPr>
                  <a:t>5</a:t>
                </a:r>
                <a:r>
                  <a:rPr lang="zh-CN" altLang="en-US" sz="2800" b="1" dirty="0">
                    <a:solidFill>
                      <a:srgbClr val="0000FF"/>
                    </a:solidFill>
                    <a:latin typeface="Times New Roman" panose="02020603050405020304" pitchFamily="18" charset="0"/>
                    <a:ea typeface="宋体" panose="02010600030101010101" pitchFamily="2" charset="-122"/>
                  </a:rPr>
                  <a:t>次</a:t>
                </a:r>
                <a:endParaRPr lang="zh-CN" altLang="en-US" sz="2800" b="1" dirty="0">
                  <a:solidFill>
                    <a:srgbClr val="0000FF"/>
                  </a:solidFill>
                  <a:latin typeface="Times New Roman" panose="02020603050405020304" pitchFamily="18" charset="0"/>
                  <a:ea typeface="宋体" panose="02010600030101010101" pitchFamily="2" charset="-122"/>
                </a:endParaRPr>
              </a:p>
              <a:p>
                <a:pPr algn="ctr" eaLnBrk="0" fontAlgn="ctr" hangingPunct="0">
                  <a:buClrTx/>
                </a:pPr>
                <a:endParaRPr lang="zh-CN" altLang="en-US" sz="2800" b="1" dirty="0">
                  <a:solidFill>
                    <a:srgbClr val="0000FF"/>
                  </a:solidFill>
                  <a:latin typeface="Times New Roman" panose="02020603050405020304" pitchFamily="18" charset="0"/>
                  <a:ea typeface="宋体" panose="02010600030101010101" pitchFamily="2" charset="-122"/>
                </a:endParaRPr>
              </a:p>
            </p:txBody>
          </p:sp>
          <p:sp>
            <p:nvSpPr>
              <p:cNvPr id="37896" name="矩形 47112"/>
              <p:cNvSpPr/>
              <p:nvPr/>
            </p:nvSpPr>
            <p:spPr>
              <a:xfrm>
                <a:off x="806" y="0"/>
                <a:ext cx="446" cy="384"/>
              </a:xfrm>
              <a:prstGeom prst="rect">
                <a:avLst/>
              </a:prstGeom>
              <a:noFill/>
              <a:ln w="7" cap="flat" cmpd="sng">
                <a:solidFill>
                  <a:schemeClr val="tx1"/>
                </a:solidFill>
                <a:prstDash val="solid"/>
                <a:miter/>
                <a:headEnd type="none" w="med" len="med"/>
                <a:tailEnd type="none" w="med" len="med"/>
              </a:ln>
            </p:spPr>
            <p:txBody>
              <a:bodyPr anchor="t"/>
              <a:p>
                <a:endParaRPr lang="zh-CN" altLang="en-US">
                  <a:latin typeface="Arial" panose="020B0604020202020204" pitchFamily="34" charset="0"/>
                  <a:ea typeface="宋体" panose="02010600030101010101" pitchFamily="2" charset="-122"/>
                </a:endParaRPr>
              </a:p>
            </p:txBody>
          </p:sp>
        </p:grpSp>
        <p:grpSp>
          <p:nvGrpSpPr>
            <p:cNvPr id="37897" name="组合 47113"/>
            <p:cNvGrpSpPr/>
            <p:nvPr/>
          </p:nvGrpSpPr>
          <p:grpSpPr>
            <a:xfrm>
              <a:off x="1252" y="0"/>
              <a:ext cx="446" cy="384"/>
              <a:chOff x="1252" y="0"/>
              <a:chExt cx="446" cy="384"/>
            </a:xfrm>
          </p:grpSpPr>
          <p:sp>
            <p:nvSpPr>
              <p:cNvPr id="37898" name="矩形 47114"/>
              <p:cNvSpPr/>
              <p:nvPr/>
            </p:nvSpPr>
            <p:spPr>
              <a:xfrm>
                <a:off x="1295" y="0"/>
                <a:ext cx="360" cy="384"/>
              </a:xfrm>
              <a:prstGeom prst="rect">
                <a:avLst/>
              </a:prstGeom>
              <a:noFill/>
              <a:ln w="9525" cap="flat" cmpd="sng">
                <a:solidFill>
                  <a:schemeClr val="tx1"/>
                </a:solidFill>
                <a:prstDash val="solid"/>
                <a:miter/>
                <a:headEnd type="none" w="med" len="med"/>
                <a:tailEnd type="none" w="med" len="med"/>
              </a:ln>
            </p:spPr>
            <p:txBody>
              <a:bodyPr anchor="ctr"/>
              <a:p>
                <a:pPr algn="ctr" fontAlgn="ctr">
                  <a:buClrTx/>
                </a:pPr>
                <a:r>
                  <a:rPr lang="en-US" altLang="zh-CN" sz="2800" b="1" dirty="0">
                    <a:solidFill>
                      <a:srgbClr val="0000FF"/>
                    </a:solidFill>
                    <a:latin typeface="Times New Roman" panose="02020603050405020304" pitchFamily="18" charset="0"/>
                    <a:ea typeface="宋体" panose="02010600030101010101" pitchFamily="2" charset="-122"/>
                  </a:rPr>
                  <a:t>50</a:t>
                </a:r>
                <a:r>
                  <a:rPr lang="zh-CN" altLang="en-US" sz="2800" b="1" dirty="0">
                    <a:solidFill>
                      <a:srgbClr val="0000FF"/>
                    </a:solidFill>
                    <a:latin typeface="Times New Roman" panose="02020603050405020304" pitchFamily="18" charset="0"/>
                    <a:ea typeface="宋体" panose="02010600030101010101" pitchFamily="2" charset="-122"/>
                  </a:rPr>
                  <a:t>次</a:t>
                </a:r>
                <a:endParaRPr lang="zh-CN" altLang="en-US" sz="2800" b="1" dirty="0">
                  <a:solidFill>
                    <a:srgbClr val="0000FF"/>
                  </a:solidFill>
                  <a:latin typeface="Times New Roman" panose="02020603050405020304" pitchFamily="18" charset="0"/>
                  <a:ea typeface="宋体" panose="02010600030101010101" pitchFamily="2" charset="-122"/>
                </a:endParaRPr>
              </a:p>
              <a:p>
                <a:pPr algn="ctr" eaLnBrk="0" fontAlgn="ctr" hangingPunct="0">
                  <a:buClrTx/>
                </a:pPr>
                <a:endParaRPr lang="zh-CN" altLang="en-US" sz="2800" b="1" dirty="0">
                  <a:solidFill>
                    <a:srgbClr val="0000FF"/>
                  </a:solidFill>
                  <a:latin typeface="Times New Roman" panose="02020603050405020304" pitchFamily="18" charset="0"/>
                  <a:ea typeface="宋体" panose="02010600030101010101" pitchFamily="2" charset="-122"/>
                </a:endParaRPr>
              </a:p>
            </p:txBody>
          </p:sp>
          <p:sp>
            <p:nvSpPr>
              <p:cNvPr id="37899" name="矩形 47115"/>
              <p:cNvSpPr/>
              <p:nvPr/>
            </p:nvSpPr>
            <p:spPr>
              <a:xfrm>
                <a:off x="1252" y="0"/>
                <a:ext cx="446" cy="384"/>
              </a:xfrm>
              <a:prstGeom prst="rect">
                <a:avLst/>
              </a:prstGeom>
              <a:noFill/>
              <a:ln w="7" cap="flat" cmpd="sng">
                <a:solidFill>
                  <a:schemeClr val="tx1"/>
                </a:solidFill>
                <a:prstDash val="solid"/>
                <a:miter/>
                <a:headEnd type="none" w="med" len="med"/>
                <a:tailEnd type="none" w="med" len="med"/>
              </a:ln>
            </p:spPr>
            <p:txBody>
              <a:bodyPr anchor="t"/>
              <a:p>
                <a:endParaRPr lang="zh-CN" altLang="en-US">
                  <a:latin typeface="Arial" panose="020B0604020202020204" pitchFamily="34" charset="0"/>
                  <a:ea typeface="宋体" panose="02010600030101010101" pitchFamily="2" charset="-122"/>
                </a:endParaRPr>
              </a:p>
            </p:txBody>
          </p:sp>
        </p:grpSp>
        <p:grpSp>
          <p:nvGrpSpPr>
            <p:cNvPr id="37900" name="组合 47116"/>
            <p:cNvGrpSpPr/>
            <p:nvPr/>
          </p:nvGrpSpPr>
          <p:grpSpPr>
            <a:xfrm>
              <a:off x="1698" y="0"/>
              <a:ext cx="446" cy="384"/>
              <a:chOff x="1698" y="0"/>
              <a:chExt cx="446" cy="384"/>
            </a:xfrm>
          </p:grpSpPr>
          <p:sp>
            <p:nvSpPr>
              <p:cNvPr id="37901" name="矩形 47117"/>
              <p:cNvSpPr/>
              <p:nvPr/>
            </p:nvSpPr>
            <p:spPr>
              <a:xfrm>
                <a:off x="1741" y="0"/>
                <a:ext cx="360" cy="384"/>
              </a:xfrm>
              <a:prstGeom prst="rect">
                <a:avLst/>
              </a:prstGeom>
              <a:noFill/>
              <a:ln w="9525" cap="flat" cmpd="sng">
                <a:solidFill>
                  <a:schemeClr val="tx1"/>
                </a:solidFill>
                <a:prstDash val="solid"/>
                <a:miter/>
                <a:headEnd type="none" w="med" len="med"/>
                <a:tailEnd type="none" w="med" len="med"/>
              </a:ln>
            </p:spPr>
            <p:txBody>
              <a:bodyPr anchor="ctr"/>
              <a:p>
                <a:pPr algn="ctr" fontAlgn="ctr">
                  <a:buClrTx/>
                </a:pPr>
                <a:r>
                  <a:rPr lang="en-US" altLang="zh-CN" sz="2800" b="1" dirty="0">
                    <a:solidFill>
                      <a:srgbClr val="0000FF"/>
                    </a:solidFill>
                    <a:latin typeface="Times New Roman" panose="02020603050405020304" pitchFamily="18" charset="0"/>
                    <a:ea typeface="宋体" panose="02010600030101010101" pitchFamily="2" charset="-122"/>
                  </a:rPr>
                  <a:t>300</a:t>
                </a:r>
                <a:r>
                  <a:rPr lang="zh-CN" altLang="en-US" sz="2800" b="1" dirty="0">
                    <a:solidFill>
                      <a:srgbClr val="0000FF"/>
                    </a:solidFill>
                    <a:latin typeface="Times New Roman" panose="02020603050405020304" pitchFamily="18" charset="0"/>
                    <a:ea typeface="宋体" panose="02010600030101010101" pitchFamily="2" charset="-122"/>
                  </a:rPr>
                  <a:t>次</a:t>
                </a:r>
                <a:endParaRPr lang="zh-CN" altLang="en-US" sz="2800" b="1" dirty="0">
                  <a:solidFill>
                    <a:srgbClr val="0000FF"/>
                  </a:solidFill>
                  <a:latin typeface="Times New Roman" panose="02020603050405020304" pitchFamily="18" charset="0"/>
                  <a:ea typeface="宋体" panose="02010600030101010101" pitchFamily="2" charset="-122"/>
                </a:endParaRPr>
              </a:p>
              <a:p>
                <a:pPr algn="ctr" eaLnBrk="0" fontAlgn="ctr" hangingPunct="0">
                  <a:buClrTx/>
                </a:pPr>
                <a:endParaRPr lang="zh-CN" altLang="en-US" sz="2800" b="1" dirty="0">
                  <a:solidFill>
                    <a:srgbClr val="0000FF"/>
                  </a:solidFill>
                  <a:latin typeface="Times New Roman" panose="02020603050405020304" pitchFamily="18" charset="0"/>
                  <a:ea typeface="宋体" panose="02010600030101010101" pitchFamily="2" charset="-122"/>
                </a:endParaRPr>
              </a:p>
            </p:txBody>
          </p:sp>
          <p:sp>
            <p:nvSpPr>
              <p:cNvPr id="37902" name="矩形 47118"/>
              <p:cNvSpPr/>
              <p:nvPr/>
            </p:nvSpPr>
            <p:spPr>
              <a:xfrm>
                <a:off x="1698" y="0"/>
                <a:ext cx="446" cy="384"/>
              </a:xfrm>
              <a:prstGeom prst="rect">
                <a:avLst/>
              </a:prstGeom>
              <a:noFill/>
              <a:ln w="7" cap="flat" cmpd="sng">
                <a:solidFill>
                  <a:schemeClr val="tx1"/>
                </a:solidFill>
                <a:prstDash val="solid"/>
                <a:miter/>
                <a:headEnd type="none" w="med" len="med"/>
                <a:tailEnd type="none" w="med" len="med"/>
              </a:ln>
            </p:spPr>
            <p:txBody>
              <a:bodyPr anchor="t"/>
              <a:p>
                <a:endParaRPr lang="zh-CN" altLang="en-US">
                  <a:latin typeface="Arial" panose="020B0604020202020204" pitchFamily="34" charset="0"/>
                  <a:ea typeface="宋体" panose="02010600030101010101" pitchFamily="2" charset="-122"/>
                </a:endParaRPr>
              </a:p>
            </p:txBody>
          </p:sp>
        </p:grpSp>
        <p:grpSp>
          <p:nvGrpSpPr>
            <p:cNvPr id="37903" name="组合 47119"/>
            <p:cNvGrpSpPr/>
            <p:nvPr/>
          </p:nvGrpSpPr>
          <p:grpSpPr>
            <a:xfrm>
              <a:off x="2144" y="0"/>
              <a:ext cx="446" cy="384"/>
              <a:chOff x="2144" y="0"/>
              <a:chExt cx="446" cy="384"/>
            </a:xfrm>
          </p:grpSpPr>
          <p:sp>
            <p:nvSpPr>
              <p:cNvPr id="37904" name="矩形 47120"/>
              <p:cNvSpPr/>
              <p:nvPr/>
            </p:nvSpPr>
            <p:spPr>
              <a:xfrm>
                <a:off x="2187" y="0"/>
                <a:ext cx="360" cy="384"/>
              </a:xfrm>
              <a:prstGeom prst="rect">
                <a:avLst/>
              </a:prstGeom>
              <a:noFill/>
              <a:ln w="9525" cap="flat" cmpd="sng">
                <a:solidFill>
                  <a:schemeClr val="tx1"/>
                </a:solidFill>
                <a:prstDash val="solid"/>
                <a:miter/>
                <a:headEnd type="none" w="med" len="med"/>
                <a:tailEnd type="none" w="med" len="med"/>
              </a:ln>
            </p:spPr>
            <p:txBody>
              <a:bodyPr anchor="ctr"/>
              <a:p>
                <a:pPr algn="ctr" fontAlgn="ctr">
                  <a:buClrTx/>
                </a:pPr>
                <a:r>
                  <a:rPr lang="en-US" altLang="zh-CN" sz="2800" b="1" dirty="0">
                    <a:solidFill>
                      <a:srgbClr val="0000FF"/>
                    </a:solidFill>
                    <a:latin typeface="Times New Roman" panose="02020603050405020304" pitchFamily="18" charset="0"/>
                    <a:ea typeface="宋体" panose="02010600030101010101" pitchFamily="2" charset="-122"/>
                  </a:rPr>
                  <a:t>800</a:t>
                </a:r>
                <a:r>
                  <a:rPr lang="zh-CN" altLang="en-US" sz="2800" b="1" dirty="0">
                    <a:solidFill>
                      <a:srgbClr val="0000FF"/>
                    </a:solidFill>
                    <a:latin typeface="Times New Roman" panose="02020603050405020304" pitchFamily="18" charset="0"/>
                    <a:ea typeface="宋体" panose="02010600030101010101" pitchFamily="2" charset="-122"/>
                  </a:rPr>
                  <a:t>次</a:t>
                </a:r>
                <a:endParaRPr lang="zh-CN" altLang="en-US" sz="2800" b="1" dirty="0">
                  <a:solidFill>
                    <a:srgbClr val="0000FF"/>
                  </a:solidFill>
                  <a:latin typeface="Times New Roman" panose="02020603050405020304" pitchFamily="18" charset="0"/>
                  <a:ea typeface="宋体" panose="02010600030101010101" pitchFamily="2" charset="-122"/>
                </a:endParaRPr>
              </a:p>
              <a:p>
                <a:pPr algn="ctr" eaLnBrk="0" fontAlgn="ctr" hangingPunct="0">
                  <a:buClrTx/>
                </a:pPr>
                <a:endParaRPr lang="zh-CN" altLang="en-US" sz="2800" b="1" dirty="0">
                  <a:solidFill>
                    <a:srgbClr val="0000FF"/>
                  </a:solidFill>
                  <a:latin typeface="Times New Roman" panose="02020603050405020304" pitchFamily="18" charset="0"/>
                  <a:ea typeface="宋体" panose="02010600030101010101" pitchFamily="2" charset="-122"/>
                </a:endParaRPr>
              </a:p>
            </p:txBody>
          </p:sp>
          <p:sp>
            <p:nvSpPr>
              <p:cNvPr id="37905" name="矩形 47121"/>
              <p:cNvSpPr/>
              <p:nvPr/>
            </p:nvSpPr>
            <p:spPr>
              <a:xfrm>
                <a:off x="2144" y="0"/>
                <a:ext cx="446" cy="384"/>
              </a:xfrm>
              <a:prstGeom prst="rect">
                <a:avLst/>
              </a:prstGeom>
              <a:noFill/>
              <a:ln w="7" cap="flat" cmpd="sng">
                <a:solidFill>
                  <a:schemeClr val="tx1"/>
                </a:solidFill>
                <a:prstDash val="solid"/>
                <a:miter/>
                <a:headEnd type="none" w="med" len="med"/>
                <a:tailEnd type="none" w="med" len="med"/>
              </a:ln>
            </p:spPr>
            <p:txBody>
              <a:bodyPr anchor="t"/>
              <a:p>
                <a:endParaRPr lang="zh-CN" altLang="en-US">
                  <a:latin typeface="Arial" panose="020B0604020202020204" pitchFamily="34" charset="0"/>
                  <a:ea typeface="宋体" panose="02010600030101010101" pitchFamily="2" charset="-122"/>
                </a:endParaRPr>
              </a:p>
            </p:txBody>
          </p:sp>
        </p:grpSp>
        <p:grpSp>
          <p:nvGrpSpPr>
            <p:cNvPr id="37906" name="组合 47122"/>
            <p:cNvGrpSpPr/>
            <p:nvPr/>
          </p:nvGrpSpPr>
          <p:grpSpPr>
            <a:xfrm>
              <a:off x="2590" y="0"/>
              <a:ext cx="446" cy="384"/>
              <a:chOff x="2590" y="0"/>
              <a:chExt cx="446" cy="384"/>
            </a:xfrm>
          </p:grpSpPr>
          <p:sp>
            <p:nvSpPr>
              <p:cNvPr id="37907" name="矩形 47123"/>
              <p:cNvSpPr/>
              <p:nvPr/>
            </p:nvSpPr>
            <p:spPr>
              <a:xfrm>
                <a:off x="2633" y="0"/>
                <a:ext cx="360" cy="384"/>
              </a:xfrm>
              <a:prstGeom prst="rect">
                <a:avLst/>
              </a:prstGeom>
              <a:noFill/>
              <a:ln w="9525" cap="flat" cmpd="sng">
                <a:solidFill>
                  <a:schemeClr val="tx1"/>
                </a:solidFill>
                <a:prstDash val="solid"/>
                <a:miter/>
                <a:headEnd type="none" w="med" len="med"/>
                <a:tailEnd type="none" w="med" len="med"/>
              </a:ln>
            </p:spPr>
            <p:txBody>
              <a:bodyPr anchor="ctr"/>
              <a:p>
                <a:pPr algn="ctr" fontAlgn="ctr">
                  <a:buClrTx/>
                </a:pPr>
                <a:r>
                  <a:rPr lang="en-US" altLang="zh-CN" sz="2800" b="1" dirty="0">
                    <a:solidFill>
                      <a:srgbClr val="0000FF"/>
                    </a:solidFill>
                    <a:latin typeface="Times New Roman" panose="02020603050405020304" pitchFamily="18" charset="0"/>
                    <a:ea typeface="宋体" panose="02010600030101010101" pitchFamily="2" charset="-122"/>
                  </a:rPr>
                  <a:t>3200</a:t>
                </a:r>
                <a:r>
                  <a:rPr lang="zh-CN" altLang="en-US" sz="2800" b="1" dirty="0">
                    <a:solidFill>
                      <a:srgbClr val="0000FF"/>
                    </a:solidFill>
                    <a:latin typeface="Times New Roman" panose="02020603050405020304" pitchFamily="18" charset="0"/>
                    <a:ea typeface="宋体" panose="02010600030101010101" pitchFamily="2" charset="-122"/>
                  </a:rPr>
                  <a:t>次</a:t>
                </a:r>
                <a:endParaRPr lang="zh-CN" altLang="en-US" sz="2800" b="1" dirty="0">
                  <a:solidFill>
                    <a:srgbClr val="0000FF"/>
                  </a:solidFill>
                  <a:latin typeface="Times New Roman" panose="02020603050405020304" pitchFamily="18" charset="0"/>
                  <a:ea typeface="宋体" panose="02010600030101010101" pitchFamily="2" charset="-122"/>
                </a:endParaRPr>
              </a:p>
              <a:p>
                <a:pPr algn="ctr" eaLnBrk="0" fontAlgn="ctr" hangingPunct="0">
                  <a:buClrTx/>
                </a:pPr>
                <a:endParaRPr lang="zh-CN" altLang="en-US" sz="2800" b="1" dirty="0">
                  <a:solidFill>
                    <a:srgbClr val="0000FF"/>
                  </a:solidFill>
                  <a:latin typeface="Times New Roman" panose="02020603050405020304" pitchFamily="18" charset="0"/>
                  <a:ea typeface="宋体" panose="02010600030101010101" pitchFamily="2" charset="-122"/>
                </a:endParaRPr>
              </a:p>
            </p:txBody>
          </p:sp>
          <p:sp>
            <p:nvSpPr>
              <p:cNvPr id="37908" name="矩形 47124"/>
              <p:cNvSpPr/>
              <p:nvPr/>
            </p:nvSpPr>
            <p:spPr>
              <a:xfrm>
                <a:off x="2590" y="0"/>
                <a:ext cx="446" cy="384"/>
              </a:xfrm>
              <a:prstGeom prst="rect">
                <a:avLst/>
              </a:prstGeom>
              <a:noFill/>
              <a:ln w="7" cap="flat" cmpd="sng">
                <a:solidFill>
                  <a:schemeClr val="tx1"/>
                </a:solidFill>
                <a:prstDash val="solid"/>
                <a:miter/>
                <a:headEnd type="none" w="med" len="med"/>
                <a:tailEnd type="none" w="med" len="med"/>
              </a:ln>
            </p:spPr>
            <p:txBody>
              <a:bodyPr anchor="t"/>
              <a:p>
                <a:endParaRPr lang="zh-CN" altLang="en-US">
                  <a:latin typeface="Arial" panose="020B0604020202020204" pitchFamily="34" charset="0"/>
                  <a:ea typeface="宋体" panose="02010600030101010101" pitchFamily="2" charset="-122"/>
                </a:endParaRPr>
              </a:p>
            </p:txBody>
          </p:sp>
        </p:grpSp>
        <p:grpSp>
          <p:nvGrpSpPr>
            <p:cNvPr id="37909" name="组合 47125"/>
            <p:cNvGrpSpPr/>
            <p:nvPr/>
          </p:nvGrpSpPr>
          <p:grpSpPr>
            <a:xfrm>
              <a:off x="3036" y="0"/>
              <a:ext cx="446" cy="384"/>
              <a:chOff x="3036" y="0"/>
              <a:chExt cx="446" cy="384"/>
            </a:xfrm>
          </p:grpSpPr>
          <p:sp>
            <p:nvSpPr>
              <p:cNvPr id="37910" name="矩形 47126"/>
              <p:cNvSpPr/>
              <p:nvPr/>
            </p:nvSpPr>
            <p:spPr>
              <a:xfrm>
                <a:off x="3079" y="0"/>
                <a:ext cx="360" cy="384"/>
              </a:xfrm>
              <a:prstGeom prst="rect">
                <a:avLst/>
              </a:prstGeom>
              <a:noFill/>
              <a:ln w="9525" cap="flat" cmpd="sng">
                <a:solidFill>
                  <a:schemeClr val="tx1"/>
                </a:solidFill>
                <a:prstDash val="solid"/>
                <a:miter/>
                <a:headEnd type="none" w="med" len="med"/>
                <a:tailEnd type="none" w="med" len="med"/>
              </a:ln>
            </p:spPr>
            <p:txBody>
              <a:bodyPr anchor="ctr"/>
              <a:p>
                <a:pPr algn="ctr" fontAlgn="ctr">
                  <a:buClrTx/>
                </a:pPr>
                <a:r>
                  <a:rPr lang="en-US" altLang="zh-CN" sz="2800" b="1" dirty="0">
                    <a:solidFill>
                      <a:srgbClr val="0000FF"/>
                    </a:solidFill>
                    <a:latin typeface="Times New Roman" panose="02020603050405020304" pitchFamily="18" charset="0"/>
                    <a:ea typeface="宋体" panose="02010600030101010101" pitchFamily="2" charset="-122"/>
                  </a:rPr>
                  <a:t>6000</a:t>
                </a:r>
                <a:r>
                  <a:rPr lang="zh-CN" altLang="en-US" sz="2800" b="1" dirty="0">
                    <a:solidFill>
                      <a:srgbClr val="0000FF"/>
                    </a:solidFill>
                    <a:latin typeface="Times New Roman" panose="02020603050405020304" pitchFamily="18" charset="0"/>
                    <a:ea typeface="宋体" panose="02010600030101010101" pitchFamily="2" charset="-122"/>
                  </a:rPr>
                  <a:t>次</a:t>
                </a:r>
                <a:endParaRPr lang="zh-CN" altLang="en-US" sz="2800" b="1" dirty="0">
                  <a:solidFill>
                    <a:srgbClr val="0000FF"/>
                  </a:solidFill>
                  <a:latin typeface="Times New Roman" panose="02020603050405020304" pitchFamily="18" charset="0"/>
                  <a:ea typeface="宋体" panose="02010600030101010101" pitchFamily="2" charset="-122"/>
                </a:endParaRPr>
              </a:p>
              <a:p>
                <a:pPr algn="ctr" eaLnBrk="0" fontAlgn="ctr" hangingPunct="0">
                  <a:buClrTx/>
                </a:pPr>
                <a:endParaRPr lang="zh-CN" altLang="en-US" sz="2800" b="1" dirty="0">
                  <a:solidFill>
                    <a:srgbClr val="0000FF"/>
                  </a:solidFill>
                  <a:latin typeface="Times New Roman" panose="02020603050405020304" pitchFamily="18" charset="0"/>
                  <a:ea typeface="宋体" panose="02010600030101010101" pitchFamily="2" charset="-122"/>
                </a:endParaRPr>
              </a:p>
            </p:txBody>
          </p:sp>
          <p:sp>
            <p:nvSpPr>
              <p:cNvPr id="37911" name="矩形 47127"/>
              <p:cNvSpPr/>
              <p:nvPr/>
            </p:nvSpPr>
            <p:spPr>
              <a:xfrm>
                <a:off x="3036" y="0"/>
                <a:ext cx="446" cy="384"/>
              </a:xfrm>
              <a:prstGeom prst="rect">
                <a:avLst/>
              </a:prstGeom>
              <a:noFill/>
              <a:ln w="7" cap="flat" cmpd="sng">
                <a:solidFill>
                  <a:schemeClr val="tx1"/>
                </a:solidFill>
                <a:prstDash val="solid"/>
                <a:miter/>
                <a:headEnd type="none" w="med" len="med"/>
                <a:tailEnd type="none" w="med" len="med"/>
              </a:ln>
            </p:spPr>
            <p:txBody>
              <a:bodyPr anchor="t"/>
              <a:p>
                <a:endParaRPr lang="zh-CN" altLang="en-US">
                  <a:latin typeface="Arial" panose="020B0604020202020204" pitchFamily="34" charset="0"/>
                  <a:ea typeface="宋体" panose="02010600030101010101" pitchFamily="2" charset="-122"/>
                </a:endParaRPr>
              </a:p>
            </p:txBody>
          </p:sp>
        </p:grpSp>
        <p:grpSp>
          <p:nvGrpSpPr>
            <p:cNvPr id="37912" name="组合 47128"/>
            <p:cNvGrpSpPr/>
            <p:nvPr/>
          </p:nvGrpSpPr>
          <p:grpSpPr>
            <a:xfrm>
              <a:off x="3482" y="0"/>
              <a:ext cx="446" cy="384"/>
              <a:chOff x="3482" y="0"/>
              <a:chExt cx="446" cy="384"/>
            </a:xfrm>
          </p:grpSpPr>
          <p:sp>
            <p:nvSpPr>
              <p:cNvPr id="37913" name="矩形 47129"/>
              <p:cNvSpPr/>
              <p:nvPr/>
            </p:nvSpPr>
            <p:spPr>
              <a:xfrm>
                <a:off x="3525" y="0"/>
                <a:ext cx="360" cy="384"/>
              </a:xfrm>
              <a:prstGeom prst="rect">
                <a:avLst/>
              </a:prstGeom>
              <a:noFill/>
              <a:ln w="9525" cap="flat" cmpd="sng">
                <a:solidFill>
                  <a:schemeClr val="tx1"/>
                </a:solidFill>
                <a:prstDash val="solid"/>
                <a:miter/>
                <a:headEnd type="none" w="med" len="med"/>
                <a:tailEnd type="none" w="med" len="med"/>
              </a:ln>
            </p:spPr>
            <p:txBody>
              <a:bodyPr anchor="ctr"/>
              <a:p>
                <a:pPr algn="ctr" fontAlgn="ctr">
                  <a:buClrTx/>
                </a:pPr>
                <a:r>
                  <a:rPr lang="en-US" altLang="zh-CN" sz="2800" b="1" dirty="0">
                    <a:solidFill>
                      <a:srgbClr val="0000FF"/>
                    </a:solidFill>
                    <a:latin typeface="Times New Roman" panose="02020603050405020304" pitchFamily="18" charset="0"/>
                    <a:ea typeface="宋体" panose="02010600030101010101" pitchFamily="2" charset="-122"/>
                  </a:rPr>
                  <a:t>9999</a:t>
                </a:r>
                <a:r>
                  <a:rPr lang="zh-CN" altLang="en-US" sz="2800" b="1" dirty="0">
                    <a:solidFill>
                      <a:srgbClr val="0000FF"/>
                    </a:solidFill>
                    <a:latin typeface="Times New Roman" panose="02020603050405020304" pitchFamily="18" charset="0"/>
                    <a:ea typeface="宋体" panose="02010600030101010101" pitchFamily="2" charset="-122"/>
                  </a:rPr>
                  <a:t>次</a:t>
                </a:r>
                <a:endParaRPr lang="zh-CN" altLang="en-US" sz="2800" b="1" dirty="0">
                  <a:solidFill>
                    <a:srgbClr val="0000FF"/>
                  </a:solidFill>
                  <a:latin typeface="Times New Roman" panose="02020603050405020304" pitchFamily="18" charset="0"/>
                  <a:ea typeface="宋体" panose="02010600030101010101" pitchFamily="2" charset="-122"/>
                </a:endParaRPr>
              </a:p>
              <a:p>
                <a:pPr algn="ctr" eaLnBrk="0" fontAlgn="ctr" hangingPunct="0">
                  <a:buClrTx/>
                </a:pPr>
                <a:endParaRPr lang="zh-CN" altLang="en-US" sz="2800" b="1" dirty="0">
                  <a:solidFill>
                    <a:srgbClr val="0000FF"/>
                  </a:solidFill>
                  <a:latin typeface="Times New Roman" panose="02020603050405020304" pitchFamily="18" charset="0"/>
                  <a:ea typeface="宋体" panose="02010600030101010101" pitchFamily="2" charset="-122"/>
                </a:endParaRPr>
              </a:p>
            </p:txBody>
          </p:sp>
          <p:sp>
            <p:nvSpPr>
              <p:cNvPr id="37914" name="矩形 47130"/>
              <p:cNvSpPr/>
              <p:nvPr/>
            </p:nvSpPr>
            <p:spPr>
              <a:xfrm>
                <a:off x="3482" y="0"/>
                <a:ext cx="446" cy="384"/>
              </a:xfrm>
              <a:prstGeom prst="rect">
                <a:avLst/>
              </a:prstGeom>
              <a:noFill/>
              <a:ln w="7" cap="flat" cmpd="sng">
                <a:solidFill>
                  <a:schemeClr val="tx1"/>
                </a:solidFill>
                <a:prstDash val="solid"/>
                <a:miter/>
                <a:headEnd type="none" w="med" len="med"/>
                <a:tailEnd type="none" w="med" len="med"/>
              </a:ln>
            </p:spPr>
            <p:txBody>
              <a:bodyPr anchor="t"/>
              <a:p>
                <a:endParaRPr lang="zh-CN" altLang="en-US">
                  <a:latin typeface="Arial" panose="020B0604020202020204" pitchFamily="34" charset="0"/>
                  <a:ea typeface="宋体" panose="02010600030101010101" pitchFamily="2" charset="-122"/>
                </a:endParaRPr>
              </a:p>
            </p:txBody>
          </p:sp>
        </p:grpSp>
        <p:grpSp>
          <p:nvGrpSpPr>
            <p:cNvPr id="37915" name="组合 47131"/>
            <p:cNvGrpSpPr/>
            <p:nvPr/>
          </p:nvGrpSpPr>
          <p:grpSpPr>
            <a:xfrm>
              <a:off x="0" y="384"/>
              <a:ext cx="806" cy="384"/>
              <a:chOff x="0" y="384"/>
              <a:chExt cx="806" cy="384"/>
            </a:xfrm>
          </p:grpSpPr>
          <p:sp>
            <p:nvSpPr>
              <p:cNvPr id="37916" name="矩形 47132"/>
              <p:cNvSpPr/>
              <p:nvPr/>
            </p:nvSpPr>
            <p:spPr>
              <a:xfrm>
                <a:off x="43" y="384"/>
                <a:ext cx="720" cy="384"/>
              </a:xfrm>
              <a:prstGeom prst="rect">
                <a:avLst/>
              </a:prstGeom>
              <a:noFill/>
              <a:ln w="9525" cap="flat" cmpd="sng">
                <a:solidFill>
                  <a:schemeClr val="tx1"/>
                </a:solidFill>
                <a:prstDash val="solid"/>
                <a:miter/>
                <a:headEnd type="none" w="med" len="med"/>
                <a:tailEnd type="none" w="med" len="med"/>
              </a:ln>
            </p:spPr>
            <p:txBody>
              <a:bodyPr anchor="ctr"/>
              <a:p>
                <a:pPr algn="ctr" fontAlgn="ctr">
                  <a:buClrTx/>
                </a:pPr>
                <a:r>
                  <a:rPr lang="zh-CN" altLang="en-US" sz="2800" b="1" dirty="0">
                    <a:solidFill>
                      <a:srgbClr val="0000FF"/>
                    </a:solidFill>
                    <a:latin typeface="Times New Roman" panose="02020603050405020304" pitchFamily="18" charset="0"/>
                    <a:ea typeface="宋体" panose="02010600030101010101" pitchFamily="2" charset="-122"/>
                  </a:rPr>
                  <a:t>出现正面的频数</a:t>
                </a:r>
                <a:endParaRPr lang="zh-CN" altLang="en-US" sz="2800" b="1" dirty="0">
                  <a:solidFill>
                    <a:srgbClr val="0000FF"/>
                  </a:solidFill>
                  <a:latin typeface="Times New Roman" panose="02020603050405020304" pitchFamily="18" charset="0"/>
                  <a:ea typeface="宋体" panose="02010600030101010101" pitchFamily="2" charset="-122"/>
                </a:endParaRPr>
              </a:p>
              <a:p>
                <a:pPr algn="ctr" eaLnBrk="0" fontAlgn="ctr" hangingPunct="0">
                  <a:buClrTx/>
                </a:pPr>
                <a:endParaRPr lang="zh-CN" altLang="en-US" sz="2800" b="1" dirty="0">
                  <a:solidFill>
                    <a:srgbClr val="0000FF"/>
                  </a:solidFill>
                  <a:latin typeface="Times New Roman" panose="02020603050405020304" pitchFamily="18" charset="0"/>
                  <a:ea typeface="宋体" panose="02010600030101010101" pitchFamily="2" charset="-122"/>
                </a:endParaRPr>
              </a:p>
            </p:txBody>
          </p:sp>
          <p:sp>
            <p:nvSpPr>
              <p:cNvPr id="37917" name="矩形 47133"/>
              <p:cNvSpPr/>
              <p:nvPr/>
            </p:nvSpPr>
            <p:spPr>
              <a:xfrm>
                <a:off x="0" y="384"/>
                <a:ext cx="806" cy="384"/>
              </a:xfrm>
              <a:prstGeom prst="rect">
                <a:avLst/>
              </a:prstGeom>
              <a:noFill/>
              <a:ln w="7" cap="flat" cmpd="sng">
                <a:solidFill>
                  <a:schemeClr val="tx1"/>
                </a:solidFill>
                <a:prstDash val="solid"/>
                <a:miter/>
                <a:headEnd type="none" w="med" len="med"/>
                <a:tailEnd type="none" w="med" len="med"/>
              </a:ln>
            </p:spPr>
            <p:txBody>
              <a:bodyPr anchor="t"/>
              <a:p>
                <a:endParaRPr lang="zh-CN" altLang="en-US">
                  <a:latin typeface="Arial" panose="020B0604020202020204" pitchFamily="34" charset="0"/>
                  <a:ea typeface="宋体" panose="02010600030101010101" pitchFamily="2" charset="-122"/>
                </a:endParaRPr>
              </a:p>
            </p:txBody>
          </p:sp>
        </p:grpSp>
        <p:grpSp>
          <p:nvGrpSpPr>
            <p:cNvPr id="37918" name="组合 47134"/>
            <p:cNvGrpSpPr/>
            <p:nvPr/>
          </p:nvGrpSpPr>
          <p:grpSpPr>
            <a:xfrm>
              <a:off x="806" y="384"/>
              <a:ext cx="446" cy="384"/>
              <a:chOff x="806" y="384"/>
              <a:chExt cx="446" cy="384"/>
            </a:xfrm>
          </p:grpSpPr>
          <p:sp>
            <p:nvSpPr>
              <p:cNvPr id="37919" name="矩形 47135"/>
              <p:cNvSpPr/>
              <p:nvPr/>
            </p:nvSpPr>
            <p:spPr>
              <a:xfrm>
                <a:off x="849" y="384"/>
                <a:ext cx="360" cy="384"/>
              </a:xfrm>
              <a:prstGeom prst="rect">
                <a:avLst/>
              </a:prstGeom>
              <a:noFill/>
              <a:ln w="9525" cap="flat" cmpd="sng">
                <a:solidFill>
                  <a:schemeClr val="tx1"/>
                </a:solidFill>
                <a:prstDash val="solid"/>
                <a:miter/>
                <a:headEnd type="none" w="med" len="med"/>
                <a:tailEnd type="none" w="med" len="med"/>
              </a:ln>
            </p:spPr>
            <p:txBody>
              <a:bodyPr anchor="ctr"/>
              <a:p>
                <a:pPr algn="ctr" fontAlgn="ctr">
                  <a:buClrTx/>
                </a:pPr>
                <a:r>
                  <a:rPr lang="en-US" altLang="zh-CN" sz="2800" b="1">
                    <a:solidFill>
                      <a:srgbClr val="0000FF"/>
                    </a:solidFill>
                    <a:latin typeface="Times New Roman" panose="02020603050405020304" pitchFamily="18" charset="0"/>
                    <a:ea typeface="宋体" panose="02010600030101010101" pitchFamily="2" charset="-122"/>
                  </a:rPr>
                  <a:t>1</a:t>
                </a:r>
                <a:endParaRPr lang="en-US" altLang="zh-CN" sz="2800" b="1">
                  <a:solidFill>
                    <a:srgbClr val="0000FF"/>
                  </a:solidFill>
                  <a:latin typeface="Times New Roman" panose="02020603050405020304" pitchFamily="18" charset="0"/>
                  <a:ea typeface="宋体" panose="02010600030101010101" pitchFamily="2" charset="-122"/>
                </a:endParaRPr>
              </a:p>
              <a:p>
                <a:pPr algn="ctr" eaLnBrk="0" fontAlgn="ctr" hangingPunct="0">
                  <a:buClrTx/>
                </a:pPr>
                <a:endParaRPr lang="en-US" altLang="zh-CN" sz="2800" b="1" dirty="0">
                  <a:solidFill>
                    <a:srgbClr val="0000FF"/>
                  </a:solidFill>
                  <a:latin typeface="Times New Roman" panose="02020603050405020304" pitchFamily="18" charset="0"/>
                  <a:ea typeface="宋体" panose="02010600030101010101" pitchFamily="2" charset="-122"/>
                </a:endParaRPr>
              </a:p>
            </p:txBody>
          </p:sp>
          <p:sp>
            <p:nvSpPr>
              <p:cNvPr id="37920" name="矩形 47136"/>
              <p:cNvSpPr/>
              <p:nvPr/>
            </p:nvSpPr>
            <p:spPr>
              <a:xfrm>
                <a:off x="806" y="384"/>
                <a:ext cx="446" cy="384"/>
              </a:xfrm>
              <a:prstGeom prst="rect">
                <a:avLst/>
              </a:prstGeom>
              <a:noFill/>
              <a:ln w="7" cap="flat" cmpd="sng">
                <a:solidFill>
                  <a:schemeClr val="tx1"/>
                </a:solidFill>
                <a:prstDash val="solid"/>
                <a:miter/>
                <a:headEnd type="none" w="med" len="med"/>
                <a:tailEnd type="none" w="med" len="med"/>
              </a:ln>
            </p:spPr>
            <p:txBody>
              <a:bodyPr anchor="t"/>
              <a:p>
                <a:endParaRPr lang="zh-CN" altLang="en-US">
                  <a:latin typeface="Arial" panose="020B0604020202020204" pitchFamily="34" charset="0"/>
                  <a:ea typeface="宋体" panose="02010600030101010101" pitchFamily="2" charset="-122"/>
                </a:endParaRPr>
              </a:p>
            </p:txBody>
          </p:sp>
        </p:grpSp>
        <p:grpSp>
          <p:nvGrpSpPr>
            <p:cNvPr id="37921" name="组合 47137"/>
            <p:cNvGrpSpPr/>
            <p:nvPr/>
          </p:nvGrpSpPr>
          <p:grpSpPr>
            <a:xfrm>
              <a:off x="1252" y="384"/>
              <a:ext cx="446" cy="384"/>
              <a:chOff x="1252" y="384"/>
              <a:chExt cx="446" cy="384"/>
            </a:xfrm>
          </p:grpSpPr>
          <p:sp>
            <p:nvSpPr>
              <p:cNvPr id="37922" name="矩形 47138"/>
              <p:cNvSpPr/>
              <p:nvPr/>
            </p:nvSpPr>
            <p:spPr>
              <a:xfrm>
                <a:off x="1295" y="384"/>
                <a:ext cx="360" cy="384"/>
              </a:xfrm>
              <a:prstGeom prst="rect">
                <a:avLst/>
              </a:prstGeom>
              <a:noFill/>
              <a:ln w="9525" cap="flat" cmpd="sng">
                <a:solidFill>
                  <a:schemeClr val="tx1"/>
                </a:solidFill>
                <a:prstDash val="solid"/>
                <a:miter/>
                <a:headEnd type="none" w="med" len="med"/>
                <a:tailEnd type="none" w="med" len="med"/>
              </a:ln>
            </p:spPr>
            <p:txBody>
              <a:bodyPr anchor="ctr"/>
              <a:p>
                <a:pPr algn="ctr" fontAlgn="ctr">
                  <a:buClrTx/>
                </a:pPr>
                <a:r>
                  <a:rPr lang="en-US" altLang="zh-CN" sz="2800" b="1">
                    <a:solidFill>
                      <a:srgbClr val="0000FF"/>
                    </a:solidFill>
                    <a:latin typeface="Times New Roman" panose="02020603050405020304" pitchFamily="18" charset="0"/>
                    <a:ea typeface="宋体" panose="02010600030101010101" pitchFamily="2" charset="-122"/>
                  </a:rPr>
                  <a:t>31</a:t>
                </a:r>
                <a:endParaRPr lang="en-US" altLang="zh-CN" sz="2800" b="1">
                  <a:solidFill>
                    <a:srgbClr val="0000FF"/>
                  </a:solidFill>
                  <a:latin typeface="Times New Roman" panose="02020603050405020304" pitchFamily="18" charset="0"/>
                  <a:ea typeface="宋体" panose="02010600030101010101" pitchFamily="2" charset="-122"/>
                </a:endParaRPr>
              </a:p>
              <a:p>
                <a:pPr algn="ctr" eaLnBrk="0" fontAlgn="ctr" hangingPunct="0">
                  <a:buClrTx/>
                </a:pPr>
                <a:endParaRPr lang="en-US" altLang="zh-CN" sz="2800" b="1" dirty="0">
                  <a:solidFill>
                    <a:srgbClr val="0000FF"/>
                  </a:solidFill>
                  <a:latin typeface="Times New Roman" panose="02020603050405020304" pitchFamily="18" charset="0"/>
                  <a:ea typeface="宋体" panose="02010600030101010101" pitchFamily="2" charset="-122"/>
                </a:endParaRPr>
              </a:p>
            </p:txBody>
          </p:sp>
          <p:sp>
            <p:nvSpPr>
              <p:cNvPr id="37923" name="矩形 47139"/>
              <p:cNvSpPr/>
              <p:nvPr/>
            </p:nvSpPr>
            <p:spPr>
              <a:xfrm>
                <a:off x="1252" y="384"/>
                <a:ext cx="446" cy="384"/>
              </a:xfrm>
              <a:prstGeom prst="rect">
                <a:avLst/>
              </a:prstGeom>
              <a:noFill/>
              <a:ln w="7" cap="flat" cmpd="sng">
                <a:solidFill>
                  <a:schemeClr val="tx1"/>
                </a:solidFill>
                <a:prstDash val="solid"/>
                <a:miter/>
                <a:headEnd type="none" w="med" len="med"/>
                <a:tailEnd type="none" w="med" len="med"/>
              </a:ln>
            </p:spPr>
            <p:txBody>
              <a:bodyPr anchor="t"/>
              <a:p>
                <a:endParaRPr lang="zh-CN" altLang="en-US">
                  <a:latin typeface="Arial" panose="020B0604020202020204" pitchFamily="34" charset="0"/>
                  <a:ea typeface="宋体" panose="02010600030101010101" pitchFamily="2" charset="-122"/>
                </a:endParaRPr>
              </a:p>
            </p:txBody>
          </p:sp>
        </p:grpSp>
        <p:grpSp>
          <p:nvGrpSpPr>
            <p:cNvPr id="37924" name="组合 47140"/>
            <p:cNvGrpSpPr/>
            <p:nvPr/>
          </p:nvGrpSpPr>
          <p:grpSpPr>
            <a:xfrm>
              <a:off x="1698" y="384"/>
              <a:ext cx="446" cy="384"/>
              <a:chOff x="1698" y="384"/>
              <a:chExt cx="446" cy="384"/>
            </a:xfrm>
          </p:grpSpPr>
          <p:sp>
            <p:nvSpPr>
              <p:cNvPr id="37925" name="矩形 47141"/>
              <p:cNvSpPr/>
              <p:nvPr/>
            </p:nvSpPr>
            <p:spPr>
              <a:xfrm>
                <a:off x="1741" y="384"/>
                <a:ext cx="360" cy="384"/>
              </a:xfrm>
              <a:prstGeom prst="rect">
                <a:avLst/>
              </a:prstGeom>
              <a:noFill/>
              <a:ln w="9525" cap="flat" cmpd="sng">
                <a:solidFill>
                  <a:schemeClr val="tx1"/>
                </a:solidFill>
                <a:prstDash val="solid"/>
                <a:miter/>
                <a:headEnd type="none" w="med" len="med"/>
                <a:tailEnd type="none" w="med" len="med"/>
              </a:ln>
            </p:spPr>
            <p:txBody>
              <a:bodyPr anchor="ctr"/>
              <a:p>
                <a:pPr algn="ctr" fontAlgn="ctr">
                  <a:buClrTx/>
                </a:pPr>
                <a:r>
                  <a:rPr lang="en-US" altLang="zh-CN" sz="2800" b="1">
                    <a:solidFill>
                      <a:srgbClr val="0000FF"/>
                    </a:solidFill>
                    <a:latin typeface="Times New Roman" panose="02020603050405020304" pitchFamily="18" charset="0"/>
                    <a:ea typeface="宋体" panose="02010600030101010101" pitchFamily="2" charset="-122"/>
                  </a:rPr>
                  <a:t>135</a:t>
                </a:r>
                <a:endParaRPr lang="en-US" altLang="zh-CN" sz="2800" b="1">
                  <a:solidFill>
                    <a:srgbClr val="0000FF"/>
                  </a:solidFill>
                  <a:latin typeface="Times New Roman" panose="02020603050405020304" pitchFamily="18" charset="0"/>
                  <a:ea typeface="宋体" panose="02010600030101010101" pitchFamily="2" charset="-122"/>
                </a:endParaRPr>
              </a:p>
              <a:p>
                <a:pPr algn="ctr" eaLnBrk="0" fontAlgn="ctr" hangingPunct="0">
                  <a:buClrTx/>
                </a:pPr>
                <a:endParaRPr lang="en-US" altLang="zh-CN" sz="2800" b="1" dirty="0">
                  <a:solidFill>
                    <a:srgbClr val="0000FF"/>
                  </a:solidFill>
                  <a:latin typeface="Times New Roman" panose="02020603050405020304" pitchFamily="18" charset="0"/>
                  <a:ea typeface="宋体" panose="02010600030101010101" pitchFamily="2" charset="-122"/>
                </a:endParaRPr>
              </a:p>
            </p:txBody>
          </p:sp>
          <p:sp>
            <p:nvSpPr>
              <p:cNvPr id="37926" name="矩形 47142"/>
              <p:cNvSpPr/>
              <p:nvPr/>
            </p:nvSpPr>
            <p:spPr>
              <a:xfrm>
                <a:off x="1698" y="384"/>
                <a:ext cx="446" cy="384"/>
              </a:xfrm>
              <a:prstGeom prst="rect">
                <a:avLst/>
              </a:prstGeom>
              <a:noFill/>
              <a:ln w="7" cap="flat" cmpd="sng">
                <a:solidFill>
                  <a:schemeClr val="tx1"/>
                </a:solidFill>
                <a:prstDash val="solid"/>
                <a:miter/>
                <a:headEnd type="none" w="med" len="med"/>
                <a:tailEnd type="none" w="med" len="med"/>
              </a:ln>
            </p:spPr>
            <p:txBody>
              <a:bodyPr anchor="t"/>
              <a:p>
                <a:endParaRPr lang="zh-CN" altLang="en-US">
                  <a:latin typeface="Arial" panose="020B0604020202020204" pitchFamily="34" charset="0"/>
                  <a:ea typeface="宋体" panose="02010600030101010101" pitchFamily="2" charset="-122"/>
                </a:endParaRPr>
              </a:p>
            </p:txBody>
          </p:sp>
        </p:grpSp>
        <p:grpSp>
          <p:nvGrpSpPr>
            <p:cNvPr id="37927" name="组合 47143"/>
            <p:cNvGrpSpPr/>
            <p:nvPr/>
          </p:nvGrpSpPr>
          <p:grpSpPr>
            <a:xfrm>
              <a:off x="2144" y="384"/>
              <a:ext cx="446" cy="384"/>
              <a:chOff x="2144" y="384"/>
              <a:chExt cx="446" cy="384"/>
            </a:xfrm>
          </p:grpSpPr>
          <p:sp>
            <p:nvSpPr>
              <p:cNvPr id="37928" name="矩形 47144"/>
              <p:cNvSpPr/>
              <p:nvPr/>
            </p:nvSpPr>
            <p:spPr>
              <a:xfrm>
                <a:off x="2187" y="384"/>
                <a:ext cx="360" cy="384"/>
              </a:xfrm>
              <a:prstGeom prst="rect">
                <a:avLst/>
              </a:prstGeom>
              <a:noFill/>
              <a:ln w="9525" cap="flat" cmpd="sng">
                <a:solidFill>
                  <a:schemeClr val="tx1"/>
                </a:solidFill>
                <a:prstDash val="solid"/>
                <a:miter/>
                <a:headEnd type="none" w="med" len="med"/>
                <a:tailEnd type="none" w="med" len="med"/>
              </a:ln>
            </p:spPr>
            <p:txBody>
              <a:bodyPr anchor="ctr"/>
              <a:p>
                <a:pPr algn="ctr" fontAlgn="ctr">
                  <a:buClrTx/>
                </a:pPr>
                <a:r>
                  <a:rPr lang="en-US" altLang="zh-CN" sz="2800" b="1">
                    <a:solidFill>
                      <a:srgbClr val="0000FF"/>
                    </a:solidFill>
                    <a:latin typeface="Times New Roman" panose="02020603050405020304" pitchFamily="18" charset="0"/>
                    <a:ea typeface="宋体" panose="02010600030101010101" pitchFamily="2" charset="-122"/>
                  </a:rPr>
                  <a:t>408</a:t>
                </a:r>
                <a:endParaRPr lang="en-US" altLang="zh-CN" sz="2800" b="1">
                  <a:solidFill>
                    <a:srgbClr val="0000FF"/>
                  </a:solidFill>
                  <a:latin typeface="Times New Roman" panose="02020603050405020304" pitchFamily="18" charset="0"/>
                  <a:ea typeface="宋体" panose="02010600030101010101" pitchFamily="2" charset="-122"/>
                </a:endParaRPr>
              </a:p>
              <a:p>
                <a:pPr algn="ctr" eaLnBrk="0" fontAlgn="ctr" hangingPunct="0">
                  <a:buClrTx/>
                </a:pPr>
                <a:endParaRPr lang="en-US" altLang="zh-CN" sz="2800" b="1" dirty="0">
                  <a:solidFill>
                    <a:srgbClr val="0000FF"/>
                  </a:solidFill>
                  <a:latin typeface="Times New Roman" panose="02020603050405020304" pitchFamily="18" charset="0"/>
                  <a:ea typeface="宋体" panose="02010600030101010101" pitchFamily="2" charset="-122"/>
                </a:endParaRPr>
              </a:p>
            </p:txBody>
          </p:sp>
          <p:sp>
            <p:nvSpPr>
              <p:cNvPr id="37929" name="矩形 47145"/>
              <p:cNvSpPr/>
              <p:nvPr/>
            </p:nvSpPr>
            <p:spPr>
              <a:xfrm>
                <a:off x="2144" y="384"/>
                <a:ext cx="446" cy="384"/>
              </a:xfrm>
              <a:prstGeom prst="rect">
                <a:avLst/>
              </a:prstGeom>
              <a:noFill/>
              <a:ln w="7" cap="flat" cmpd="sng">
                <a:solidFill>
                  <a:schemeClr val="tx1"/>
                </a:solidFill>
                <a:prstDash val="solid"/>
                <a:miter/>
                <a:headEnd type="none" w="med" len="med"/>
                <a:tailEnd type="none" w="med" len="med"/>
              </a:ln>
            </p:spPr>
            <p:txBody>
              <a:bodyPr anchor="t"/>
              <a:p>
                <a:endParaRPr lang="zh-CN" altLang="en-US">
                  <a:latin typeface="Arial" panose="020B0604020202020204" pitchFamily="34" charset="0"/>
                  <a:ea typeface="宋体" panose="02010600030101010101" pitchFamily="2" charset="-122"/>
                </a:endParaRPr>
              </a:p>
            </p:txBody>
          </p:sp>
        </p:grpSp>
        <p:grpSp>
          <p:nvGrpSpPr>
            <p:cNvPr id="37930" name="组合 47146"/>
            <p:cNvGrpSpPr/>
            <p:nvPr/>
          </p:nvGrpSpPr>
          <p:grpSpPr>
            <a:xfrm>
              <a:off x="2590" y="384"/>
              <a:ext cx="446" cy="384"/>
              <a:chOff x="2590" y="384"/>
              <a:chExt cx="446" cy="384"/>
            </a:xfrm>
          </p:grpSpPr>
          <p:sp>
            <p:nvSpPr>
              <p:cNvPr id="37931" name="矩形 47147"/>
              <p:cNvSpPr/>
              <p:nvPr/>
            </p:nvSpPr>
            <p:spPr>
              <a:xfrm>
                <a:off x="2633" y="384"/>
                <a:ext cx="360" cy="384"/>
              </a:xfrm>
              <a:prstGeom prst="rect">
                <a:avLst/>
              </a:prstGeom>
              <a:noFill/>
              <a:ln w="9525" cap="flat" cmpd="sng">
                <a:solidFill>
                  <a:schemeClr val="tx1"/>
                </a:solidFill>
                <a:prstDash val="solid"/>
                <a:miter/>
                <a:headEnd type="none" w="med" len="med"/>
                <a:tailEnd type="none" w="med" len="med"/>
              </a:ln>
            </p:spPr>
            <p:txBody>
              <a:bodyPr anchor="ctr"/>
              <a:p>
                <a:pPr algn="ctr" fontAlgn="ctr">
                  <a:buClrTx/>
                </a:pPr>
                <a:r>
                  <a:rPr lang="en-US" altLang="zh-CN" sz="2800" b="1">
                    <a:solidFill>
                      <a:srgbClr val="0000FF"/>
                    </a:solidFill>
                    <a:latin typeface="Times New Roman" panose="02020603050405020304" pitchFamily="18" charset="0"/>
                    <a:ea typeface="宋体" panose="02010600030101010101" pitchFamily="2" charset="-122"/>
                  </a:rPr>
                  <a:t>1580</a:t>
                </a:r>
                <a:endParaRPr lang="en-US" altLang="zh-CN" sz="2800" b="1">
                  <a:solidFill>
                    <a:srgbClr val="0000FF"/>
                  </a:solidFill>
                  <a:latin typeface="Times New Roman" panose="02020603050405020304" pitchFamily="18" charset="0"/>
                  <a:ea typeface="宋体" panose="02010600030101010101" pitchFamily="2" charset="-122"/>
                </a:endParaRPr>
              </a:p>
              <a:p>
                <a:pPr algn="ctr" eaLnBrk="0" fontAlgn="ctr" hangingPunct="0">
                  <a:buClrTx/>
                </a:pPr>
                <a:endParaRPr lang="en-US" altLang="zh-CN" sz="2800" b="1" dirty="0">
                  <a:solidFill>
                    <a:srgbClr val="0000FF"/>
                  </a:solidFill>
                  <a:latin typeface="Times New Roman" panose="02020603050405020304" pitchFamily="18" charset="0"/>
                  <a:ea typeface="宋体" panose="02010600030101010101" pitchFamily="2" charset="-122"/>
                </a:endParaRPr>
              </a:p>
            </p:txBody>
          </p:sp>
          <p:sp>
            <p:nvSpPr>
              <p:cNvPr id="37932" name="矩形 47148"/>
              <p:cNvSpPr/>
              <p:nvPr/>
            </p:nvSpPr>
            <p:spPr>
              <a:xfrm>
                <a:off x="2590" y="384"/>
                <a:ext cx="446" cy="384"/>
              </a:xfrm>
              <a:prstGeom prst="rect">
                <a:avLst/>
              </a:prstGeom>
              <a:noFill/>
              <a:ln w="7" cap="flat" cmpd="sng">
                <a:solidFill>
                  <a:schemeClr val="tx1"/>
                </a:solidFill>
                <a:prstDash val="solid"/>
                <a:miter/>
                <a:headEnd type="none" w="med" len="med"/>
                <a:tailEnd type="none" w="med" len="med"/>
              </a:ln>
            </p:spPr>
            <p:txBody>
              <a:bodyPr anchor="t"/>
              <a:p>
                <a:endParaRPr lang="zh-CN" altLang="en-US">
                  <a:latin typeface="Arial" panose="020B0604020202020204" pitchFamily="34" charset="0"/>
                  <a:ea typeface="宋体" panose="02010600030101010101" pitchFamily="2" charset="-122"/>
                </a:endParaRPr>
              </a:p>
            </p:txBody>
          </p:sp>
        </p:grpSp>
        <p:grpSp>
          <p:nvGrpSpPr>
            <p:cNvPr id="37933" name="组合 47149"/>
            <p:cNvGrpSpPr/>
            <p:nvPr/>
          </p:nvGrpSpPr>
          <p:grpSpPr>
            <a:xfrm>
              <a:off x="3036" y="384"/>
              <a:ext cx="446" cy="384"/>
              <a:chOff x="3036" y="384"/>
              <a:chExt cx="446" cy="384"/>
            </a:xfrm>
          </p:grpSpPr>
          <p:sp>
            <p:nvSpPr>
              <p:cNvPr id="37934" name="矩形 47150"/>
              <p:cNvSpPr/>
              <p:nvPr/>
            </p:nvSpPr>
            <p:spPr>
              <a:xfrm>
                <a:off x="3079" y="384"/>
                <a:ext cx="360" cy="384"/>
              </a:xfrm>
              <a:prstGeom prst="rect">
                <a:avLst/>
              </a:prstGeom>
              <a:noFill/>
              <a:ln w="9525" cap="flat" cmpd="sng">
                <a:solidFill>
                  <a:schemeClr val="tx1"/>
                </a:solidFill>
                <a:prstDash val="solid"/>
                <a:miter/>
                <a:headEnd type="none" w="med" len="med"/>
                <a:tailEnd type="none" w="med" len="med"/>
              </a:ln>
            </p:spPr>
            <p:txBody>
              <a:bodyPr anchor="ctr"/>
              <a:p>
                <a:pPr algn="ctr" fontAlgn="ctr">
                  <a:buClrTx/>
                </a:pPr>
                <a:r>
                  <a:rPr lang="en-US" altLang="zh-CN" sz="2800" b="1">
                    <a:solidFill>
                      <a:srgbClr val="0000FF"/>
                    </a:solidFill>
                    <a:latin typeface="Times New Roman" panose="02020603050405020304" pitchFamily="18" charset="0"/>
                    <a:ea typeface="宋体" panose="02010600030101010101" pitchFamily="2" charset="-122"/>
                  </a:rPr>
                  <a:t>2980</a:t>
                </a:r>
                <a:endParaRPr lang="en-US" altLang="zh-CN" sz="2800" b="1">
                  <a:solidFill>
                    <a:srgbClr val="0000FF"/>
                  </a:solidFill>
                  <a:latin typeface="Times New Roman" panose="02020603050405020304" pitchFamily="18" charset="0"/>
                  <a:ea typeface="宋体" panose="02010600030101010101" pitchFamily="2" charset="-122"/>
                </a:endParaRPr>
              </a:p>
              <a:p>
                <a:pPr algn="ctr" eaLnBrk="0" fontAlgn="ctr" hangingPunct="0">
                  <a:buClrTx/>
                </a:pPr>
                <a:endParaRPr lang="en-US" altLang="zh-CN" sz="2800" b="1" dirty="0">
                  <a:solidFill>
                    <a:srgbClr val="0000FF"/>
                  </a:solidFill>
                  <a:latin typeface="Times New Roman" panose="02020603050405020304" pitchFamily="18" charset="0"/>
                  <a:ea typeface="宋体" panose="02010600030101010101" pitchFamily="2" charset="-122"/>
                </a:endParaRPr>
              </a:p>
            </p:txBody>
          </p:sp>
          <p:sp>
            <p:nvSpPr>
              <p:cNvPr id="37935" name="矩形 47151"/>
              <p:cNvSpPr/>
              <p:nvPr/>
            </p:nvSpPr>
            <p:spPr>
              <a:xfrm>
                <a:off x="3036" y="384"/>
                <a:ext cx="446" cy="384"/>
              </a:xfrm>
              <a:prstGeom prst="rect">
                <a:avLst/>
              </a:prstGeom>
              <a:noFill/>
              <a:ln w="7" cap="flat" cmpd="sng">
                <a:solidFill>
                  <a:schemeClr val="tx1"/>
                </a:solidFill>
                <a:prstDash val="solid"/>
                <a:miter/>
                <a:headEnd type="none" w="med" len="med"/>
                <a:tailEnd type="none" w="med" len="med"/>
              </a:ln>
            </p:spPr>
            <p:txBody>
              <a:bodyPr anchor="t"/>
              <a:p>
                <a:endParaRPr lang="zh-CN" altLang="en-US">
                  <a:latin typeface="Arial" panose="020B0604020202020204" pitchFamily="34" charset="0"/>
                  <a:ea typeface="宋体" panose="02010600030101010101" pitchFamily="2" charset="-122"/>
                </a:endParaRPr>
              </a:p>
            </p:txBody>
          </p:sp>
        </p:grpSp>
        <p:grpSp>
          <p:nvGrpSpPr>
            <p:cNvPr id="37936" name="组合 47152"/>
            <p:cNvGrpSpPr/>
            <p:nvPr/>
          </p:nvGrpSpPr>
          <p:grpSpPr>
            <a:xfrm>
              <a:off x="3482" y="384"/>
              <a:ext cx="446" cy="384"/>
              <a:chOff x="3482" y="384"/>
              <a:chExt cx="446" cy="384"/>
            </a:xfrm>
          </p:grpSpPr>
          <p:sp>
            <p:nvSpPr>
              <p:cNvPr id="37937" name="矩形 47153"/>
              <p:cNvSpPr/>
              <p:nvPr/>
            </p:nvSpPr>
            <p:spPr>
              <a:xfrm>
                <a:off x="3525" y="384"/>
                <a:ext cx="360" cy="384"/>
              </a:xfrm>
              <a:prstGeom prst="rect">
                <a:avLst/>
              </a:prstGeom>
              <a:noFill/>
              <a:ln w="9525" cap="flat" cmpd="sng">
                <a:solidFill>
                  <a:schemeClr val="tx1"/>
                </a:solidFill>
                <a:prstDash val="solid"/>
                <a:miter/>
                <a:headEnd type="none" w="med" len="med"/>
                <a:tailEnd type="none" w="med" len="med"/>
              </a:ln>
            </p:spPr>
            <p:txBody>
              <a:bodyPr anchor="ctr"/>
              <a:p>
                <a:pPr algn="ctr" fontAlgn="ctr">
                  <a:buClrTx/>
                </a:pPr>
                <a:r>
                  <a:rPr lang="en-US" altLang="zh-CN" sz="2800" b="1">
                    <a:solidFill>
                      <a:srgbClr val="0000FF"/>
                    </a:solidFill>
                    <a:latin typeface="Times New Roman" panose="02020603050405020304" pitchFamily="18" charset="0"/>
                    <a:ea typeface="宋体" panose="02010600030101010101" pitchFamily="2" charset="-122"/>
                  </a:rPr>
                  <a:t>5006</a:t>
                </a:r>
                <a:endParaRPr lang="en-US" altLang="zh-CN" sz="2800" b="1">
                  <a:solidFill>
                    <a:srgbClr val="0000FF"/>
                  </a:solidFill>
                  <a:latin typeface="Times New Roman" panose="02020603050405020304" pitchFamily="18" charset="0"/>
                  <a:ea typeface="宋体" panose="02010600030101010101" pitchFamily="2" charset="-122"/>
                </a:endParaRPr>
              </a:p>
              <a:p>
                <a:pPr algn="ctr" eaLnBrk="0" fontAlgn="ctr" hangingPunct="0">
                  <a:buClrTx/>
                </a:pPr>
                <a:endParaRPr lang="en-US" altLang="zh-CN" sz="2800" b="1" dirty="0">
                  <a:solidFill>
                    <a:srgbClr val="0000FF"/>
                  </a:solidFill>
                  <a:latin typeface="Times New Roman" panose="02020603050405020304" pitchFamily="18" charset="0"/>
                  <a:ea typeface="宋体" panose="02010600030101010101" pitchFamily="2" charset="-122"/>
                </a:endParaRPr>
              </a:p>
            </p:txBody>
          </p:sp>
          <p:sp>
            <p:nvSpPr>
              <p:cNvPr id="37938" name="矩形 47154"/>
              <p:cNvSpPr/>
              <p:nvPr/>
            </p:nvSpPr>
            <p:spPr>
              <a:xfrm>
                <a:off x="3482" y="384"/>
                <a:ext cx="446" cy="384"/>
              </a:xfrm>
              <a:prstGeom prst="rect">
                <a:avLst/>
              </a:prstGeom>
              <a:noFill/>
              <a:ln w="7" cap="flat" cmpd="sng">
                <a:solidFill>
                  <a:schemeClr val="tx1"/>
                </a:solidFill>
                <a:prstDash val="solid"/>
                <a:miter/>
                <a:headEnd type="none" w="med" len="med"/>
                <a:tailEnd type="none" w="med" len="med"/>
              </a:ln>
            </p:spPr>
            <p:txBody>
              <a:bodyPr anchor="t"/>
              <a:p>
                <a:endParaRPr lang="zh-CN" altLang="en-US">
                  <a:latin typeface="Arial" panose="020B0604020202020204" pitchFamily="34" charset="0"/>
                  <a:ea typeface="宋体" panose="02010600030101010101" pitchFamily="2" charset="-122"/>
                </a:endParaRPr>
              </a:p>
            </p:txBody>
          </p:sp>
        </p:grpSp>
        <p:grpSp>
          <p:nvGrpSpPr>
            <p:cNvPr id="37939" name="组合 47155"/>
            <p:cNvGrpSpPr/>
            <p:nvPr/>
          </p:nvGrpSpPr>
          <p:grpSpPr>
            <a:xfrm>
              <a:off x="0" y="768"/>
              <a:ext cx="806" cy="480"/>
              <a:chOff x="0" y="768"/>
              <a:chExt cx="806" cy="480"/>
            </a:xfrm>
          </p:grpSpPr>
          <p:sp>
            <p:nvSpPr>
              <p:cNvPr id="37940" name="矩形 47156"/>
              <p:cNvSpPr/>
              <p:nvPr/>
            </p:nvSpPr>
            <p:spPr>
              <a:xfrm>
                <a:off x="43" y="768"/>
                <a:ext cx="720" cy="480"/>
              </a:xfrm>
              <a:prstGeom prst="rect">
                <a:avLst/>
              </a:prstGeom>
              <a:noFill/>
              <a:ln w="9525" cap="flat" cmpd="sng">
                <a:solidFill>
                  <a:schemeClr val="tx1"/>
                </a:solidFill>
                <a:prstDash val="solid"/>
                <a:miter/>
                <a:headEnd type="none" w="med" len="med"/>
                <a:tailEnd type="none" w="med" len="med"/>
              </a:ln>
            </p:spPr>
            <p:txBody>
              <a:bodyPr anchor="ctr"/>
              <a:p>
                <a:pPr algn="ctr" fontAlgn="ctr">
                  <a:buClrTx/>
                </a:pPr>
                <a:r>
                  <a:rPr lang="zh-CN" altLang="en-US" sz="2800" b="1" dirty="0">
                    <a:solidFill>
                      <a:srgbClr val="0000FF"/>
                    </a:solidFill>
                    <a:latin typeface="Times New Roman" panose="02020603050405020304" pitchFamily="18" charset="0"/>
                    <a:ea typeface="宋体" panose="02010600030101010101" pitchFamily="2" charset="-122"/>
                  </a:rPr>
                  <a:t>出现正面的频率</a:t>
                </a:r>
                <a:endParaRPr lang="zh-CN" altLang="en-US" sz="2800" b="1" dirty="0">
                  <a:solidFill>
                    <a:srgbClr val="0000FF"/>
                  </a:solidFill>
                  <a:latin typeface="Times New Roman" panose="02020603050405020304" pitchFamily="18" charset="0"/>
                  <a:ea typeface="宋体" panose="02010600030101010101" pitchFamily="2" charset="-122"/>
                </a:endParaRPr>
              </a:p>
              <a:p>
                <a:pPr algn="ctr" eaLnBrk="0" fontAlgn="ctr" hangingPunct="0">
                  <a:buClrTx/>
                </a:pPr>
                <a:endParaRPr lang="zh-CN" altLang="en-US" sz="2800" b="1" dirty="0">
                  <a:solidFill>
                    <a:srgbClr val="0000FF"/>
                  </a:solidFill>
                  <a:latin typeface="Times New Roman" panose="02020603050405020304" pitchFamily="18" charset="0"/>
                  <a:ea typeface="宋体" panose="02010600030101010101" pitchFamily="2" charset="-122"/>
                </a:endParaRPr>
              </a:p>
            </p:txBody>
          </p:sp>
          <p:sp>
            <p:nvSpPr>
              <p:cNvPr id="37941" name="矩形 47157"/>
              <p:cNvSpPr/>
              <p:nvPr/>
            </p:nvSpPr>
            <p:spPr>
              <a:xfrm>
                <a:off x="0" y="768"/>
                <a:ext cx="806" cy="480"/>
              </a:xfrm>
              <a:prstGeom prst="rect">
                <a:avLst/>
              </a:prstGeom>
              <a:noFill/>
              <a:ln w="7" cap="flat" cmpd="sng">
                <a:solidFill>
                  <a:schemeClr val="tx1"/>
                </a:solidFill>
                <a:prstDash val="solid"/>
                <a:miter/>
                <a:headEnd type="none" w="med" len="med"/>
                <a:tailEnd type="none" w="med" len="med"/>
              </a:ln>
            </p:spPr>
            <p:txBody>
              <a:bodyPr anchor="t"/>
              <a:p>
                <a:endParaRPr lang="zh-CN" altLang="en-US">
                  <a:latin typeface="Arial" panose="020B0604020202020204" pitchFamily="34" charset="0"/>
                  <a:ea typeface="宋体" panose="02010600030101010101" pitchFamily="2" charset="-122"/>
                </a:endParaRPr>
              </a:p>
            </p:txBody>
          </p:sp>
        </p:grpSp>
        <p:grpSp>
          <p:nvGrpSpPr>
            <p:cNvPr id="37942" name="组合 47158"/>
            <p:cNvGrpSpPr/>
            <p:nvPr/>
          </p:nvGrpSpPr>
          <p:grpSpPr>
            <a:xfrm>
              <a:off x="806" y="768"/>
              <a:ext cx="446" cy="480"/>
              <a:chOff x="806" y="768"/>
              <a:chExt cx="446" cy="480"/>
            </a:xfrm>
          </p:grpSpPr>
          <p:sp>
            <p:nvSpPr>
              <p:cNvPr id="37943" name="矩形 47159"/>
              <p:cNvSpPr/>
              <p:nvPr/>
            </p:nvSpPr>
            <p:spPr>
              <a:xfrm>
                <a:off x="849" y="768"/>
                <a:ext cx="360" cy="480"/>
              </a:xfrm>
              <a:prstGeom prst="rect">
                <a:avLst/>
              </a:prstGeom>
              <a:noFill/>
              <a:ln w="9525" cap="flat" cmpd="sng">
                <a:solidFill>
                  <a:schemeClr val="tx1"/>
                </a:solidFill>
                <a:prstDash val="solid"/>
                <a:miter/>
                <a:headEnd type="none" w="med" len="med"/>
                <a:tailEnd type="none" w="med" len="med"/>
              </a:ln>
            </p:spPr>
            <p:txBody>
              <a:bodyPr anchor="ctr"/>
              <a:p>
                <a:pPr algn="ctr" fontAlgn="ctr">
                  <a:buClrTx/>
                </a:pPr>
                <a:r>
                  <a:rPr lang="en-US" altLang="zh-CN" sz="2800" b="1">
                    <a:solidFill>
                      <a:srgbClr val="0000FF"/>
                    </a:solidFill>
                    <a:latin typeface="Times New Roman" panose="02020603050405020304" pitchFamily="18" charset="0"/>
                    <a:ea typeface="宋体" panose="02010600030101010101" pitchFamily="2" charset="-122"/>
                  </a:rPr>
                  <a:t>20%</a:t>
                </a:r>
                <a:endParaRPr lang="en-US" altLang="zh-CN" sz="2800" b="1">
                  <a:solidFill>
                    <a:srgbClr val="0000FF"/>
                  </a:solidFill>
                  <a:latin typeface="Times New Roman" panose="02020603050405020304" pitchFamily="18" charset="0"/>
                  <a:ea typeface="宋体" panose="02010600030101010101" pitchFamily="2" charset="-122"/>
                </a:endParaRPr>
              </a:p>
              <a:p>
                <a:pPr algn="ctr" eaLnBrk="0" fontAlgn="ctr" hangingPunct="0">
                  <a:buClrTx/>
                </a:pPr>
                <a:endParaRPr lang="en-US" altLang="zh-CN" sz="2800" b="1" dirty="0">
                  <a:solidFill>
                    <a:srgbClr val="0000FF"/>
                  </a:solidFill>
                  <a:latin typeface="Times New Roman" panose="02020603050405020304" pitchFamily="18" charset="0"/>
                  <a:ea typeface="宋体" panose="02010600030101010101" pitchFamily="2" charset="-122"/>
                </a:endParaRPr>
              </a:p>
            </p:txBody>
          </p:sp>
          <p:sp>
            <p:nvSpPr>
              <p:cNvPr id="37944" name="矩形 47160"/>
              <p:cNvSpPr/>
              <p:nvPr/>
            </p:nvSpPr>
            <p:spPr>
              <a:xfrm>
                <a:off x="806" y="768"/>
                <a:ext cx="446" cy="480"/>
              </a:xfrm>
              <a:prstGeom prst="rect">
                <a:avLst/>
              </a:prstGeom>
              <a:noFill/>
              <a:ln w="7" cap="flat" cmpd="sng">
                <a:solidFill>
                  <a:schemeClr val="tx1"/>
                </a:solidFill>
                <a:prstDash val="solid"/>
                <a:miter/>
                <a:headEnd type="none" w="med" len="med"/>
                <a:tailEnd type="none" w="med" len="med"/>
              </a:ln>
            </p:spPr>
            <p:txBody>
              <a:bodyPr anchor="t"/>
              <a:p>
                <a:endParaRPr lang="zh-CN" altLang="en-US">
                  <a:latin typeface="Arial" panose="020B0604020202020204" pitchFamily="34" charset="0"/>
                  <a:ea typeface="宋体" panose="02010600030101010101" pitchFamily="2" charset="-122"/>
                </a:endParaRPr>
              </a:p>
            </p:txBody>
          </p:sp>
        </p:grpSp>
        <p:grpSp>
          <p:nvGrpSpPr>
            <p:cNvPr id="37945" name="组合 47161"/>
            <p:cNvGrpSpPr/>
            <p:nvPr/>
          </p:nvGrpSpPr>
          <p:grpSpPr>
            <a:xfrm>
              <a:off x="1252" y="768"/>
              <a:ext cx="446" cy="480"/>
              <a:chOff x="1252" y="768"/>
              <a:chExt cx="446" cy="480"/>
            </a:xfrm>
          </p:grpSpPr>
          <p:sp>
            <p:nvSpPr>
              <p:cNvPr id="37946" name="矩形 47162"/>
              <p:cNvSpPr/>
              <p:nvPr/>
            </p:nvSpPr>
            <p:spPr>
              <a:xfrm>
                <a:off x="1295" y="768"/>
                <a:ext cx="360" cy="480"/>
              </a:xfrm>
              <a:prstGeom prst="rect">
                <a:avLst/>
              </a:prstGeom>
              <a:noFill/>
              <a:ln w="9525" cap="flat" cmpd="sng">
                <a:solidFill>
                  <a:schemeClr val="tx1"/>
                </a:solidFill>
                <a:prstDash val="solid"/>
                <a:miter/>
                <a:headEnd type="none" w="med" len="med"/>
                <a:tailEnd type="none" w="med" len="med"/>
              </a:ln>
            </p:spPr>
            <p:txBody>
              <a:bodyPr anchor="ctr"/>
              <a:p>
                <a:pPr algn="ctr" fontAlgn="ctr">
                  <a:buClrTx/>
                </a:pPr>
                <a:r>
                  <a:rPr lang="en-US" altLang="zh-CN" sz="2800" b="1">
                    <a:solidFill>
                      <a:srgbClr val="0000FF"/>
                    </a:solidFill>
                    <a:latin typeface="Times New Roman" panose="02020603050405020304" pitchFamily="18" charset="0"/>
                    <a:ea typeface="宋体" panose="02010600030101010101" pitchFamily="2" charset="-122"/>
                  </a:rPr>
                  <a:t>62%</a:t>
                </a:r>
                <a:endParaRPr lang="en-US" altLang="zh-CN" sz="2800" b="1">
                  <a:solidFill>
                    <a:srgbClr val="0000FF"/>
                  </a:solidFill>
                  <a:latin typeface="Times New Roman" panose="02020603050405020304" pitchFamily="18" charset="0"/>
                  <a:ea typeface="宋体" panose="02010600030101010101" pitchFamily="2" charset="-122"/>
                </a:endParaRPr>
              </a:p>
              <a:p>
                <a:pPr algn="ctr" eaLnBrk="0" fontAlgn="ctr" hangingPunct="0">
                  <a:buClrTx/>
                </a:pPr>
                <a:endParaRPr lang="en-US" altLang="zh-CN" sz="2800" b="1" dirty="0">
                  <a:solidFill>
                    <a:srgbClr val="0000FF"/>
                  </a:solidFill>
                  <a:latin typeface="Times New Roman" panose="02020603050405020304" pitchFamily="18" charset="0"/>
                  <a:ea typeface="宋体" panose="02010600030101010101" pitchFamily="2" charset="-122"/>
                </a:endParaRPr>
              </a:p>
            </p:txBody>
          </p:sp>
          <p:sp>
            <p:nvSpPr>
              <p:cNvPr id="37947" name="矩形 47163"/>
              <p:cNvSpPr/>
              <p:nvPr/>
            </p:nvSpPr>
            <p:spPr>
              <a:xfrm>
                <a:off x="1252" y="768"/>
                <a:ext cx="446" cy="480"/>
              </a:xfrm>
              <a:prstGeom prst="rect">
                <a:avLst/>
              </a:prstGeom>
              <a:noFill/>
              <a:ln w="7" cap="flat" cmpd="sng">
                <a:solidFill>
                  <a:schemeClr val="tx1"/>
                </a:solidFill>
                <a:prstDash val="solid"/>
                <a:miter/>
                <a:headEnd type="none" w="med" len="med"/>
                <a:tailEnd type="none" w="med" len="med"/>
              </a:ln>
            </p:spPr>
            <p:txBody>
              <a:bodyPr anchor="t"/>
              <a:p>
                <a:endParaRPr lang="zh-CN" altLang="en-US">
                  <a:latin typeface="Arial" panose="020B0604020202020204" pitchFamily="34" charset="0"/>
                  <a:ea typeface="宋体" panose="02010600030101010101" pitchFamily="2" charset="-122"/>
                </a:endParaRPr>
              </a:p>
            </p:txBody>
          </p:sp>
        </p:grpSp>
        <p:grpSp>
          <p:nvGrpSpPr>
            <p:cNvPr id="37948" name="组合 47164"/>
            <p:cNvGrpSpPr/>
            <p:nvPr/>
          </p:nvGrpSpPr>
          <p:grpSpPr>
            <a:xfrm>
              <a:off x="1698" y="768"/>
              <a:ext cx="446" cy="480"/>
              <a:chOff x="1698" y="768"/>
              <a:chExt cx="446" cy="480"/>
            </a:xfrm>
          </p:grpSpPr>
          <p:sp>
            <p:nvSpPr>
              <p:cNvPr id="37949" name="矩形 47165"/>
              <p:cNvSpPr/>
              <p:nvPr/>
            </p:nvSpPr>
            <p:spPr>
              <a:xfrm>
                <a:off x="1741" y="768"/>
                <a:ext cx="360" cy="480"/>
              </a:xfrm>
              <a:prstGeom prst="rect">
                <a:avLst/>
              </a:prstGeom>
              <a:noFill/>
              <a:ln w="9525" cap="flat" cmpd="sng">
                <a:solidFill>
                  <a:schemeClr val="tx1"/>
                </a:solidFill>
                <a:prstDash val="solid"/>
                <a:miter/>
                <a:headEnd type="none" w="med" len="med"/>
                <a:tailEnd type="none" w="med" len="med"/>
              </a:ln>
            </p:spPr>
            <p:txBody>
              <a:bodyPr anchor="ctr"/>
              <a:p>
                <a:pPr algn="ctr" fontAlgn="ctr">
                  <a:buClrTx/>
                </a:pPr>
                <a:r>
                  <a:rPr lang="en-US" altLang="zh-CN" sz="2800" b="1">
                    <a:solidFill>
                      <a:srgbClr val="0000FF"/>
                    </a:solidFill>
                    <a:latin typeface="Times New Roman" panose="02020603050405020304" pitchFamily="18" charset="0"/>
                    <a:ea typeface="宋体" panose="02010600030101010101" pitchFamily="2" charset="-122"/>
                  </a:rPr>
                  <a:t>45%</a:t>
                </a:r>
                <a:endParaRPr lang="en-US" altLang="zh-CN" sz="2800" b="1">
                  <a:solidFill>
                    <a:srgbClr val="0000FF"/>
                  </a:solidFill>
                  <a:latin typeface="Times New Roman" panose="02020603050405020304" pitchFamily="18" charset="0"/>
                  <a:ea typeface="宋体" panose="02010600030101010101" pitchFamily="2" charset="-122"/>
                </a:endParaRPr>
              </a:p>
              <a:p>
                <a:pPr algn="ctr" eaLnBrk="0" fontAlgn="ctr" hangingPunct="0">
                  <a:buClrTx/>
                </a:pPr>
                <a:endParaRPr lang="en-US" altLang="zh-CN" sz="2800" b="1" dirty="0">
                  <a:solidFill>
                    <a:srgbClr val="0000FF"/>
                  </a:solidFill>
                  <a:latin typeface="Times New Roman" panose="02020603050405020304" pitchFamily="18" charset="0"/>
                  <a:ea typeface="宋体" panose="02010600030101010101" pitchFamily="2" charset="-122"/>
                </a:endParaRPr>
              </a:p>
            </p:txBody>
          </p:sp>
          <p:sp>
            <p:nvSpPr>
              <p:cNvPr id="37950" name="矩形 47166"/>
              <p:cNvSpPr/>
              <p:nvPr/>
            </p:nvSpPr>
            <p:spPr>
              <a:xfrm>
                <a:off x="1698" y="768"/>
                <a:ext cx="446" cy="480"/>
              </a:xfrm>
              <a:prstGeom prst="rect">
                <a:avLst/>
              </a:prstGeom>
              <a:noFill/>
              <a:ln w="7" cap="flat" cmpd="sng">
                <a:solidFill>
                  <a:schemeClr val="tx1"/>
                </a:solidFill>
                <a:prstDash val="solid"/>
                <a:miter/>
                <a:headEnd type="none" w="med" len="med"/>
                <a:tailEnd type="none" w="med" len="med"/>
              </a:ln>
            </p:spPr>
            <p:txBody>
              <a:bodyPr anchor="t"/>
              <a:p>
                <a:endParaRPr lang="zh-CN" altLang="en-US">
                  <a:latin typeface="Arial" panose="020B0604020202020204" pitchFamily="34" charset="0"/>
                  <a:ea typeface="宋体" panose="02010600030101010101" pitchFamily="2" charset="-122"/>
                </a:endParaRPr>
              </a:p>
            </p:txBody>
          </p:sp>
        </p:grpSp>
        <p:grpSp>
          <p:nvGrpSpPr>
            <p:cNvPr id="37951" name="组合 47167"/>
            <p:cNvGrpSpPr/>
            <p:nvPr/>
          </p:nvGrpSpPr>
          <p:grpSpPr>
            <a:xfrm>
              <a:off x="2144" y="768"/>
              <a:ext cx="446" cy="480"/>
              <a:chOff x="2144" y="768"/>
              <a:chExt cx="446" cy="480"/>
            </a:xfrm>
          </p:grpSpPr>
          <p:sp>
            <p:nvSpPr>
              <p:cNvPr id="37952" name="矩形 47168"/>
              <p:cNvSpPr/>
              <p:nvPr/>
            </p:nvSpPr>
            <p:spPr>
              <a:xfrm>
                <a:off x="2187" y="768"/>
                <a:ext cx="360" cy="480"/>
              </a:xfrm>
              <a:prstGeom prst="rect">
                <a:avLst/>
              </a:prstGeom>
              <a:noFill/>
              <a:ln w="9525" cap="flat" cmpd="sng">
                <a:solidFill>
                  <a:schemeClr val="tx1"/>
                </a:solidFill>
                <a:prstDash val="solid"/>
                <a:miter/>
                <a:headEnd type="none" w="med" len="med"/>
                <a:tailEnd type="none" w="med" len="med"/>
              </a:ln>
            </p:spPr>
            <p:txBody>
              <a:bodyPr anchor="ctr"/>
              <a:p>
                <a:pPr algn="ctr" fontAlgn="ctr">
                  <a:buClrTx/>
                </a:pPr>
                <a:r>
                  <a:rPr lang="en-US" altLang="zh-CN" sz="2800" b="1">
                    <a:solidFill>
                      <a:srgbClr val="0000FF"/>
                    </a:solidFill>
                    <a:latin typeface="Times New Roman" panose="02020603050405020304" pitchFamily="18" charset="0"/>
                    <a:ea typeface="宋体" panose="02010600030101010101" pitchFamily="2" charset="-122"/>
                  </a:rPr>
                  <a:t>51%</a:t>
                </a:r>
                <a:endParaRPr lang="en-US" altLang="zh-CN" sz="2800" b="1">
                  <a:solidFill>
                    <a:srgbClr val="0000FF"/>
                  </a:solidFill>
                  <a:latin typeface="Times New Roman" panose="02020603050405020304" pitchFamily="18" charset="0"/>
                  <a:ea typeface="宋体" panose="02010600030101010101" pitchFamily="2" charset="-122"/>
                </a:endParaRPr>
              </a:p>
              <a:p>
                <a:pPr algn="ctr" eaLnBrk="0" fontAlgn="ctr" hangingPunct="0">
                  <a:buClrTx/>
                </a:pPr>
                <a:endParaRPr lang="en-US" altLang="zh-CN" sz="2800" b="1" dirty="0">
                  <a:solidFill>
                    <a:srgbClr val="0000FF"/>
                  </a:solidFill>
                  <a:latin typeface="Times New Roman" panose="02020603050405020304" pitchFamily="18" charset="0"/>
                  <a:ea typeface="宋体" panose="02010600030101010101" pitchFamily="2" charset="-122"/>
                </a:endParaRPr>
              </a:p>
            </p:txBody>
          </p:sp>
          <p:sp>
            <p:nvSpPr>
              <p:cNvPr id="37953" name="矩形 47169"/>
              <p:cNvSpPr/>
              <p:nvPr/>
            </p:nvSpPr>
            <p:spPr>
              <a:xfrm>
                <a:off x="2144" y="768"/>
                <a:ext cx="446" cy="480"/>
              </a:xfrm>
              <a:prstGeom prst="rect">
                <a:avLst/>
              </a:prstGeom>
              <a:noFill/>
              <a:ln w="7" cap="flat" cmpd="sng">
                <a:solidFill>
                  <a:schemeClr val="tx1"/>
                </a:solidFill>
                <a:prstDash val="solid"/>
                <a:miter/>
                <a:headEnd type="none" w="med" len="med"/>
                <a:tailEnd type="none" w="med" len="med"/>
              </a:ln>
            </p:spPr>
            <p:txBody>
              <a:bodyPr anchor="t"/>
              <a:p>
                <a:endParaRPr lang="zh-CN" altLang="en-US">
                  <a:latin typeface="Arial" panose="020B0604020202020204" pitchFamily="34" charset="0"/>
                  <a:ea typeface="宋体" panose="02010600030101010101" pitchFamily="2" charset="-122"/>
                </a:endParaRPr>
              </a:p>
            </p:txBody>
          </p:sp>
        </p:grpSp>
        <p:grpSp>
          <p:nvGrpSpPr>
            <p:cNvPr id="37954" name="组合 47170"/>
            <p:cNvGrpSpPr/>
            <p:nvPr/>
          </p:nvGrpSpPr>
          <p:grpSpPr>
            <a:xfrm>
              <a:off x="2590" y="768"/>
              <a:ext cx="446" cy="480"/>
              <a:chOff x="2590" y="768"/>
              <a:chExt cx="446" cy="480"/>
            </a:xfrm>
          </p:grpSpPr>
          <p:sp>
            <p:nvSpPr>
              <p:cNvPr id="37955" name="矩形 47171"/>
              <p:cNvSpPr/>
              <p:nvPr/>
            </p:nvSpPr>
            <p:spPr>
              <a:xfrm>
                <a:off x="2633" y="768"/>
                <a:ext cx="360" cy="480"/>
              </a:xfrm>
              <a:prstGeom prst="rect">
                <a:avLst/>
              </a:prstGeom>
              <a:noFill/>
              <a:ln w="9525" cap="flat" cmpd="sng">
                <a:solidFill>
                  <a:schemeClr val="tx1"/>
                </a:solidFill>
                <a:prstDash val="solid"/>
                <a:miter/>
                <a:headEnd type="none" w="med" len="med"/>
                <a:tailEnd type="none" w="med" len="med"/>
              </a:ln>
            </p:spPr>
            <p:txBody>
              <a:bodyPr anchor="ctr"/>
              <a:p>
                <a:pPr algn="ctr" fontAlgn="ctr">
                  <a:buClrTx/>
                </a:pPr>
                <a:r>
                  <a:rPr lang="en-US" altLang="zh-CN" sz="2800" b="1" dirty="0">
                    <a:solidFill>
                      <a:srgbClr val="0000FF"/>
                    </a:solidFill>
                    <a:latin typeface="Times New Roman" panose="02020603050405020304" pitchFamily="18" charset="0"/>
                    <a:ea typeface="宋体" panose="02010600030101010101" pitchFamily="2" charset="-122"/>
                  </a:rPr>
                  <a:t>49</a:t>
                </a:r>
                <a:r>
                  <a:rPr lang="zh-CN" altLang="en-US" sz="2800" b="1" dirty="0">
                    <a:solidFill>
                      <a:srgbClr val="0000FF"/>
                    </a:solidFill>
                    <a:latin typeface="Times New Roman" panose="02020603050405020304" pitchFamily="18" charset="0"/>
                    <a:ea typeface="宋体" panose="02010600030101010101" pitchFamily="2" charset="-122"/>
                  </a:rPr>
                  <a:t>．</a:t>
                </a:r>
                <a:r>
                  <a:rPr lang="en-US" altLang="zh-CN" sz="2800" b="1">
                    <a:solidFill>
                      <a:srgbClr val="0000FF"/>
                    </a:solidFill>
                    <a:latin typeface="Times New Roman" panose="02020603050405020304" pitchFamily="18" charset="0"/>
                    <a:ea typeface="宋体" panose="02010600030101010101" pitchFamily="2" charset="-122"/>
                  </a:rPr>
                  <a:t>4%</a:t>
                </a:r>
                <a:endParaRPr lang="en-US" altLang="zh-CN" sz="2800" b="1">
                  <a:solidFill>
                    <a:srgbClr val="0000FF"/>
                  </a:solidFill>
                  <a:latin typeface="Times New Roman" panose="02020603050405020304" pitchFamily="18" charset="0"/>
                  <a:ea typeface="宋体" panose="02010600030101010101" pitchFamily="2" charset="-122"/>
                </a:endParaRPr>
              </a:p>
              <a:p>
                <a:pPr algn="ctr" eaLnBrk="0" fontAlgn="ctr" hangingPunct="0">
                  <a:buClrTx/>
                </a:pPr>
                <a:endParaRPr lang="en-US" altLang="zh-CN" sz="2800" b="1" dirty="0">
                  <a:solidFill>
                    <a:srgbClr val="0000FF"/>
                  </a:solidFill>
                  <a:latin typeface="Times New Roman" panose="02020603050405020304" pitchFamily="18" charset="0"/>
                  <a:ea typeface="宋体" panose="02010600030101010101" pitchFamily="2" charset="-122"/>
                </a:endParaRPr>
              </a:p>
            </p:txBody>
          </p:sp>
          <p:sp>
            <p:nvSpPr>
              <p:cNvPr id="37956" name="矩形 47172"/>
              <p:cNvSpPr/>
              <p:nvPr/>
            </p:nvSpPr>
            <p:spPr>
              <a:xfrm>
                <a:off x="2590" y="768"/>
                <a:ext cx="446" cy="480"/>
              </a:xfrm>
              <a:prstGeom prst="rect">
                <a:avLst/>
              </a:prstGeom>
              <a:noFill/>
              <a:ln w="7" cap="flat" cmpd="sng">
                <a:solidFill>
                  <a:schemeClr val="tx1"/>
                </a:solidFill>
                <a:prstDash val="solid"/>
                <a:miter/>
                <a:headEnd type="none" w="med" len="med"/>
                <a:tailEnd type="none" w="med" len="med"/>
              </a:ln>
            </p:spPr>
            <p:txBody>
              <a:bodyPr anchor="t"/>
              <a:p>
                <a:endParaRPr lang="zh-CN" altLang="en-US">
                  <a:latin typeface="Arial" panose="020B0604020202020204" pitchFamily="34" charset="0"/>
                  <a:ea typeface="宋体" panose="02010600030101010101" pitchFamily="2" charset="-122"/>
                </a:endParaRPr>
              </a:p>
            </p:txBody>
          </p:sp>
        </p:grpSp>
        <p:grpSp>
          <p:nvGrpSpPr>
            <p:cNvPr id="37957" name="组合 47173"/>
            <p:cNvGrpSpPr/>
            <p:nvPr/>
          </p:nvGrpSpPr>
          <p:grpSpPr>
            <a:xfrm>
              <a:off x="3036" y="768"/>
              <a:ext cx="446" cy="480"/>
              <a:chOff x="3036" y="768"/>
              <a:chExt cx="446" cy="480"/>
            </a:xfrm>
          </p:grpSpPr>
          <p:sp>
            <p:nvSpPr>
              <p:cNvPr id="37958" name="矩形 47174"/>
              <p:cNvSpPr/>
              <p:nvPr/>
            </p:nvSpPr>
            <p:spPr>
              <a:xfrm>
                <a:off x="3079" y="768"/>
                <a:ext cx="360" cy="480"/>
              </a:xfrm>
              <a:prstGeom prst="rect">
                <a:avLst/>
              </a:prstGeom>
              <a:noFill/>
              <a:ln w="9525" cap="flat" cmpd="sng">
                <a:solidFill>
                  <a:schemeClr val="tx1"/>
                </a:solidFill>
                <a:prstDash val="solid"/>
                <a:miter/>
                <a:headEnd type="none" w="med" len="med"/>
                <a:tailEnd type="none" w="med" len="med"/>
              </a:ln>
            </p:spPr>
            <p:txBody>
              <a:bodyPr anchor="ctr"/>
              <a:p>
                <a:pPr algn="ctr" fontAlgn="ctr">
                  <a:buClrTx/>
                </a:pPr>
                <a:r>
                  <a:rPr lang="en-US" altLang="zh-CN" sz="2800" b="1" dirty="0">
                    <a:solidFill>
                      <a:srgbClr val="0000FF"/>
                    </a:solidFill>
                    <a:latin typeface="Times New Roman" panose="02020603050405020304" pitchFamily="18" charset="0"/>
                    <a:ea typeface="宋体" panose="02010600030101010101" pitchFamily="2" charset="-122"/>
                  </a:rPr>
                  <a:t>49</a:t>
                </a:r>
                <a:r>
                  <a:rPr lang="zh-CN" altLang="en-US" sz="2800" b="1" dirty="0">
                    <a:solidFill>
                      <a:srgbClr val="0000FF"/>
                    </a:solidFill>
                    <a:latin typeface="Times New Roman" panose="02020603050405020304" pitchFamily="18" charset="0"/>
                    <a:ea typeface="宋体" panose="02010600030101010101" pitchFamily="2" charset="-122"/>
                  </a:rPr>
                  <a:t>．</a:t>
                </a:r>
                <a:r>
                  <a:rPr lang="en-US" altLang="zh-CN" sz="2800" b="1">
                    <a:solidFill>
                      <a:srgbClr val="0000FF"/>
                    </a:solidFill>
                    <a:latin typeface="Times New Roman" panose="02020603050405020304" pitchFamily="18" charset="0"/>
                    <a:ea typeface="宋体" panose="02010600030101010101" pitchFamily="2" charset="-122"/>
                  </a:rPr>
                  <a:t>7%</a:t>
                </a:r>
                <a:endParaRPr lang="en-US" altLang="zh-CN" sz="2800" b="1">
                  <a:solidFill>
                    <a:srgbClr val="0000FF"/>
                  </a:solidFill>
                  <a:latin typeface="Times New Roman" panose="02020603050405020304" pitchFamily="18" charset="0"/>
                  <a:ea typeface="宋体" panose="02010600030101010101" pitchFamily="2" charset="-122"/>
                </a:endParaRPr>
              </a:p>
              <a:p>
                <a:pPr algn="ctr" eaLnBrk="0" fontAlgn="ctr" hangingPunct="0">
                  <a:buClrTx/>
                </a:pPr>
                <a:endParaRPr lang="en-US" altLang="zh-CN" sz="2800" b="1" dirty="0">
                  <a:solidFill>
                    <a:srgbClr val="0000FF"/>
                  </a:solidFill>
                  <a:latin typeface="Times New Roman" panose="02020603050405020304" pitchFamily="18" charset="0"/>
                  <a:ea typeface="宋体" panose="02010600030101010101" pitchFamily="2" charset="-122"/>
                </a:endParaRPr>
              </a:p>
            </p:txBody>
          </p:sp>
          <p:sp>
            <p:nvSpPr>
              <p:cNvPr id="37959" name="矩形 47175"/>
              <p:cNvSpPr/>
              <p:nvPr/>
            </p:nvSpPr>
            <p:spPr>
              <a:xfrm>
                <a:off x="3036" y="768"/>
                <a:ext cx="446" cy="480"/>
              </a:xfrm>
              <a:prstGeom prst="rect">
                <a:avLst/>
              </a:prstGeom>
              <a:noFill/>
              <a:ln w="7" cap="flat" cmpd="sng">
                <a:solidFill>
                  <a:schemeClr val="tx1"/>
                </a:solidFill>
                <a:prstDash val="solid"/>
                <a:miter/>
                <a:headEnd type="none" w="med" len="med"/>
                <a:tailEnd type="none" w="med" len="med"/>
              </a:ln>
            </p:spPr>
            <p:txBody>
              <a:bodyPr anchor="t"/>
              <a:p>
                <a:endParaRPr lang="zh-CN" altLang="en-US">
                  <a:latin typeface="Arial" panose="020B0604020202020204" pitchFamily="34" charset="0"/>
                  <a:ea typeface="宋体" panose="02010600030101010101" pitchFamily="2" charset="-122"/>
                </a:endParaRPr>
              </a:p>
            </p:txBody>
          </p:sp>
        </p:grpSp>
        <p:grpSp>
          <p:nvGrpSpPr>
            <p:cNvPr id="37960" name="组合 47176"/>
            <p:cNvGrpSpPr/>
            <p:nvPr/>
          </p:nvGrpSpPr>
          <p:grpSpPr>
            <a:xfrm>
              <a:off x="3482" y="768"/>
              <a:ext cx="446" cy="480"/>
              <a:chOff x="3482" y="768"/>
              <a:chExt cx="446" cy="480"/>
            </a:xfrm>
          </p:grpSpPr>
          <p:sp>
            <p:nvSpPr>
              <p:cNvPr id="37961" name="矩形 47177"/>
              <p:cNvSpPr/>
              <p:nvPr/>
            </p:nvSpPr>
            <p:spPr>
              <a:xfrm>
                <a:off x="3525" y="768"/>
                <a:ext cx="360" cy="480"/>
              </a:xfrm>
              <a:prstGeom prst="rect">
                <a:avLst/>
              </a:prstGeom>
              <a:noFill/>
              <a:ln w="9525" cap="flat" cmpd="sng">
                <a:solidFill>
                  <a:schemeClr val="tx1"/>
                </a:solidFill>
                <a:prstDash val="solid"/>
                <a:miter/>
                <a:headEnd type="none" w="med" len="med"/>
                <a:tailEnd type="none" w="med" len="med"/>
              </a:ln>
            </p:spPr>
            <p:txBody>
              <a:bodyPr anchor="ctr"/>
              <a:p>
                <a:pPr algn="ctr" fontAlgn="ctr">
                  <a:buClrTx/>
                </a:pPr>
                <a:r>
                  <a:rPr lang="en-US" altLang="zh-CN" sz="2800" b="1" dirty="0">
                    <a:solidFill>
                      <a:srgbClr val="0000FF"/>
                    </a:solidFill>
                    <a:latin typeface="Times New Roman" panose="02020603050405020304" pitchFamily="18" charset="0"/>
                    <a:ea typeface="宋体" panose="02010600030101010101" pitchFamily="2" charset="-122"/>
                  </a:rPr>
                  <a:t>50</a:t>
                </a:r>
                <a:r>
                  <a:rPr lang="zh-CN" altLang="en-US" sz="2800" b="1" dirty="0">
                    <a:solidFill>
                      <a:srgbClr val="0000FF"/>
                    </a:solidFill>
                    <a:latin typeface="Times New Roman" panose="02020603050405020304" pitchFamily="18" charset="0"/>
                    <a:ea typeface="宋体" panose="02010600030101010101" pitchFamily="2" charset="-122"/>
                  </a:rPr>
                  <a:t>．</a:t>
                </a:r>
                <a:r>
                  <a:rPr lang="en-US" altLang="zh-CN" sz="2800" b="1">
                    <a:solidFill>
                      <a:srgbClr val="0000FF"/>
                    </a:solidFill>
                    <a:latin typeface="Times New Roman" panose="02020603050405020304" pitchFamily="18" charset="0"/>
                    <a:ea typeface="宋体" panose="02010600030101010101" pitchFamily="2" charset="-122"/>
                  </a:rPr>
                  <a:t>1%</a:t>
                </a:r>
                <a:endParaRPr lang="en-US" altLang="zh-CN" sz="2800" b="1">
                  <a:solidFill>
                    <a:srgbClr val="0000FF"/>
                  </a:solidFill>
                  <a:latin typeface="Times New Roman" panose="02020603050405020304" pitchFamily="18" charset="0"/>
                  <a:ea typeface="宋体" panose="02010600030101010101" pitchFamily="2" charset="-122"/>
                </a:endParaRPr>
              </a:p>
              <a:p>
                <a:pPr algn="ctr" eaLnBrk="0" fontAlgn="ctr" hangingPunct="0">
                  <a:buClrTx/>
                </a:pPr>
                <a:endParaRPr lang="en-US" altLang="zh-CN" sz="2800" b="1" dirty="0">
                  <a:solidFill>
                    <a:srgbClr val="0000FF"/>
                  </a:solidFill>
                  <a:latin typeface="Times New Roman" panose="02020603050405020304" pitchFamily="18" charset="0"/>
                  <a:ea typeface="宋体" panose="02010600030101010101" pitchFamily="2" charset="-122"/>
                </a:endParaRPr>
              </a:p>
            </p:txBody>
          </p:sp>
          <p:sp>
            <p:nvSpPr>
              <p:cNvPr id="37962" name="矩形 47178"/>
              <p:cNvSpPr/>
              <p:nvPr/>
            </p:nvSpPr>
            <p:spPr>
              <a:xfrm>
                <a:off x="3482" y="768"/>
                <a:ext cx="446" cy="480"/>
              </a:xfrm>
              <a:prstGeom prst="rect">
                <a:avLst/>
              </a:prstGeom>
              <a:noFill/>
              <a:ln w="7" cap="flat" cmpd="sng">
                <a:solidFill>
                  <a:schemeClr val="tx1"/>
                </a:solidFill>
                <a:prstDash val="solid"/>
                <a:miter/>
                <a:headEnd type="none" w="med" len="med"/>
                <a:tailEnd type="none" w="med" len="med"/>
              </a:ln>
            </p:spPr>
            <p:txBody>
              <a:bodyPr anchor="t"/>
              <a:p>
                <a:endParaRPr lang="zh-CN" altLang="en-US">
                  <a:latin typeface="Arial" panose="020B0604020202020204" pitchFamily="34" charset="0"/>
                  <a:ea typeface="宋体" panose="02010600030101010101" pitchFamily="2" charset="-122"/>
                </a:endParaRPr>
              </a:p>
            </p:txBody>
          </p:sp>
        </p:grpSp>
      </p:grpSp>
      <p:sp>
        <p:nvSpPr>
          <p:cNvPr id="37963" name="矩形 47179"/>
          <p:cNvSpPr/>
          <p:nvPr/>
        </p:nvSpPr>
        <p:spPr>
          <a:xfrm>
            <a:off x="0" y="1484313"/>
            <a:ext cx="8915400" cy="4648200"/>
          </a:xfrm>
          <a:prstGeom prst="rect">
            <a:avLst/>
          </a:prstGeom>
          <a:noFill/>
          <a:ln w="9525" cap="flat" cmpd="sng">
            <a:solidFill>
              <a:schemeClr val="tx1"/>
            </a:solidFill>
            <a:prstDash val="solid"/>
            <a:miter/>
            <a:headEnd type="none" w="med" len="med"/>
            <a:tailEnd type="none" w="med" len="med"/>
          </a:ln>
        </p:spPr>
        <p:txBody>
          <a:bodyPr anchor="t"/>
          <a:p>
            <a:endParaRPr lang="zh-CN" altLang="en-US">
              <a:latin typeface="Arial" panose="020B0604020202020204" pitchFamily="34" charset="0"/>
              <a:ea typeface="宋体" panose="02010600030101010101" pitchFamily="2" charset="-122"/>
            </a:endParaRPr>
          </a:p>
        </p:txBody>
      </p:sp>
    </p:spTree>
  </p:cSld>
  <p:clrMapOvr>
    <a:masterClrMapping/>
  </p:clrMapOvr>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8913" name="文本框 48129"/>
          <p:cNvSpPr txBox="1"/>
          <p:nvPr/>
        </p:nvSpPr>
        <p:spPr>
          <a:xfrm>
            <a:off x="0" y="304800"/>
            <a:ext cx="8763000" cy="2773363"/>
          </a:xfrm>
          <a:prstGeom prst="rect">
            <a:avLst/>
          </a:prstGeom>
          <a:noFill/>
          <a:ln w="9525">
            <a:noFill/>
          </a:ln>
        </p:spPr>
        <p:txBody>
          <a:bodyPr anchor="t">
            <a:spAutoFit/>
          </a:bodyPr>
          <a:p>
            <a:pPr eaLnBrk="0" hangingPunct="0">
              <a:spcBef>
                <a:spcPct val="50000"/>
              </a:spcBef>
              <a:buClrTx/>
            </a:pPr>
            <a:r>
              <a:rPr lang="en-US" altLang="zh-CN" sz="3200" b="1" dirty="0">
                <a:solidFill>
                  <a:srgbClr val="FFFF00"/>
                </a:solidFill>
                <a:latin typeface="Times New Roman" panose="02020603050405020304" pitchFamily="18" charset="0"/>
                <a:ea typeface="宋体" panose="02010600030101010101" pitchFamily="2" charset="-122"/>
              </a:rPr>
              <a:t>(1)</a:t>
            </a:r>
            <a:r>
              <a:rPr lang="zh-CN" altLang="en-US" sz="3200" b="1" dirty="0">
                <a:solidFill>
                  <a:srgbClr val="FFFF00"/>
                </a:solidFill>
                <a:latin typeface="Times New Roman" panose="02020603050405020304" pitchFamily="18" charset="0"/>
                <a:ea typeface="宋体" panose="02010600030101010101" pitchFamily="2" charset="-122"/>
              </a:rPr>
              <a:t>由这张频数和频率表可知，机器人抛掷完</a:t>
            </a:r>
            <a:r>
              <a:rPr lang="en-US" altLang="zh-CN" sz="3200" b="1" dirty="0">
                <a:solidFill>
                  <a:srgbClr val="FFFF00"/>
                </a:solidFill>
                <a:latin typeface="Times New Roman" panose="02020603050405020304" pitchFamily="18" charset="0"/>
                <a:ea typeface="宋体" panose="02010600030101010101" pitchFamily="2" charset="-122"/>
              </a:rPr>
              <a:t>5</a:t>
            </a:r>
            <a:r>
              <a:rPr lang="zh-CN" altLang="en-US" sz="3200" b="1" dirty="0">
                <a:solidFill>
                  <a:srgbClr val="FFFF00"/>
                </a:solidFill>
                <a:latin typeface="Times New Roman" panose="02020603050405020304" pitchFamily="18" charset="0"/>
                <a:ea typeface="宋体" panose="02010600030101010101" pitchFamily="2" charset="-122"/>
              </a:rPr>
              <a:t>次时，得到</a:t>
            </a:r>
            <a:r>
              <a:rPr lang="en-US" altLang="zh-CN" sz="3200" b="1" dirty="0">
                <a:solidFill>
                  <a:srgbClr val="FFFF00"/>
                </a:solidFill>
                <a:latin typeface="Times New Roman" panose="02020603050405020304" pitchFamily="18" charset="0"/>
                <a:ea typeface="宋体" panose="02010600030101010101" pitchFamily="2" charset="-122"/>
              </a:rPr>
              <a:t>1</a:t>
            </a:r>
            <a:r>
              <a:rPr lang="zh-CN" altLang="en-US" sz="3200" b="1" dirty="0">
                <a:solidFill>
                  <a:srgbClr val="FFFF00"/>
                </a:solidFill>
                <a:latin typeface="Times New Roman" panose="02020603050405020304" pitchFamily="18" charset="0"/>
                <a:ea typeface="宋体" panose="02010600030101010101" pitchFamily="2" charset="-122"/>
              </a:rPr>
              <a:t>次正面，正面出现的频率是</a:t>
            </a:r>
            <a:r>
              <a:rPr lang="en-US" altLang="zh-CN" sz="3200" b="1" dirty="0">
                <a:solidFill>
                  <a:srgbClr val="FFFF00"/>
                </a:solidFill>
                <a:latin typeface="Times New Roman" panose="02020603050405020304" pitchFamily="18" charset="0"/>
                <a:ea typeface="宋体" panose="02010600030101010101" pitchFamily="2" charset="-122"/>
              </a:rPr>
              <a:t>20%</a:t>
            </a:r>
            <a:r>
              <a:rPr lang="zh-CN" altLang="en-US" sz="3200" b="1" dirty="0">
                <a:solidFill>
                  <a:srgbClr val="FFFF00"/>
                </a:solidFill>
                <a:latin typeface="Times New Roman" panose="02020603050405020304" pitchFamily="18" charset="0"/>
                <a:ea typeface="宋体" panose="02010600030101010101" pitchFamily="2" charset="-122"/>
              </a:rPr>
              <a:t>，那么，也就是说机器人抛掷完</a:t>
            </a:r>
            <a:r>
              <a:rPr lang="en-US" altLang="zh-CN" sz="3200" b="1" dirty="0">
                <a:solidFill>
                  <a:srgbClr val="FFFF00"/>
                </a:solidFill>
                <a:latin typeface="Times New Roman" panose="02020603050405020304" pitchFamily="18" charset="0"/>
                <a:ea typeface="宋体" panose="02010600030101010101" pitchFamily="2" charset="-122"/>
              </a:rPr>
              <a:t>5</a:t>
            </a:r>
            <a:r>
              <a:rPr lang="zh-CN" altLang="en-US" sz="3200" b="1" dirty="0">
                <a:solidFill>
                  <a:srgbClr val="FFFF00"/>
                </a:solidFill>
                <a:latin typeface="Times New Roman" panose="02020603050405020304" pitchFamily="18" charset="0"/>
                <a:ea typeface="宋体" panose="02010600030101010101" pitchFamily="2" charset="-122"/>
              </a:rPr>
              <a:t>次时，得到</a:t>
            </a:r>
            <a:r>
              <a:rPr lang="en-US" altLang="zh-CN" sz="3200" b="1" dirty="0">
                <a:solidFill>
                  <a:srgbClr val="FFFF00"/>
                </a:solidFill>
                <a:latin typeface="Times New Roman" panose="02020603050405020304" pitchFamily="18" charset="0"/>
                <a:ea typeface="宋体" panose="02010600030101010101" pitchFamily="2" charset="-122"/>
              </a:rPr>
              <a:t>______</a:t>
            </a:r>
            <a:r>
              <a:rPr lang="zh-CN" altLang="en-US" sz="3200" b="1" dirty="0">
                <a:solidFill>
                  <a:srgbClr val="FFFF00"/>
                </a:solidFill>
                <a:latin typeface="Times New Roman" panose="02020603050405020304" pitchFamily="18" charset="0"/>
                <a:ea typeface="宋体" panose="02010600030101010101" pitchFamily="2" charset="-122"/>
              </a:rPr>
              <a:t>次反面，反面出现的频率是</a:t>
            </a:r>
            <a:r>
              <a:rPr lang="en-US" altLang="zh-CN" sz="3200" b="1" dirty="0">
                <a:solidFill>
                  <a:srgbClr val="FFFF00"/>
                </a:solidFill>
                <a:latin typeface="Times New Roman" panose="02020603050405020304" pitchFamily="18" charset="0"/>
                <a:ea typeface="宋体" panose="02010600030101010101" pitchFamily="2" charset="-122"/>
              </a:rPr>
              <a:t>______</a:t>
            </a:r>
            <a:r>
              <a:rPr lang="zh-CN" altLang="en-US" sz="3200" b="1" dirty="0">
                <a:solidFill>
                  <a:srgbClr val="FFFF00"/>
                </a:solidFill>
                <a:latin typeface="Times New Roman" panose="02020603050405020304" pitchFamily="18" charset="0"/>
                <a:ea typeface="宋体" panose="02010600030101010101" pitchFamily="2" charset="-122"/>
              </a:rPr>
              <a:t>．</a:t>
            </a:r>
            <a:endParaRPr lang="zh-CN" altLang="en-US" sz="3200" b="1" dirty="0">
              <a:solidFill>
                <a:srgbClr val="FFFF00"/>
              </a:solidFill>
              <a:latin typeface="Times New Roman" panose="02020603050405020304" pitchFamily="18" charset="0"/>
              <a:ea typeface="宋体" panose="02010600030101010101" pitchFamily="2" charset="-122"/>
            </a:endParaRPr>
          </a:p>
          <a:p>
            <a:pPr eaLnBrk="0" hangingPunct="0">
              <a:spcBef>
                <a:spcPct val="50000"/>
              </a:spcBef>
              <a:buClrTx/>
            </a:pPr>
            <a:endParaRPr lang="zh-CN" altLang="en-US" sz="3200" b="1" dirty="0">
              <a:solidFill>
                <a:srgbClr val="FFFF00"/>
              </a:solidFill>
              <a:latin typeface="Times New Roman" panose="02020603050405020304" pitchFamily="18" charset="0"/>
              <a:ea typeface="宋体" panose="02010600030101010101" pitchFamily="2" charset="-122"/>
            </a:endParaRPr>
          </a:p>
        </p:txBody>
      </p:sp>
      <p:sp>
        <p:nvSpPr>
          <p:cNvPr id="48131" name="文本框 48130"/>
          <p:cNvSpPr txBox="1"/>
          <p:nvPr/>
        </p:nvSpPr>
        <p:spPr>
          <a:xfrm>
            <a:off x="7315200" y="1295400"/>
            <a:ext cx="1143000" cy="519113"/>
          </a:xfrm>
          <a:prstGeom prst="rect">
            <a:avLst/>
          </a:prstGeom>
          <a:noFill/>
          <a:ln w="9525">
            <a:noFill/>
          </a:ln>
        </p:spPr>
        <p:txBody>
          <a:bodyPr anchor="t">
            <a:spAutoFit/>
          </a:bodyPr>
          <a:p>
            <a:pPr algn="ctr" eaLnBrk="0" hangingPunct="0">
              <a:spcBef>
                <a:spcPct val="50000"/>
              </a:spcBef>
              <a:buClrTx/>
            </a:pPr>
            <a:r>
              <a:rPr lang="en-US" altLang="zh-CN" sz="2800" b="1">
                <a:solidFill>
                  <a:srgbClr val="FF0066"/>
                </a:solidFill>
                <a:latin typeface="Times New Roman" panose="02020603050405020304" pitchFamily="18" charset="0"/>
                <a:ea typeface="宋体" panose="02010600030101010101" pitchFamily="2" charset="-122"/>
              </a:rPr>
              <a:t>4</a:t>
            </a:r>
            <a:endParaRPr lang="en-US" altLang="zh-CN" sz="2800" b="1">
              <a:solidFill>
                <a:srgbClr val="FF0066"/>
              </a:solidFill>
              <a:latin typeface="Times New Roman" panose="02020603050405020304" pitchFamily="18" charset="0"/>
              <a:ea typeface="宋体" panose="02010600030101010101" pitchFamily="2" charset="-122"/>
            </a:endParaRPr>
          </a:p>
        </p:txBody>
      </p:sp>
      <p:sp>
        <p:nvSpPr>
          <p:cNvPr id="48132" name="文本框 48131"/>
          <p:cNvSpPr txBox="1"/>
          <p:nvPr/>
        </p:nvSpPr>
        <p:spPr>
          <a:xfrm>
            <a:off x="4953000" y="1828800"/>
            <a:ext cx="1447800" cy="519113"/>
          </a:xfrm>
          <a:prstGeom prst="rect">
            <a:avLst/>
          </a:prstGeom>
          <a:noFill/>
          <a:ln w="9525">
            <a:noFill/>
          </a:ln>
        </p:spPr>
        <p:txBody>
          <a:bodyPr anchor="t">
            <a:spAutoFit/>
          </a:bodyPr>
          <a:p>
            <a:pPr algn="ctr" eaLnBrk="0" hangingPunct="0">
              <a:spcBef>
                <a:spcPct val="50000"/>
              </a:spcBef>
              <a:buClrTx/>
            </a:pPr>
            <a:r>
              <a:rPr lang="en-US" altLang="zh-CN" sz="2800" b="1">
                <a:solidFill>
                  <a:srgbClr val="FF0066"/>
                </a:solidFill>
                <a:latin typeface="Times New Roman" panose="02020603050405020304" pitchFamily="18" charset="0"/>
                <a:ea typeface="宋体" panose="02010600030101010101" pitchFamily="2" charset="-122"/>
              </a:rPr>
              <a:t>80% </a:t>
            </a:r>
            <a:endParaRPr lang="en-US" altLang="zh-CN" sz="2800" b="1">
              <a:solidFill>
                <a:srgbClr val="FF0066"/>
              </a:solidFill>
              <a:latin typeface="Times New Roman" panose="02020603050405020304" pitchFamily="18" charset="0"/>
              <a:ea typeface="宋体" panose="02010600030101010101" pitchFamily="2" charset="-122"/>
            </a:endParaRPr>
          </a:p>
        </p:txBody>
      </p:sp>
      <p:sp>
        <p:nvSpPr>
          <p:cNvPr id="38916" name="文本框 48132"/>
          <p:cNvSpPr txBox="1"/>
          <p:nvPr/>
        </p:nvSpPr>
        <p:spPr>
          <a:xfrm>
            <a:off x="228600" y="2895600"/>
            <a:ext cx="8077200" cy="3260725"/>
          </a:xfrm>
          <a:prstGeom prst="rect">
            <a:avLst/>
          </a:prstGeom>
          <a:noFill/>
          <a:ln w="9525">
            <a:noFill/>
          </a:ln>
        </p:spPr>
        <p:txBody>
          <a:bodyPr anchor="t">
            <a:spAutoFit/>
          </a:bodyPr>
          <a:p>
            <a:pPr algn="just" eaLnBrk="0" hangingPunct="0">
              <a:spcBef>
                <a:spcPct val="50000"/>
              </a:spcBef>
              <a:buClrTx/>
            </a:pPr>
            <a:r>
              <a:rPr lang="zh-CN" altLang="en-US" sz="3200" b="1" dirty="0">
                <a:solidFill>
                  <a:srgbClr val="FFFF00"/>
                </a:solidFill>
                <a:latin typeface="Times New Roman" panose="02020603050405020304" pitchFamily="18" charset="0"/>
                <a:ea typeface="宋体" panose="02010600030101010101" pitchFamily="2" charset="-122"/>
              </a:rPr>
              <a:t>（</a:t>
            </a:r>
            <a:r>
              <a:rPr lang="en-US" altLang="zh-CN" sz="3200" b="1" dirty="0">
                <a:solidFill>
                  <a:srgbClr val="FFFF00"/>
                </a:solidFill>
                <a:latin typeface="Times New Roman" panose="02020603050405020304" pitchFamily="18" charset="0"/>
                <a:ea typeface="宋体" panose="02010600030101010101" pitchFamily="2" charset="-122"/>
              </a:rPr>
              <a:t>2</a:t>
            </a:r>
            <a:r>
              <a:rPr lang="zh-CN" altLang="en-US" sz="3200" b="1" dirty="0">
                <a:solidFill>
                  <a:srgbClr val="FFFF00"/>
                </a:solidFill>
                <a:latin typeface="Times New Roman" panose="02020603050405020304" pitchFamily="18" charset="0"/>
                <a:ea typeface="宋体" panose="02010600030101010101" pitchFamily="2" charset="-122"/>
              </a:rPr>
              <a:t>）由这张频数和频率表可知，机器人抛掷完</a:t>
            </a:r>
            <a:r>
              <a:rPr lang="en-US" altLang="zh-CN" sz="3200" b="1" dirty="0">
                <a:solidFill>
                  <a:srgbClr val="FFFF00"/>
                </a:solidFill>
                <a:latin typeface="Times New Roman" panose="02020603050405020304" pitchFamily="18" charset="0"/>
                <a:ea typeface="宋体" panose="02010600030101010101" pitchFamily="2" charset="-122"/>
              </a:rPr>
              <a:t>9999</a:t>
            </a:r>
            <a:r>
              <a:rPr lang="zh-CN" altLang="en-US" sz="3200" b="1" dirty="0">
                <a:solidFill>
                  <a:srgbClr val="FFFF00"/>
                </a:solidFill>
                <a:latin typeface="Times New Roman" panose="02020603050405020304" pitchFamily="18" charset="0"/>
                <a:ea typeface="宋体" panose="02010600030101010101" pitchFamily="2" charset="-122"/>
              </a:rPr>
              <a:t>次时，得到</a:t>
            </a:r>
            <a:r>
              <a:rPr lang="en-US" altLang="zh-CN" sz="3200" b="1" dirty="0">
                <a:solidFill>
                  <a:srgbClr val="FFFF00"/>
                </a:solidFill>
                <a:latin typeface="Times New Roman" panose="02020603050405020304" pitchFamily="18" charset="0"/>
                <a:ea typeface="宋体" panose="02010600030101010101" pitchFamily="2" charset="-122"/>
              </a:rPr>
              <a:t>______</a:t>
            </a:r>
            <a:r>
              <a:rPr lang="zh-CN" altLang="en-US" sz="3200" b="1" dirty="0">
                <a:solidFill>
                  <a:srgbClr val="FFFF00"/>
                </a:solidFill>
                <a:latin typeface="Times New Roman" panose="02020603050405020304" pitchFamily="18" charset="0"/>
                <a:ea typeface="宋体" panose="02010600030101010101" pitchFamily="2" charset="-122"/>
              </a:rPr>
              <a:t>次正面，正面出现的频率是</a:t>
            </a:r>
            <a:r>
              <a:rPr lang="en-US" altLang="zh-CN" sz="3200" b="1" dirty="0">
                <a:solidFill>
                  <a:srgbClr val="FFFF00"/>
                </a:solidFill>
                <a:latin typeface="Times New Roman" panose="02020603050405020304" pitchFamily="18" charset="0"/>
                <a:ea typeface="宋体" panose="02010600030101010101" pitchFamily="2" charset="-122"/>
              </a:rPr>
              <a:t>______</a:t>
            </a:r>
            <a:r>
              <a:rPr lang="zh-CN" altLang="en-US" sz="3200" b="1" dirty="0">
                <a:solidFill>
                  <a:srgbClr val="FFFF00"/>
                </a:solidFill>
                <a:latin typeface="Times New Roman" panose="02020603050405020304" pitchFamily="18" charset="0"/>
                <a:ea typeface="宋体" panose="02010600030101010101" pitchFamily="2" charset="-122"/>
              </a:rPr>
              <a:t>．那么，也就是说机器人抛掷完</a:t>
            </a:r>
            <a:r>
              <a:rPr lang="en-US" altLang="zh-CN" sz="3200" b="1" dirty="0">
                <a:solidFill>
                  <a:srgbClr val="FFFF00"/>
                </a:solidFill>
                <a:latin typeface="Times New Roman" panose="02020603050405020304" pitchFamily="18" charset="0"/>
                <a:ea typeface="宋体" panose="02010600030101010101" pitchFamily="2" charset="-122"/>
              </a:rPr>
              <a:t>9999</a:t>
            </a:r>
            <a:r>
              <a:rPr lang="zh-CN" altLang="en-US" sz="3200" b="1" dirty="0">
                <a:solidFill>
                  <a:srgbClr val="FFFF00"/>
                </a:solidFill>
                <a:latin typeface="Times New Roman" panose="02020603050405020304" pitchFamily="18" charset="0"/>
                <a:ea typeface="宋体" panose="02010600030101010101" pitchFamily="2" charset="-122"/>
              </a:rPr>
              <a:t>次时，得到</a:t>
            </a:r>
            <a:r>
              <a:rPr lang="en-US" altLang="zh-CN" sz="3200" b="1" dirty="0">
                <a:solidFill>
                  <a:srgbClr val="FFFF00"/>
                </a:solidFill>
                <a:latin typeface="Times New Roman" panose="02020603050405020304" pitchFamily="18" charset="0"/>
                <a:ea typeface="宋体" panose="02010600030101010101" pitchFamily="2" charset="-122"/>
              </a:rPr>
              <a:t>_______</a:t>
            </a:r>
            <a:r>
              <a:rPr lang="zh-CN" altLang="en-US" sz="3200" b="1" dirty="0">
                <a:solidFill>
                  <a:srgbClr val="FFFF00"/>
                </a:solidFill>
                <a:latin typeface="Times New Roman" panose="02020603050405020304" pitchFamily="18" charset="0"/>
                <a:ea typeface="宋体" panose="02010600030101010101" pitchFamily="2" charset="-122"/>
              </a:rPr>
              <a:t>次反面，反面出现的频率是</a:t>
            </a:r>
            <a:r>
              <a:rPr lang="en-US" altLang="zh-CN" sz="3200" b="1" dirty="0">
                <a:solidFill>
                  <a:srgbClr val="FFFF00"/>
                </a:solidFill>
                <a:latin typeface="Times New Roman" panose="02020603050405020304" pitchFamily="18" charset="0"/>
                <a:ea typeface="宋体" panose="02010600030101010101" pitchFamily="2" charset="-122"/>
              </a:rPr>
              <a:t>________</a:t>
            </a:r>
            <a:r>
              <a:rPr lang="zh-CN" altLang="en-US" sz="3200" b="1" dirty="0">
                <a:solidFill>
                  <a:srgbClr val="FFFF00"/>
                </a:solidFill>
                <a:latin typeface="Times New Roman" panose="02020603050405020304" pitchFamily="18" charset="0"/>
                <a:ea typeface="宋体" panose="02010600030101010101" pitchFamily="2" charset="-122"/>
              </a:rPr>
              <a:t>．</a:t>
            </a:r>
            <a:endParaRPr lang="zh-CN" altLang="en-US" sz="3200" b="1" dirty="0">
              <a:solidFill>
                <a:srgbClr val="FFFF00"/>
              </a:solidFill>
              <a:latin typeface="Times New Roman" panose="02020603050405020304" pitchFamily="18" charset="0"/>
              <a:ea typeface="宋体" panose="02010600030101010101" pitchFamily="2" charset="-122"/>
            </a:endParaRPr>
          </a:p>
          <a:p>
            <a:pPr algn="ctr" eaLnBrk="0" hangingPunct="0">
              <a:spcBef>
                <a:spcPct val="50000"/>
              </a:spcBef>
              <a:buClrTx/>
            </a:pPr>
            <a:endParaRPr lang="zh-CN" altLang="en-US" sz="3200" b="1" dirty="0">
              <a:solidFill>
                <a:srgbClr val="FFFF00"/>
              </a:solidFill>
              <a:latin typeface="Times New Roman" panose="02020603050405020304" pitchFamily="18" charset="0"/>
              <a:ea typeface="宋体" panose="02010600030101010101" pitchFamily="2" charset="-122"/>
            </a:endParaRPr>
          </a:p>
        </p:txBody>
      </p:sp>
      <p:sp>
        <p:nvSpPr>
          <p:cNvPr id="48134" name="文本框 48133"/>
          <p:cNvSpPr txBox="1"/>
          <p:nvPr/>
        </p:nvSpPr>
        <p:spPr>
          <a:xfrm>
            <a:off x="3581400" y="3429000"/>
            <a:ext cx="2057400" cy="519113"/>
          </a:xfrm>
          <a:prstGeom prst="rect">
            <a:avLst/>
          </a:prstGeom>
          <a:noFill/>
          <a:ln w="9525">
            <a:noFill/>
          </a:ln>
        </p:spPr>
        <p:txBody>
          <a:bodyPr anchor="t">
            <a:spAutoFit/>
          </a:bodyPr>
          <a:p>
            <a:pPr algn="ctr" eaLnBrk="0" hangingPunct="0">
              <a:spcBef>
                <a:spcPct val="50000"/>
              </a:spcBef>
              <a:buClrTx/>
            </a:pPr>
            <a:r>
              <a:rPr lang="en-US" altLang="zh-CN" sz="2800" b="1">
                <a:solidFill>
                  <a:srgbClr val="FF0066"/>
                </a:solidFill>
                <a:latin typeface="Times New Roman" panose="02020603050405020304" pitchFamily="18" charset="0"/>
                <a:ea typeface="宋体" panose="02010600030101010101" pitchFamily="2" charset="-122"/>
              </a:rPr>
              <a:t>5006</a:t>
            </a:r>
            <a:endParaRPr lang="en-US" altLang="zh-CN" sz="2800" b="1">
              <a:solidFill>
                <a:srgbClr val="FF0066"/>
              </a:solidFill>
              <a:latin typeface="Times New Roman" panose="02020603050405020304" pitchFamily="18" charset="0"/>
              <a:ea typeface="宋体" panose="02010600030101010101" pitchFamily="2" charset="-122"/>
            </a:endParaRPr>
          </a:p>
        </p:txBody>
      </p:sp>
      <p:sp>
        <p:nvSpPr>
          <p:cNvPr id="48135" name="文本框 48134"/>
          <p:cNvSpPr txBox="1"/>
          <p:nvPr/>
        </p:nvSpPr>
        <p:spPr>
          <a:xfrm>
            <a:off x="2362200" y="3962400"/>
            <a:ext cx="1447800" cy="519113"/>
          </a:xfrm>
          <a:prstGeom prst="rect">
            <a:avLst/>
          </a:prstGeom>
          <a:noFill/>
          <a:ln w="9525">
            <a:noFill/>
          </a:ln>
        </p:spPr>
        <p:txBody>
          <a:bodyPr anchor="t">
            <a:spAutoFit/>
          </a:bodyPr>
          <a:p>
            <a:pPr algn="ctr" eaLnBrk="0" hangingPunct="0">
              <a:spcBef>
                <a:spcPct val="50000"/>
              </a:spcBef>
              <a:buClrTx/>
            </a:pPr>
            <a:r>
              <a:rPr lang="en-US" altLang="zh-CN" sz="2800" b="1">
                <a:solidFill>
                  <a:srgbClr val="FF0066"/>
                </a:solidFill>
                <a:latin typeface="Times New Roman" panose="02020603050405020304" pitchFamily="18" charset="0"/>
                <a:ea typeface="宋体" panose="02010600030101010101" pitchFamily="2" charset="-122"/>
              </a:rPr>
              <a:t>50.1% </a:t>
            </a:r>
            <a:endParaRPr lang="en-US" altLang="zh-CN" sz="2800" b="1">
              <a:solidFill>
                <a:srgbClr val="FF0066"/>
              </a:solidFill>
              <a:latin typeface="Times New Roman" panose="02020603050405020304" pitchFamily="18" charset="0"/>
              <a:ea typeface="宋体" panose="02010600030101010101" pitchFamily="2" charset="-122"/>
            </a:endParaRPr>
          </a:p>
        </p:txBody>
      </p:sp>
      <p:sp>
        <p:nvSpPr>
          <p:cNvPr id="48136" name="文本框 48135"/>
          <p:cNvSpPr txBox="1"/>
          <p:nvPr/>
        </p:nvSpPr>
        <p:spPr>
          <a:xfrm>
            <a:off x="4038600" y="4343400"/>
            <a:ext cx="2895600" cy="519113"/>
          </a:xfrm>
          <a:prstGeom prst="rect">
            <a:avLst/>
          </a:prstGeom>
          <a:noFill/>
          <a:ln w="9525">
            <a:noFill/>
          </a:ln>
        </p:spPr>
        <p:txBody>
          <a:bodyPr anchor="t">
            <a:spAutoFit/>
          </a:bodyPr>
          <a:p>
            <a:pPr algn="ctr" eaLnBrk="0" hangingPunct="0">
              <a:spcBef>
                <a:spcPct val="50000"/>
              </a:spcBef>
              <a:buClrTx/>
            </a:pPr>
            <a:r>
              <a:rPr lang="en-US" altLang="zh-CN" sz="2800" b="1">
                <a:solidFill>
                  <a:srgbClr val="FF0066"/>
                </a:solidFill>
                <a:latin typeface="Times New Roman" panose="02020603050405020304" pitchFamily="18" charset="0"/>
                <a:ea typeface="宋体" panose="02010600030101010101" pitchFamily="2" charset="-122"/>
              </a:rPr>
              <a:t>4994</a:t>
            </a:r>
            <a:endParaRPr lang="en-US" altLang="zh-CN" sz="2800" b="1">
              <a:solidFill>
                <a:srgbClr val="FF0066"/>
              </a:solidFill>
              <a:latin typeface="Times New Roman" panose="02020603050405020304" pitchFamily="18" charset="0"/>
              <a:ea typeface="宋体" panose="02010600030101010101" pitchFamily="2" charset="-122"/>
            </a:endParaRPr>
          </a:p>
        </p:txBody>
      </p:sp>
      <p:sp>
        <p:nvSpPr>
          <p:cNvPr id="48137" name="文本框 48136"/>
          <p:cNvSpPr txBox="1"/>
          <p:nvPr/>
        </p:nvSpPr>
        <p:spPr>
          <a:xfrm>
            <a:off x="3124200" y="4800600"/>
            <a:ext cx="1447800" cy="519113"/>
          </a:xfrm>
          <a:prstGeom prst="rect">
            <a:avLst/>
          </a:prstGeom>
          <a:noFill/>
          <a:ln w="9525">
            <a:noFill/>
          </a:ln>
        </p:spPr>
        <p:txBody>
          <a:bodyPr anchor="t">
            <a:spAutoFit/>
          </a:bodyPr>
          <a:p>
            <a:pPr algn="ctr" eaLnBrk="0" hangingPunct="0">
              <a:spcBef>
                <a:spcPct val="50000"/>
              </a:spcBef>
              <a:buClrTx/>
            </a:pPr>
            <a:r>
              <a:rPr lang="en-US" altLang="zh-CN" sz="2800" b="1">
                <a:solidFill>
                  <a:srgbClr val="FF0066"/>
                </a:solidFill>
                <a:latin typeface="Times New Roman" panose="02020603050405020304" pitchFamily="18" charset="0"/>
                <a:ea typeface="宋体" panose="02010600030101010101" pitchFamily="2" charset="-122"/>
              </a:rPr>
              <a:t>49.9% </a:t>
            </a:r>
            <a:endParaRPr lang="en-US" altLang="zh-CN" sz="2800" b="1">
              <a:solidFill>
                <a:srgbClr val="FF0066"/>
              </a:solidFill>
              <a:latin typeface="Times New Roman" panose="02020603050405020304" pitchFamily="18" charset="0"/>
              <a:ea typeface="宋体" panose="02010600030101010101" pitchFamily="2" charset="-122"/>
            </a:endParaRPr>
          </a:p>
        </p:txBody>
      </p:sp>
      <p:sp>
        <p:nvSpPr>
          <p:cNvPr id="38921" name="文本框 48140"/>
          <p:cNvSpPr txBox="1"/>
          <p:nvPr/>
        </p:nvSpPr>
        <p:spPr>
          <a:xfrm>
            <a:off x="0" y="333375"/>
            <a:ext cx="8763000" cy="2773363"/>
          </a:xfrm>
          <a:prstGeom prst="rect">
            <a:avLst/>
          </a:prstGeom>
          <a:noFill/>
          <a:ln w="9525">
            <a:noFill/>
          </a:ln>
        </p:spPr>
        <p:txBody>
          <a:bodyPr anchor="t">
            <a:spAutoFit/>
          </a:bodyPr>
          <a:p>
            <a:pPr eaLnBrk="0" hangingPunct="0">
              <a:spcBef>
                <a:spcPct val="50000"/>
              </a:spcBef>
              <a:buClrTx/>
            </a:pPr>
            <a:r>
              <a:rPr lang="en-US" altLang="zh-CN" sz="3200" b="1" dirty="0">
                <a:solidFill>
                  <a:srgbClr val="0000FF"/>
                </a:solidFill>
                <a:latin typeface="Times New Roman" panose="02020603050405020304" pitchFamily="18" charset="0"/>
                <a:ea typeface="宋体" panose="02010600030101010101" pitchFamily="2" charset="-122"/>
              </a:rPr>
              <a:t>(1)</a:t>
            </a:r>
            <a:r>
              <a:rPr lang="zh-CN" altLang="en-US" sz="3200" b="1" dirty="0">
                <a:solidFill>
                  <a:srgbClr val="0000FF"/>
                </a:solidFill>
                <a:latin typeface="Times New Roman" panose="02020603050405020304" pitchFamily="18" charset="0"/>
                <a:ea typeface="宋体" panose="02010600030101010101" pitchFamily="2" charset="-122"/>
              </a:rPr>
              <a:t>由这张频数和频率表可知，机器人抛掷完</a:t>
            </a:r>
            <a:r>
              <a:rPr lang="en-US" altLang="zh-CN" sz="3200" b="1" dirty="0">
                <a:solidFill>
                  <a:srgbClr val="0000FF"/>
                </a:solidFill>
                <a:latin typeface="Times New Roman" panose="02020603050405020304" pitchFamily="18" charset="0"/>
                <a:ea typeface="宋体" panose="02010600030101010101" pitchFamily="2" charset="-122"/>
              </a:rPr>
              <a:t>5</a:t>
            </a:r>
            <a:r>
              <a:rPr lang="zh-CN" altLang="en-US" sz="3200" b="1" dirty="0">
                <a:solidFill>
                  <a:srgbClr val="0000FF"/>
                </a:solidFill>
                <a:latin typeface="Times New Roman" panose="02020603050405020304" pitchFamily="18" charset="0"/>
                <a:ea typeface="宋体" panose="02010600030101010101" pitchFamily="2" charset="-122"/>
              </a:rPr>
              <a:t>次时，得到</a:t>
            </a:r>
            <a:r>
              <a:rPr lang="en-US" altLang="zh-CN" sz="3200" b="1" dirty="0">
                <a:solidFill>
                  <a:srgbClr val="0000FF"/>
                </a:solidFill>
                <a:latin typeface="Times New Roman" panose="02020603050405020304" pitchFamily="18" charset="0"/>
                <a:ea typeface="宋体" panose="02010600030101010101" pitchFamily="2" charset="-122"/>
              </a:rPr>
              <a:t>1</a:t>
            </a:r>
            <a:r>
              <a:rPr lang="zh-CN" altLang="en-US" sz="3200" b="1" dirty="0">
                <a:solidFill>
                  <a:srgbClr val="0000FF"/>
                </a:solidFill>
                <a:latin typeface="Times New Roman" panose="02020603050405020304" pitchFamily="18" charset="0"/>
                <a:ea typeface="宋体" panose="02010600030101010101" pitchFamily="2" charset="-122"/>
              </a:rPr>
              <a:t>次正面，正面出现的频率是</a:t>
            </a:r>
            <a:r>
              <a:rPr lang="en-US" altLang="zh-CN" sz="3200" b="1" dirty="0">
                <a:solidFill>
                  <a:srgbClr val="0000FF"/>
                </a:solidFill>
                <a:latin typeface="Times New Roman" panose="02020603050405020304" pitchFamily="18" charset="0"/>
                <a:ea typeface="宋体" panose="02010600030101010101" pitchFamily="2" charset="-122"/>
              </a:rPr>
              <a:t>20%</a:t>
            </a:r>
            <a:r>
              <a:rPr lang="zh-CN" altLang="en-US" sz="3200" b="1" dirty="0">
                <a:solidFill>
                  <a:srgbClr val="0000FF"/>
                </a:solidFill>
                <a:latin typeface="Times New Roman" panose="02020603050405020304" pitchFamily="18" charset="0"/>
                <a:ea typeface="宋体" panose="02010600030101010101" pitchFamily="2" charset="-122"/>
              </a:rPr>
              <a:t>，那么，也就是说机器人抛掷完</a:t>
            </a:r>
            <a:r>
              <a:rPr lang="en-US" altLang="zh-CN" sz="3200" b="1" dirty="0">
                <a:solidFill>
                  <a:srgbClr val="0000FF"/>
                </a:solidFill>
                <a:latin typeface="Times New Roman" panose="02020603050405020304" pitchFamily="18" charset="0"/>
                <a:ea typeface="宋体" panose="02010600030101010101" pitchFamily="2" charset="-122"/>
              </a:rPr>
              <a:t>5</a:t>
            </a:r>
            <a:r>
              <a:rPr lang="zh-CN" altLang="en-US" sz="3200" b="1" dirty="0">
                <a:solidFill>
                  <a:srgbClr val="0000FF"/>
                </a:solidFill>
                <a:latin typeface="Times New Roman" panose="02020603050405020304" pitchFamily="18" charset="0"/>
                <a:ea typeface="宋体" panose="02010600030101010101" pitchFamily="2" charset="-122"/>
              </a:rPr>
              <a:t>次时，得到</a:t>
            </a:r>
            <a:r>
              <a:rPr lang="en-US" altLang="zh-CN" sz="3200" b="1" dirty="0">
                <a:solidFill>
                  <a:srgbClr val="0000FF"/>
                </a:solidFill>
                <a:latin typeface="Times New Roman" panose="02020603050405020304" pitchFamily="18" charset="0"/>
                <a:ea typeface="宋体" panose="02010600030101010101" pitchFamily="2" charset="-122"/>
              </a:rPr>
              <a:t>______</a:t>
            </a:r>
            <a:r>
              <a:rPr lang="zh-CN" altLang="en-US" sz="3200" b="1" dirty="0">
                <a:solidFill>
                  <a:srgbClr val="0000FF"/>
                </a:solidFill>
                <a:latin typeface="Times New Roman" panose="02020603050405020304" pitchFamily="18" charset="0"/>
                <a:ea typeface="宋体" panose="02010600030101010101" pitchFamily="2" charset="-122"/>
              </a:rPr>
              <a:t>次反面，反面出现的频率是</a:t>
            </a:r>
            <a:r>
              <a:rPr lang="en-US" altLang="zh-CN" sz="3200" b="1" dirty="0">
                <a:solidFill>
                  <a:srgbClr val="0000FF"/>
                </a:solidFill>
                <a:latin typeface="Times New Roman" panose="02020603050405020304" pitchFamily="18" charset="0"/>
                <a:ea typeface="宋体" panose="02010600030101010101" pitchFamily="2" charset="-122"/>
              </a:rPr>
              <a:t>______</a:t>
            </a:r>
            <a:r>
              <a:rPr lang="zh-CN" altLang="en-US" sz="3200" b="1" dirty="0">
                <a:solidFill>
                  <a:srgbClr val="0000FF"/>
                </a:solidFill>
                <a:latin typeface="Times New Roman" panose="02020603050405020304" pitchFamily="18" charset="0"/>
                <a:ea typeface="宋体" panose="02010600030101010101" pitchFamily="2" charset="-122"/>
              </a:rPr>
              <a:t>．</a:t>
            </a:r>
            <a:endParaRPr lang="zh-CN" altLang="en-US" sz="3200" b="1" dirty="0">
              <a:solidFill>
                <a:srgbClr val="0000FF"/>
              </a:solidFill>
              <a:latin typeface="Times New Roman" panose="02020603050405020304" pitchFamily="18" charset="0"/>
              <a:ea typeface="宋体" panose="02010600030101010101" pitchFamily="2" charset="-122"/>
            </a:endParaRPr>
          </a:p>
          <a:p>
            <a:pPr eaLnBrk="0" hangingPunct="0">
              <a:spcBef>
                <a:spcPct val="50000"/>
              </a:spcBef>
              <a:buClrTx/>
            </a:pPr>
            <a:endParaRPr lang="zh-CN" altLang="en-US" sz="3200" b="1" dirty="0">
              <a:solidFill>
                <a:srgbClr val="0000FF"/>
              </a:solidFill>
              <a:latin typeface="Times New Roman" panose="02020603050405020304" pitchFamily="18" charset="0"/>
              <a:ea typeface="宋体" panose="02010600030101010101" pitchFamily="2" charset="-122"/>
            </a:endParaRPr>
          </a:p>
        </p:txBody>
      </p:sp>
      <p:sp>
        <p:nvSpPr>
          <p:cNvPr id="38922" name="文本框 48141"/>
          <p:cNvSpPr txBox="1"/>
          <p:nvPr/>
        </p:nvSpPr>
        <p:spPr>
          <a:xfrm>
            <a:off x="228600" y="2924175"/>
            <a:ext cx="8077200" cy="3260725"/>
          </a:xfrm>
          <a:prstGeom prst="rect">
            <a:avLst/>
          </a:prstGeom>
          <a:noFill/>
          <a:ln w="9525">
            <a:noFill/>
          </a:ln>
        </p:spPr>
        <p:txBody>
          <a:bodyPr anchor="t">
            <a:spAutoFit/>
          </a:bodyPr>
          <a:p>
            <a:pPr algn="just" eaLnBrk="0" hangingPunct="0">
              <a:spcBef>
                <a:spcPct val="50000"/>
              </a:spcBef>
              <a:buClrTx/>
            </a:pPr>
            <a:r>
              <a:rPr lang="zh-CN" altLang="en-US" sz="3200" b="1" dirty="0">
                <a:solidFill>
                  <a:srgbClr val="0000FF"/>
                </a:solidFill>
                <a:latin typeface="Times New Roman" panose="02020603050405020304" pitchFamily="18" charset="0"/>
                <a:ea typeface="宋体" panose="02010600030101010101" pitchFamily="2" charset="-122"/>
              </a:rPr>
              <a:t>（</a:t>
            </a:r>
            <a:r>
              <a:rPr lang="en-US" altLang="zh-CN" sz="3200" b="1" dirty="0">
                <a:solidFill>
                  <a:srgbClr val="0000FF"/>
                </a:solidFill>
                <a:latin typeface="Times New Roman" panose="02020603050405020304" pitchFamily="18" charset="0"/>
                <a:ea typeface="宋体" panose="02010600030101010101" pitchFamily="2" charset="-122"/>
              </a:rPr>
              <a:t>2</a:t>
            </a:r>
            <a:r>
              <a:rPr lang="zh-CN" altLang="en-US" sz="3200" b="1" dirty="0">
                <a:solidFill>
                  <a:srgbClr val="0000FF"/>
                </a:solidFill>
                <a:latin typeface="Times New Roman" panose="02020603050405020304" pitchFamily="18" charset="0"/>
                <a:ea typeface="宋体" panose="02010600030101010101" pitchFamily="2" charset="-122"/>
              </a:rPr>
              <a:t>）由这张频数和频率表可知，机器人抛掷完</a:t>
            </a:r>
            <a:r>
              <a:rPr lang="en-US" altLang="zh-CN" sz="3200" b="1" dirty="0">
                <a:solidFill>
                  <a:srgbClr val="0000FF"/>
                </a:solidFill>
                <a:latin typeface="Times New Roman" panose="02020603050405020304" pitchFamily="18" charset="0"/>
                <a:ea typeface="宋体" panose="02010600030101010101" pitchFamily="2" charset="-122"/>
              </a:rPr>
              <a:t>9999</a:t>
            </a:r>
            <a:r>
              <a:rPr lang="zh-CN" altLang="en-US" sz="3200" b="1" dirty="0">
                <a:solidFill>
                  <a:srgbClr val="0000FF"/>
                </a:solidFill>
                <a:latin typeface="Times New Roman" panose="02020603050405020304" pitchFamily="18" charset="0"/>
                <a:ea typeface="宋体" panose="02010600030101010101" pitchFamily="2" charset="-122"/>
              </a:rPr>
              <a:t>次时，得到</a:t>
            </a:r>
            <a:r>
              <a:rPr lang="en-US" altLang="zh-CN" sz="3200" b="1" dirty="0">
                <a:solidFill>
                  <a:srgbClr val="0000FF"/>
                </a:solidFill>
                <a:latin typeface="Times New Roman" panose="02020603050405020304" pitchFamily="18" charset="0"/>
                <a:ea typeface="宋体" panose="02010600030101010101" pitchFamily="2" charset="-122"/>
              </a:rPr>
              <a:t>______</a:t>
            </a:r>
            <a:r>
              <a:rPr lang="zh-CN" altLang="en-US" sz="3200" b="1" dirty="0">
                <a:solidFill>
                  <a:srgbClr val="0000FF"/>
                </a:solidFill>
                <a:latin typeface="Times New Roman" panose="02020603050405020304" pitchFamily="18" charset="0"/>
                <a:ea typeface="宋体" panose="02010600030101010101" pitchFamily="2" charset="-122"/>
              </a:rPr>
              <a:t>次正面，正面出现的频率是</a:t>
            </a:r>
            <a:r>
              <a:rPr lang="en-US" altLang="zh-CN" sz="3200" b="1" dirty="0">
                <a:solidFill>
                  <a:srgbClr val="0000FF"/>
                </a:solidFill>
                <a:latin typeface="Times New Roman" panose="02020603050405020304" pitchFamily="18" charset="0"/>
                <a:ea typeface="宋体" panose="02010600030101010101" pitchFamily="2" charset="-122"/>
              </a:rPr>
              <a:t>______</a:t>
            </a:r>
            <a:r>
              <a:rPr lang="zh-CN" altLang="en-US" sz="3200" b="1" dirty="0">
                <a:solidFill>
                  <a:srgbClr val="0000FF"/>
                </a:solidFill>
                <a:latin typeface="Times New Roman" panose="02020603050405020304" pitchFamily="18" charset="0"/>
                <a:ea typeface="宋体" panose="02010600030101010101" pitchFamily="2" charset="-122"/>
              </a:rPr>
              <a:t>．那么，也就是说机器人抛掷完</a:t>
            </a:r>
            <a:r>
              <a:rPr lang="en-US" altLang="zh-CN" sz="3200" b="1" dirty="0">
                <a:solidFill>
                  <a:srgbClr val="0000FF"/>
                </a:solidFill>
                <a:latin typeface="Times New Roman" panose="02020603050405020304" pitchFamily="18" charset="0"/>
                <a:ea typeface="宋体" panose="02010600030101010101" pitchFamily="2" charset="-122"/>
              </a:rPr>
              <a:t>9999</a:t>
            </a:r>
            <a:r>
              <a:rPr lang="zh-CN" altLang="en-US" sz="3200" b="1" dirty="0">
                <a:solidFill>
                  <a:srgbClr val="0000FF"/>
                </a:solidFill>
                <a:latin typeface="Times New Roman" panose="02020603050405020304" pitchFamily="18" charset="0"/>
                <a:ea typeface="宋体" panose="02010600030101010101" pitchFamily="2" charset="-122"/>
              </a:rPr>
              <a:t>次时，得到</a:t>
            </a:r>
            <a:r>
              <a:rPr lang="en-US" altLang="zh-CN" sz="3200" b="1" dirty="0">
                <a:solidFill>
                  <a:srgbClr val="0000FF"/>
                </a:solidFill>
                <a:latin typeface="Times New Roman" panose="02020603050405020304" pitchFamily="18" charset="0"/>
                <a:ea typeface="宋体" panose="02010600030101010101" pitchFamily="2" charset="-122"/>
              </a:rPr>
              <a:t>_______</a:t>
            </a:r>
            <a:r>
              <a:rPr lang="zh-CN" altLang="en-US" sz="3200" b="1" dirty="0">
                <a:solidFill>
                  <a:srgbClr val="0000FF"/>
                </a:solidFill>
                <a:latin typeface="Times New Roman" panose="02020603050405020304" pitchFamily="18" charset="0"/>
                <a:ea typeface="宋体" panose="02010600030101010101" pitchFamily="2" charset="-122"/>
              </a:rPr>
              <a:t>次反面，反面出现的频率是</a:t>
            </a:r>
            <a:r>
              <a:rPr lang="en-US" altLang="zh-CN" sz="3200" b="1" dirty="0">
                <a:solidFill>
                  <a:srgbClr val="0000FF"/>
                </a:solidFill>
                <a:latin typeface="Times New Roman" panose="02020603050405020304" pitchFamily="18" charset="0"/>
                <a:ea typeface="宋体" panose="02010600030101010101" pitchFamily="2" charset="-122"/>
              </a:rPr>
              <a:t>________</a:t>
            </a:r>
            <a:r>
              <a:rPr lang="zh-CN" altLang="en-US" sz="3200" b="1" dirty="0">
                <a:solidFill>
                  <a:srgbClr val="0000FF"/>
                </a:solidFill>
                <a:latin typeface="Times New Roman" panose="02020603050405020304" pitchFamily="18" charset="0"/>
                <a:ea typeface="宋体" panose="02010600030101010101" pitchFamily="2" charset="-122"/>
              </a:rPr>
              <a:t>．</a:t>
            </a:r>
            <a:endParaRPr lang="zh-CN" altLang="en-US" sz="3200" b="1" dirty="0">
              <a:solidFill>
                <a:srgbClr val="0000FF"/>
              </a:solidFill>
              <a:latin typeface="Times New Roman" panose="02020603050405020304" pitchFamily="18" charset="0"/>
              <a:ea typeface="宋体" panose="02010600030101010101" pitchFamily="2" charset="-122"/>
            </a:endParaRPr>
          </a:p>
          <a:p>
            <a:pPr algn="ctr" eaLnBrk="0" hangingPunct="0">
              <a:spcBef>
                <a:spcPct val="50000"/>
              </a:spcBef>
              <a:buClrTx/>
            </a:pPr>
            <a:endParaRPr lang="zh-CN" altLang="en-US" sz="3200" b="1" dirty="0">
              <a:solidFill>
                <a:srgbClr val="0000FF"/>
              </a:solidFill>
              <a:latin typeface="Times New Roman" panose="02020603050405020304" pitchFamily="18" charset="0"/>
              <a:ea typeface="宋体" panose="02010600030101010101" pitchFamily="2"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32" fill="hold" grpId="0" nodeType="clickEffect">
                                  <p:stCondLst>
                                    <p:cond delay="0"/>
                                  </p:stCondLst>
                                  <p:childTnLst>
                                    <p:set>
                                      <p:cBhvr>
                                        <p:cTn id="6" dur="1" fill="hold">
                                          <p:stCondLst>
                                            <p:cond delay="0"/>
                                          </p:stCondLst>
                                        </p:cTn>
                                        <p:tgtEl>
                                          <p:spTgt spid="48131">
                                            <p:txEl>
                                              <p:charRg st="0" end="2"/>
                                            </p:txEl>
                                          </p:spTgt>
                                        </p:tgtEl>
                                        <p:attrNameLst>
                                          <p:attrName>style.visibility</p:attrName>
                                        </p:attrNameLst>
                                      </p:cBhvr>
                                      <p:to>
                                        <p:strVal val="visible"/>
                                      </p:to>
                                    </p:set>
                                    <p:animEffect transition="in" filter="box(out)">
                                      <p:cBhvr>
                                        <p:cTn id="7" dur="500"/>
                                        <p:tgtEl>
                                          <p:spTgt spid="48131">
                                            <p:txEl>
                                              <p:charRg st="0" end="2"/>
                                            </p:txEl>
                                          </p:spTgt>
                                        </p:tgtEl>
                                      </p:cBhvr>
                                    </p:animEffect>
                                  </p:childTnLst>
                                  <p:subTnLst>
                                    <p:audio>
                                      <p:cMediaNode>
                                        <p:cTn display="0" masterRel="sameClick">
                                          <p:stCondLst>
                                            <p:cond evt="begin" delay="0">
                                              <p:tn val="5"/>
                                            </p:cond>
                                          </p:stCondLst>
                                          <p:endCondLst>
                                            <p:cond evt="onStopAudio" delay="0">
                                              <p:tgtEl>
                                                <p:sldTgt/>
                                              </p:tgtEl>
                                            </p:cond>
                                          </p:endCondLst>
                                        </p:cTn>
                                        <p:tgtEl>
                                          <p:sndTgt r:embed="rId1" name="camera.wav"/>
                                        </p:tgtEl>
                                      </p:cMediaNode>
                                    </p:audio>
                                  </p:subTnLst>
                                </p:cTn>
                              </p:par>
                            </p:childTnLst>
                          </p:cTn>
                        </p:par>
                      </p:childTnLst>
                    </p:cTn>
                  </p:par>
                  <p:par>
                    <p:cTn id="8" fill="hold">
                      <p:stCondLst>
                        <p:cond delay="indefinite"/>
                      </p:stCondLst>
                      <p:childTnLst>
                        <p:par>
                          <p:cTn id="9" fill="hold">
                            <p:stCondLst>
                              <p:cond delay="0"/>
                            </p:stCondLst>
                            <p:childTnLst>
                              <p:par>
                                <p:cTn id="10" presetID="4" presetClass="entr" presetSubtype="32" fill="hold" grpId="0" nodeType="clickEffect">
                                  <p:stCondLst>
                                    <p:cond delay="0"/>
                                  </p:stCondLst>
                                  <p:childTnLst>
                                    <p:set>
                                      <p:cBhvr>
                                        <p:cTn id="11" dur="1" fill="hold">
                                          <p:stCondLst>
                                            <p:cond delay="0"/>
                                          </p:stCondLst>
                                        </p:cTn>
                                        <p:tgtEl>
                                          <p:spTgt spid="48132">
                                            <p:txEl>
                                              <p:charRg st="0" end="5"/>
                                            </p:txEl>
                                          </p:spTgt>
                                        </p:tgtEl>
                                        <p:attrNameLst>
                                          <p:attrName>style.visibility</p:attrName>
                                        </p:attrNameLst>
                                      </p:cBhvr>
                                      <p:to>
                                        <p:strVal val="visible"/>
                                      </p:to>
                                    </p:set>
                                    <p:animEffect transition="in" filter="box(out)">
                                      <p:cBhvr>
                                        <p:cTn id="12" dur="500"/>
                                        <p:tgtEl>
                                          <p:spTgt spid="48132">
                                            <p:txEl>
                                              <p:charRg st="0" end="5"/>
                                            </p:txEl>
                                          </p:spTgt>
                                        </p:tgtEl>
                                      </p:cBhvr>
                                    </p:animEffect>
                                  </p:childTnLst>
                                  <p:subTnLst>
                                    <p:audio>
                                      <p:cMediaNode>
                                        <p:cTn display="0" masterRel="sameClick">
                                          <p:stCondLst>
                                            <p:cond evt="begin" delay="0">
                                              <p:tn val="10"/>
                                            </p:cond>
                                          </p:stCondLst>
                                          <p:endCondLst>
                                            <p:cond evt="onStopAudio" delay="0">
                                              <p:tgtEl>
                                                <p:sldTgt/>
                                              </p:tgtEl>
                                            </p:cond>
                                          </p:endCondLst>
                                        </p:cTn>
                                        <p:tgtEl>
                                          <p:sndTgt r:embed="rId1" name="camera.wav"/>
                                        </p:tgtEl>
                                      </p:cMediaNode>
                                    </p:audio>
                                  </p:subTnLst>
                                </p:cTn>
                              </p:par>
                            </p:childTnLst>
                          </p:cTn>
                        </p:par>
                      </p:childTnLst>
                    </p:cTn>
                  </p:par>
                  <p:par>
                    <p:cTn id="13" fill="hold">
                      <p:stCondLst>
                        <p:cond delay="indefinite"/>
                      </p:stCondLst>
                      <p:childTnLst>
                        <p:par>
                          <p:cTn id="14" fill="hold">
                            <p:stCondLst>
                              <p:cond delay="0"/>
                            </p:stCondLst>
                            <p:childTnLst>
                              <p:par>
                                <p:cTn id="15" presetID="4" presetClass="entr" presetSubtype="32" fill="hold" grpId="0" nodeType="clickEffect">
                                  <p:stCondLst>
                                    <p:cond delay="0"/>
                                  </p:stCondLst>
                                  <p:childTnLst>
                                    <p:set>
                                      <p:cBhvr>
                                        <p:cTn id="16" dur="1" fill="hold">
                                          <p:stCondLst>
                                            <p:cond delay="0"/>
                                          </p:stCondLst>
                                        </p:cTn>
                                        <p:tgtEl>
                                          <p:spTgt spid="48134">
                                            <p:txEl>
                                              <p:charRg st="0" end="5"/>
                                            </p:txEl>
                                          </p:spTgt>
                                        </p:tgtEl>
                                        <p:attrNameLst>
                                          <p:attrName>style.visibility</p:attrName>
                                        </p:attrNameLst>
                                      </p:cBhvr>
                                      <p:to>
                                        <p:strVal val="visible"/>
                                      </p:to>
                                    </p:set>
                                    <p:animEffect transition="in" filter="box(out)">
                                      <p:cBhvr>
                                        <p:cTn id="17" dur="500"/>
                                        <p:tgtEl>
                                          <p:spTgt spid="48134">
                                            <p:txEl>
                                              <p:charRg st="0" end="5"/>
                                            </p:txEl>
                                          </p:spTgt>
                                        </p:tgtEl>
                                      </p:cBhvr>
                                    </p:animEffect>
                                  </p:childTnLst>
                                  <p:subTnLst>
                                    <p:audio>
                                      <p:cMediaNode>
                                        <p:cTn display="0" masterRel="sameClick">
                                          <p:stCondLst>
                                            <p:cond evt="begin" delay="0">
                                              <p:tn val="15"/>
                                            </p:cond>
                                          </p:stCondLst>
                                          <p:endCondLst>
                                            <p:cond evt="onStopAudio" delay="0">
                                              <p:tgtEl>
                                                <p:sldTgt/>
                                              </p:tgtEl>
                                            </p:cond>
                                          </p:endCondLst>
                                        </p:cTn>
                                        <p:tgtEl>
                                          <p:sndTgt r:embed="rId1" name="camera.wav"/>
                                        </p:tgtEl>
                                      </p:cMediaNode>
                                    </p:audio>
                                  </p:subTnLst>
                                </p:cTn>
                              </p:par>
                            </p:childTnLst>
                          </p:cTn>
                        </p:par>
                      </p:childTnLst>
                    </p:cTn>
                  </p:par>
                  <p:par>
                    <p:cTn id="18" fill="hold">
                      <p:stCondLst>
                        <p:cond delay="indefinite"/>
                      </p:stCondLst>
                      <p:childTnLst>
                        <p:par>
                          <p:cTn id="19" fill="hold">
                            <p:stCondLst>
                              <p:cond delay="0"/>
                            </p:stCondLst>
                            <p:childTnLst>
                              <p:par>
                                <p:cTn id="20" presetID="4" presetClass="entr" presetSubtype="32" fill="hold" grpId="0" nodeType="clickEffect">
                                  <p:stCondLst>
                                    <p:cond delay="0"/>
                                  </p:stCondLst>
                                  <p:childTnLst>
                                    <p:set>
                                      <p:cBhvr>
                                        <p:cTn id="21" dur="1" fill="hold">
                                          <p:stCondLst>
                                            <p:cond delay="0"/>
                                          </p:stCondLst>
                                        </p:cTn>
                                        <p:tgtEl>
                                          <p:spTgt spid="48135">
                                            <p:txEl>
                                              <p:charRg st="0" end="7"/>
                                            </p:txEl>
                                          </p:spTgt>
                                        </p:tgtEl>
                                        <p:attrNameLst>
                                          <p:attrName>style.visibility</p:attrName>
                                        </p:attrNameLst>
                                      </p:cBhvr>
                                      <p:to>
                                        <p:strVal val="visible"/>
                                      </p:to>
                                    </p:set>
                                    <p:animEffect transition="in" filter="box(out)">
                                      <p:cBhvr>
                                        <p:cTn id="22" dur="500"/>
                                        <p:tgtEl>
                                          <p:spTgt spid="48135">
                                            <p:txEl>
                                              <p:charRg st="0" end="7"/>
                                            </p:txEl>
                                          </p:spTgt>
                                        </p:tgtEl>
                                      </p:cBhvr>
                                    </p:animEffect>
                                  </p:childTnLst>
                                  <p:subTnLst>
                                    <p:audio>
                                      <p:cMediaNode>
                                        <p:cTn display="0" masterRel="sameClick">
                                          <p:stCondLst>
                                            <p:cond evt="begin" delay="0">
                                              <p:tn val="20"/>
                                            </p:cond>
                                          </p:stCondLst>
                                          <p:endCondLst>
                                            <p:cond evt="onStopAudio" delay="0">
                                              <p:tgtEl>
                                                <p:sldTgt/>
                                              </p:tgtEl>
                                            </p:cond>
                                          </p:endCondLst>
                                        </p:cTn>
                                        <p:tgtEl>
                                          <p:sndTgt r:embed="rId1" name="camera.wav"/>
                                        </p:tgtEl>
                                      </p:cMediaNode>
                                    </p:audio>
                                  </p:subTnLst>
                                </p:cTn>
                              </p:par>
                            </p:childTnLst>
                          </p:cTn>
                        </p:par>
                      </p:childTnLst>
                    </p:cTn>
                  </p:par>
                  <p:par>
                    <p:cTn id="23" fill="hold">
                      <p:stCondLst>
                        <p:cond delay="indefinite"/>
                      </p:stCondLst>
                      <p:childTnLst>
                        <p:par>
                          <p:cTn id="24" fill="hold">
                            <p:stCondLst>
                              <p:cond delay="0"/>
                            </p:stCondLst>
                            <p:childTnLst>
                              <p:par>
                                <p:cTn id="25" presetID="4" presetClass="entr" presetSubtype="32" fill="hold" grpId="0" nodeType="clickEffect">
                                  <p:stCondLst>
                                    <p:cond delay="0"/>
                                  </p:stCondLst>
                                  <p:childTnLst>
                                    <p:set>
                                      <p:cBhvr>
                                        <p:cTn id="26" dur="1" fill="hold">
                                          <p:stCondLst>
                                            <p:cond delay="0"/>
                                          </p:stCondLst>
                                        </p:cTn>
                                        <p:tgtEl>
                                          <p:spTgt spid="48136">
                                            <p:txEl>
                                              <p:charRg st="0" end="5"/>
                                            </p:txEl>
                                          </p:spTgt>
                                        </p:tgtEl>
                                        <p:attrNameLst>
                                          <p:attrName>style.visibility</p:attrName>
                                        </p:attrNameLst>
                                      </p:cBhvr>
                                      <p:to>
                                        <p:strVal val="visible"/>
                                      </p:to>
                                    </p:set>
                                    <p:animEffect transition="in" filter="box(out)">
                                      <p:cBhvr>
                                        <p:cTn id="27" dur="500"/>
                                        <p:tgtEl>
                                          <p:spTgt spid="48136">
                                            <p:txEl>
                                              <p:charRg st="0" end="5"/>
                                            </p:txEl>
                                          </p:spTgt>
                                        </p:tgtEl>
                                      </p:cBhvr>
                                    </p:animEffect>
                                  </p:childTnLst>
                                  <p:subTnLst>
                                    <p:audio>
                                      <p:cMediaNode>
                                        <p:cTn display="0" masterRel="sameClick">
                                          <p:stCondLst>
                                            <p:cond evt="begin" delay="0">
                                              <p:tn val="25"/>
                                            </p:cond>
                                          </p:stCondLst>
                                          <p:endCondLst>
                                            <p:cond evt="onStopAudio" delay="0">
                                              <p:tgtEl>
                                                <p:sldTgt/>
                                              </p:tgtEl>
                                            </p:cond>
                                          </p:endCondLst>
                                        </p:cTn>
                                        <p:tgtEl>
                                          <p:sndTgt r:embed="rId1" name="camera.wav"/>
                                        </p:tgtEl>
                                      </p:cMediaNode>
                                    </p:audio>
                                  </p:subTnLst>
                                </p:cTn>
                              </p:par>
                            </p:childTnLst>
                          </p:cTn>
                        </p:par>
                      </p:childTnLst>
                    </p:cTn>
                  </p:par>
                  <p:par>
                    <p:cTn id="28" fill="hold">
                      <p:stCondLst>
                        <p:cond delay="indefinite"/>
                      </p:stCondLst>
                      <p:childTnLst>
                        <p:par>
                          <p:cTn id="29" fill="hold">
                            <p:stCondLst>
                              <p:cond delay="0"/>
                            </p:stCondLst>
                            <p:childTnLst>
                              <p:par>
                                <p:cTn id="30" presetID="4" presetClass="entr" presetSubtype="32" fill="hold" grpId="0" nodeType="clickEffect">
                                  <p:stCondLst>
                                    <p:cond delay="0"/>
                                  </p:stCondLst>
                                  <p:childTnLst>
                                    <p:set>
                                      <p:cBhvr>
                                        <p:cTn id="31" dur="1" fill="hold">
                                          <p:stCondLst>
                                            <p:cond delay="0"/>
                                          </p:stCondLst>
                                        </p:cTn>
                                        <p:tgtEl>
                                          <p:spTgt spid="48137">
                                            <p:txEl>
                                              <p:charRg st="0" end="7"/>
                                            </p:txEl>
                                          </p:spTgt>
                                        </p:tgtEl>
                                        <p:attrNameLst>
                                          <p:attrName>style.visibility</p:attrName>
                                        </p:attrNameLst>
                                      </p:cBhvr>
                                      <p:to>
                                        <p:strVal val="visible"/>
                                      </p:to>
                                    </p:set>
                                    <p:animEffect transition="in" filter="box(out)">
                                      <p:cBhvr>
                                        <p:cTn id="32" dur="500"/>
                                        <p:tgtEl>
                                          <p:spTgt spid="48137">
                                            <p:txEl>
                                              <p:charRg st="0" end="7"/>
                                            </p:txEl>
                                          </p:spTgt>
                                        </p:tgtEl>
                                      </p:cBhvr>
                                    </p:animEffect>
                                  </p:childTnLst>
                                  <p:subTnLst>
                                    <p:audio>
                                      <p:cMediaNode>
                                        <p:cTn display="0" masterRel="sameClick">
                                          <p:stCondLst>
                                            <p:cond evt="begin" delay="0">
                                              <p:tn val="30"/>
                                            </p:cond>
                                          </p:stCondLst>
                                          <p:endCondLst>
                                            <p:cond evt="onStopAudio" delay="0">
                                              <p:tgtEl>
                                                <p:sldTgt/>
                                              </p:tgtEl>
                                            </p:cond>
                                          </p:endCondLst>
                                        </p:cTn>
                                        <p:tgtEl>
                                          <p:sndTgt r:embed="rId1" name="camera.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131" grpId="0" build="p"/>
      <p:bldP spid="48132" grpId="0" build="p"/>
      <p:bldP spid="48134" grpId="0" build="p"/>
      <p:bldP spid="48135" grpId="0" build="p"/>
      <p:bldP spid="48136" grpId="0" build="p"/>
      <p:bldP spid="48137" grpId="0" build="p"/>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9937" name="文本框 49153"/>
          <p:cNvSpPr txBox="1"/>
          <p:nvPr/>
        </p:nvSpPr>
        <p:spPr>
          <a:xfrm>
            <a:off x="457200" y="685800"/>
            <a:ext cx="8001000" cy="5211763"/>
          </a:xfrm>
          <a:prstGeom prst="rect">
            <a:avLst/>
          </a:prstGeom>
          <a:noFill/>
          <a:ln w="9525">
            <a:noFill/>
          </a:ln>
        </p:spPr>
        <p:txBody>
          <a:bodyPr anchor="t">
            <a:spAutoFit/>
          </a:bodyPr>
          <a:p>
            <a:pPr algn="just" eaLnBrk="0" hangingPunct="0">
              <a:spcBef>
                <a:spcPct val="50000"/>
              </a:spcBef>
              <a:buClrTx/>
            </a:pPr>
            <a:r>
              <a:rPr lang="en-US" altLang="zh-CN" sz="3200" b="1" dirty="0">
                <a:solidFill>
                  <a:srgbClr val="0000FF"/>
                </a:solidFill>
                <a:latin typeface="Times New Roman" panose="02020603050405020304" pitchFamily="18" charset="0"/>
                <a:ea typeface="宋体" panose="02010600030101010101" pitchFamily="2" charset="-122"/>
              </a:rPr>
              <a:t>5.</a:t>
            </a:r>
            <a:r>
              <a:rPr lang="zh-CN" altLang="en-US" sz="3200" b="1" dirty="0">
                <a:solidFill>
                  <a:srgbClr val="0000FF"/>
                </a:solidFill>
                <a:latin typeface="Times New Roman" panose="02020603050405020304" pitchFamily="18" charset="0"/>
                <a:ea typeface="宋体" panose="02010600030101010101" pitchFamily="2" charset="-122"/>
              </a:rPr>
              <a:t>给出以下结论，错误的有（　）</a:t>
            </a:r>
            <a:endParaRPr lang="zh-CN" altLang="en-US" sz="3200" b="1" dirty="0">
              <a:solidFill>
                <a:srgbClr val="0000FF"/>
              </a:solidFill>
              <a:latin typeface="Times New Roman" panose="02020603050405020304" pitchFamily="18" charset="0"/>
              <a:ea typeface="宋体" panose="02010600030101010101" pitchFamily="2" charset="-122"/>
            </a:endParaRPr>
          </a:p>
          <a:p>
            <a:pPr algn="just" eaLnBrk="0" hangingPunct="0">
              <a:spcBef>
                <a:spcPct val="50000"/>
              </a:spcBef>
              <a:buClrTx/>
            </a:pPr>
            <a:r>
              <a:rPr lang="en-US" altLang="zh-CN" sz="3200" b="1" dirty="0">
                <a:solidFill>
                  <a:srgbClr val="0000FF"/>
                </a:solidFill>
                <a:latin typeface="Times New Roman" panose="02020603050405020304" pitchFamily="18" charset="0"/>
                <a:ea typeface="宋体" panose="02010600030101010101" pitchFamily="2" charset="-122"/>
              </a:rPr>
              <a:t>①</a:t>
            </a:r>
            <a:r>
              <a:rPr lang="zh-CN" altLang="en-US" sz="3200" b="1" dirty="0">
                <a:solidFill>
                  <a:srgbClr val="0000FF"/>
                </a:solidFill>
                <a:latin typeface="Times New Roman" panose="02020603050405020304" pitchFamily="18" charset="0"/>
                <a:ea typeface="宋体" panose="02010600030101010101" pitchFamily="2" charset="-122"/>
              </a:rPr>
              <a:t>如果一件事发生的机会只有十万分之一，那么它就不可能发生．　</a:t>
            </a:r>
            <a:r>
              <a:rPr lang="en-US" altLang="zh-CN" sz="3200" b="1" dirty="0">
                <a:solidFill>
                  <a:srgbClr val="0000FF"/>
                </a:solidFill>
                <a:latin typeface="Times New Roman" panose="02020603050405020304" pitchFamily="18" charset="0"/>
                <a:ea typeface="宋体" panose="02010600030101010101" pitchFamily="2" charset="-122"/>
              </a:rPr>
              <a:t>②</a:t>
            </a:r>
            <a:r>
              <a:rPr lang="zh-CN" altLang="en-US" sz="3200" b="1" dirty="0">
                <a:solidFill>
                  <a:srgbClr val="0000FF"/>
                </a:solidFill>
                <a:latin typeface="Times New Roman" panose="02020603050405020304" pitchFamily="18" charset="0"/>
                <a:ea typeface="宋体" panose="02010600030101010101" pitchFamily="2" charset="-122"/>
              </a:rPr>
              <a:t>如果一件事发生的机会达到</a:t>
            </a:r>
            <a:r>
              <a:rPr lang="en-US" altLang="zh-CN" sz="3200" b="1" dirty="0">
                <a:solidFill>
                  <a:srgbClr val="0000FF"/>
                </a:solidFill>
                <a:latin typeface="Times New Roman" panose="02020603050405020304" pitchFamily="18" charset="0"/>
                <a:ea typeface="宋体" panose="02010600030101010101" pitchFamily="2" charset="-122"/>
              </a:rPr>
              <a:t>99</a:t>
            </a:r>
            <a:r>
              <a:rPr lang="zh-CN" altLang="en-US" sz="3200" b="1" dirty="0">
                <a:solidFill>
                  <a:srgbClr val="0000FF"/>
                </a:solidFill>
                <a:latin typeface="Times New Roman" panose="02020603050405020304" pitchFamily="18" charset="0"/>
                <a:ea typeface="宋体" panose="02010600030101010101" pitchFamily="2" charset="-122"/>
              </a:rPr>
              <a:t>．</a:t>
            </a:r>
            <a:r>
              <a:rPr lang="en-US" altLang="zh-CN" sz="3200" b="1" dirty="0">
                <a:solidFill>
                  <a:srgbClr val="0000FF"/>
                </a:solidFill>
                <a:latin typeface="Times New Roman" panose="02020603050405020304" pitchFamily="18" charset="0"/>
                <a:ea typeface="宋体" panose="02010600030101010101" pitchFamily="2" charset="-122"/>
              </a:rPr>
              <a:t>5%</a:t>
            </a:r>
            <a:r>
              <a:rPr lang="zh-CN" altLang="en-US" sz="3200" b="1" dirty="0">
                <a:solidFill>
                  <a:srgbClr val="0000FF"/>
                </a:solidFill>
                <a:latin typeface="Times New Roman" panose="02020603050405020304" pitchFamily="18" charset="0"/>
                <a:ea typeface="宋体" panose="02010600030101010101" pitchFamily="2" charset="-122"/>
              </a:rPr>
              <a:t>，那么它就必然发生．　</a:t>
            </a:r>
            <a:r>
              <a:rPr lang="en-US" altLang="zh-CN" sz="3200" b="1" dirty="0">
                <a:solidFill>
                  <a:srgbClr val="0000FF"/>
                </a:solidFill>
                <a:latin typeface="Times New Roman" panose="02020603050405020304" pitchFamily="18" charset="0"/>
                <a:ea typeface="宋体" panose="02010600030101010101" pitchFamily="2" charset="-122"/>
              </a:rPr>
              <a:t>③</a:t>
            </a:r>
            <a:r>
              <a:rPr lang="zh-CN" altLang="en-US" sz="3200" b="1" dirty="0">
                <a:solidFill>
                  <a:srgbClr val="0000FF"/>
                </a:solidFill>
                <a:latin typeface="Times New Roman" panose="02020603050405020304" pitchFamily="18" charset="0"/>
                <a:ea typeface="宋体" panose="02010600030101010101" pitchFamily="2" charset="-122"/>
              </a:rPr>
              <a:t>如果一件事不是不可能发生的，那么它就必然发生．　</a:t>
            </a:r>
            <a:r>
              <a:rPr lang="en-US" altLang="zh-CN" sz="3200" b="1" dirty="0">
                <a:solidFill>
                  <a:srgbClr val="0000FF"/>
                </a:solidFill>
                <a:latin typeface="Times New Roman" panose="02020603050405020304" pitchFamily="18" charset="0"/>
                <a:ea typeface="宋体" panose="02010600030101010101" pitchFamily="2" charset="-122"/>
              </a:rPr>
              <a:t>④</a:t>
            </a:r>
            <a:r>
              <a:rPr lang="zh-CN" altLang="en-US" sz="3200" b="1" dirty="0">
                <a:solidFill>
                  <a:srgbClr val="0000FF"/>
                </a:solidFill>
                <a:latin typeface="Times New Roman" panose="02020603050405020304" pitchFamily="18" charset="0"/>
                <a:ea typeface="宋体" panose="02010600030101010101" pitchFamily="2" charset="-122"/>
              </a:rPr>
              <a:t>如果一件事不是必然发生的，那么它就不可能发生．</a:t>
            </a:r>
            <a:endParaRPr lang="zh-CN" altLang="en-US" sz="3200" b="1" dirty="0">
              <a:solidFill>
                <a:srgbClr val="0000FF"/>
              </a:solidFill>
              <a:latin typeface="Times New Roman" panose="02020603050405020304" pitchFamily="18" charset="0"/>
              <a:ea typeface="宋体" panose="02010600030101010101" pitchFamily="2" charset="-122"/>
            </a:endParaRPr>
          </a:p>
          <a:p>
            <a:pPr algn="just" eaLnBrk="0" hangingPunct="0">
              <a:spcBef>
                <a:spcPct val="50000"/>
              </a:spcBef>
              <a:buClrTx/>
            </a:pPr>
            <a:r>
              <a:rPr lang="en-US" altLang="zh-CN" sz="3200" b="1" dirty="0">
                <a:solidFill>
                  <a:srgbClr val="0000FF"/>
                </a:solidFill>
                <a:latin typeface="Times New Roman" panose="02020603050405020304" pitchFamily="18" charset="0"/>
                <a:ea typeface="宋体" panose="02010600030101010101" pitchFamily="2" charset="-122"/>
              </a:rPr>
              <a:t>A</a:t>
            </a:r>
            <a:r>
              <a:rPr lang="zh-CN" altLang="en-US" sz="3200" b="1" dirty="0">
                <a:solidFill>
                  <a:srgbClr val="0000FF"/>
                </a:solidFill>
                <a:latin typeface="Times New Roman" panose="02020603050405020304" pitchFamily="18" charset="0"/>
                <a:ea typeface="宋体" panose="02010600030101010101" pitchFamily="2" charset="-122"/>
              </a:rPr>
              <a:t>．</a:t>
            </a:r>
            <a:r>
              <a:rPr lang="en-US" altLang="zh-CN" sz="3200" b="1" dirty="0">
                <a:solidFill>
                  <a:srgbClr val="0000FF"/>
                </a:solidFill>
                <a:latin typeface="Times New Roman" panose="02020603050405020304" pitchFamily="18" charset="0"/>
                <a:ea typeface="宋体" panose="02010600030101010101" pitchFamily="2" charset="-122"/>
              </a:rPr>
              <a:t>1</a:t>
            </a:r>
            <a:r>
              <a:rPr lang="zh-CN" altLang="en-US" sz="3200" b="1" dirty="0">
                <a:solidFill>
                  <a:srgbClr val="0000FF"/>
                </a:solidFill>
                <a:latin typeface="Times New Roman" panose="02020603050405020304" pitchFamily="18" charset="0"/>
                <a:ea typeface="宋体" panose="02010600030101010101" pitchFamily="2" charset="-122"/>
              </a:rPr>
              <a:t>个    </a:t>
            </a:r>
            <a:r>
              <a:rPr lang="en-US" altLang="zh-CN" sz="3200" b="1" dirty="0">
                <a:solidFill>
                  <a:srgbClr val="0000FF"/>
                </a:solidFill>
                <a:latin typeface="Times New Roman" panose="02020603050405020304" pitchFamily="18" charset="0"/>
                <a:ea typeface="宋体" panose="02010600030101010101" pitchFamily="2" charset="-122"/>
              </a:rPr>
              <a:t>B</a:t>
            </a:r>
            <a:r>
              <a:rPr lang="zh-CN" altLang="en-US" sz="3200" b="1" dirty="0">
                <a:solidFill>
                  <a:srgbClr val="0000FF"/>
                </a:solidFill>
                <a:latin typeface="Times New Roman" panose="02020603050405020304" pitchFamily="18" charset="0"/>
                <a:ea typeface="宋体" panose="02010600030101010101" pitchFamily="2" charset="-122"/>
              </a:rPr>
              <a:t>．</a:t>
            </a:r>
            <a:r>
              <a:rPr lang="en-US" altLang="zh-CN" sz="3200" b="1" dirty="0">
                <a:solidFill>
                  <a:srgbClr val="0000FF"/>
                </a:solidFill>
                <a:latin typeface="Times New Roman" panose="02020603050405020304" pitchFamily="18" charset="0"/>
                <a:ea typeface="宋体" panose="02010600030101010101" pitchFamily="2" charset="-122"/>
              </a:rPr>
              <a:t>2</a:t>
            </a:r>
            <a:r>
              <a:rPr lang="zh-CN" altLang="en-US" sz="3200" b="1" dirty="0">
                <a:solidFill>
                  <a:srgbClr val="0000FF"/>
                </a:solidFill>
                <a:latin typeface="Times New Roman" panose="02020603050405020304" pitchFamily="18" charset="0"/>
                <a:ea typeface="宋体" panose="02010600030101010101" pitchFamily="2" charset="-122"/>
              </a:rPr>
              <a:t>个	 </a:t>
            </a:r>
            <a:r>
              <a:rPr lang="en-US" altLang="zh-CN" sz="3200" b="1" dirty="0">
                <a:solidFill>
                  <a:srgbClr val="0000FF"/>
                </a:solidFill>
                <a:latin typeface="Times New Roman" panose="02020603050405020304" pitchFamily="18" charset="0"/>
                <a:ea typeface="宋体" panose="02010600030101010101" pitchFamily="2" charset="-122"/>
              </a:rPr>
              <a:t>C</a:t>
            </a:r>
            <a:r>
              <a:rPr lang="zh-CN" altLang="en-US" sz="3200" b="1" dirty="0">
                <a:solidFill>
                  <a:srgbClr val="0000FF"/>
                </a:solidFill>
                <a:latin typeface="Times New Roman" panose="02020603050405020304" pitchFamily="18" charset="0"/>
                <a:ea typeface="宋体" panose="02010600030101010101" pitchFamily="2" charset="-122"/>
              </a:rPr>
              <a:t>．</a:t>
            </a:r>
            <a:r>
              <a:rPr lang="en-US" altLang="zh-CN" sz="3200" b="1" dirty="0">
                <a:solidFill>
                  <a:srgbClr val="0000FF"/>
                </a:solidFill>
                <a:latin typeface="Times New Roman" panose="02020603050405020304" pitchFamily="18" charset="0"/>
                <a:ea typeface="宋体" panose="02010600030101010101" pitchFamily="2" charset="-122"/>
              </a:rPr>
              <a:t>3</a:t>
            </a:r>
            <a:r>
              <a:rPr lang="zh-CN" altLang="en-US" sz="3200" b="1" dirty="0">
                <a:solidFill>
                  <a:srgbClr val="0000FF"/>
                </a:solidFill>
                <a:latin typeface="Times New Roman" panose="02020603050405020304" pitchFamily="18" charset="0"/>
                <a:ea typeface="宋体" panose="02010600030101010101" pitchFamily="2" charset="-122"/>
              </a:rPr>
              <a:t>个	</a:t>
            </a:r>
            <a:r>
              <a:rPr lang="en-US" altLang="zh-CN" sz="3200" b="1" dirty="0">
                <a:solidFill>
                  <a:srgbClr val="0000FF"/>
                </a:solidFill>
                <a:latin typeface="Times New Roman" panose="02020603050405020304" pitchFamily="18" charset="0"/>
                <a:ea typeface="宋体" panose="02010600030101010101" pitchFamily="2" charset="-122"/>
              </a:rPr>
              <a:t>D</a:t>
            </a:r>
            <a:r>
              <a:rPr lang="zh-CN" altLang="en-US" sz="3200" b="1" dirty="0">
                <a:solidFill>
                  <a:srgbClr val="0000FF"/>
                </a:solidFill>
                <a:latin typeface="Times New Roman" panose="02020603050405020304" pitchFamily="18" charset="0"/>
                <a:ea typeface="宋体" panose="02010600030101010101" pitchFamily="2" charset="-122"/>
              </a:rPr>
              <a:t>．</a:t>
            </a:r>
            <a:r>
              <a:rPr lang="en-US" altLang="zh-CN" sz="3200" b="1" dirty="0">
                <a:solidFill>
                  <a:srgbClr val="0000FF"/>
                </a:solidFill>
                <a:latin typeface="Times New Roman" panose="02020603050405020304" pitchFamily="18" charset="0"/>
                <a:ea typeface="宋体" panose="02010600030101010101" pitchFamily="2" charset="-122"/>
              </a:rPr>
              <a:t>4</a:t>
            </a:r>
            <a:r>
              <a:rPr lang="zh-CN" altLang="en-US" sz="3200" b="1" dirty="0">
                <a:solidFill>
                  <a:srgbClr val="0000FF"/>
                </a:solidFill>
                <a:latin typeface="Times New Roman" panose="02020603050405020304" pitchFamily="18" charset="0"/>
                <a:ea typeface="宋体" panose="02010600030101010101" pitchFamily="2" charset="-122"/>
              </a:rPr>
              <a:t>个</a:t>
            </a:r>
            <a:endParaRPr lang="zh-CN" altLang="en-US" sz="3200" b="1" dirty="0">
              <a:solidFill>
                <a:srgbClr val="0000FF"/>
              </a:solidFill>
              <a:latin typeface="Times New Roman" panose="02020603050405020304" pitchFamily="18" charset="0"/>
              <a:ea typeface="宋体" panose="02010600030101010101" pitchFamily="2" charset="-122"/>
            </a:endParaRPr>
          </a:p>
          <a:p>
            <a:pPr algn="ctr" eaLnBrk="0" hangingPunct="0">
              <a:spcBef>
                <a:spcPct val="50000"/>
              </a:spcBef>
              <a:buClrTx/>
            </a:pPr>
            <a:endParaRPr lang="zh-CN" altLang="en-US" sz="3200" b="1" dirty="0">
              <a:solidFill>
                <a:srgbClr val="0000FF"/>
              </a:solidFill>
              <a:latin typeface="Times New Roman" panose="02020603050405020304" pitchFamily="18" charset="0"/>
              <a:ea typeface="宋体" panose="02010600030101010101" pitchFamily="2" charset="-122"/>
            </a:endParaRPr>
          </a:p>
        </p:txBody>
      </p:sp>
      <p:sp>
        <p:nvSpPr>
          <p:cNvPr id="49155" name="文本框 49154"/>
          <p:cNvSpPr txBox="1"/>
          <p:nvPr/>
        </p:nvSpPr>
        <p:spPr>
          <a:xfrm>
            <a:off x="5257800" y="685800"/>
            <a:ext cx="1447800" cy="579438"/>
          </a:xfrm>
          <a:prstGeom prst="rect">
            <a:avLst/>
          </a:prstGeom>
          <a:noFill/>
          <a:ln w="9525">
            <a:noFill/>
          </a:ln>
        </p:spPr>
        <p:txBody>
          <a:bodyPr anchor="t">
            <a:spAutoFit/>
          </a:bodyPr>
          <a:p>
            <a:pPr algn="ctr" eaLnBrk="0" hangingPunct="0">
              <a:spcBef>
                <a:spcPct val="50000"/>
              </a:spcBef>
              <a:buClrTx/>
            </a:pPr>
            <a:r>
              <a:rPr lang="en-US" altLang="zh-CN" sz="3200" b="1">
                <a:solidFill>
                  <a:srgbClr val="FF0066"/>
                </a:solidFill>
                <a:latin typeface="Times New Roman" panose="02020603050405020304" pitchFamily="18" charset="0"/>
                <a:ea typeface="宋体" panose="02010600030101010101" pitchFamily="2" charset="-122"/>
              </a:rPr>
              <a:t>D</a:t>
            </a:r>
            <a:endParaRPr lang="en-US" altLang="zh-CN" sz="3200" b="1">
              <a:solidFill>
                <a:srgbClr val="FF0066"/>
              </a:solidFill>
              <a:latin typeface="Times New Roman" panose="02020603050405020304" pitchFamily="18" charset="0"/>
              <a:ea typeface="宋体" panose="02010600030101010101" pitchFamily="2"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32" fill="hold" grpId="0" nodeType="clickEffect">
                                  <p:stCondLst>
                                    <p:cond delay="0"/>
                                  </p:stCondLst>
                                  <p:childTnLst>
                                    <p:set>
                                      <p:cBhvr>
                                        <p:cTn id="6" dur="1" fill="hold">
                                          <p:stCondLst>
                                            <p:cond delay="0"/>
                                          </p:stCondLst>
                                        </p:cTn>
                                        <p:tgtEl>
                                          <p:spTgt spid="49155">
                                            <p:txEl>
                                              <p:charRg st="0" end="2"/>
                                            </p:txEl>
                                          </p:spTgt>
                                        </p:tgtEl>
                                        <p:attrNameLst>
                                          <p:attrName>style.visibility</p:attrName>
                                        </p:attrNameLst>
                                      </p:cBhvr>
                                      <p:to>
                                        <p:strVal val="visible"/>
                                      </p:to>
                                    </p:set>
                                    <p:animEffect transition="in" filter="box(out)">
                                      <p:cBhvr>
                                        <p:cTn id="7" dur="500"/>
                                        <p:tgtEl>
                                          <p:spTgt spid="49155">
                                            <p:txEl>
                                              <p:charRg st="0" end="2"/>
                                            </p:txEl>
                                          </p:spTgt>
                                        </p:tgtEl>
                                      </p:cBhvr>
                                    </p:animEffect>
                                  </p:childTnLst>
                                  <p:subTnLst>
                                    <p:audio>
                                      <p:cMediaNode>
                                        <p:cTn display="0" masterRel="sameClick">
                                          <p:stCondLst>
                                            <p:cond evt="begin" delay="0">
                                              <p:tn val="5"/>
                                            </p:cond>
                                          </p:stCondLst>
                                          <p:endCondLst>
                                            <p:cond evt="onStopAudio" delay="0">
                                              <p:tgtEl>
                                                <p:sldTgt/>
                                              </p:tgtEl>
                                            </p:cond>
                                          </p:endCondLst>
                                        </p:cTn>
                                        <p:tgtEl>
                                          <p:sndTgt r:embed="rId1" name="camera.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155" grpId="0" build="p"/>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0961" name="文本框 50177"/>
          <p:cNvSpPr txBox="1"/>
          <p:nvPr/>
        </p:nvSpPr>
        <p:spPr>
          <a:xfrm>
            <a:off x="762000" y="685800"/>
            <a:ext cx="7696200" cy="4481513"/>
          </a:xfrm>
          <a:prstGeom prst="rect">
            <a:avLst/>
          </a:prstGeom>
          <a:noFill/>
          <a:ln w="9525">
            <a:noFill/>
          </a:ln>
        </p:spPr>
        <p:txBody>
          <a:bodyPr anchor="t">
            <a:spAutoFit/>
          </a:bodyPr>
          <a:p>
            <a:pPr algn="just" eaLnBrk="0" hangingPunct="0">
              <a:spcBef>
                <a:spcPct val="50000"/>
              </a:spcBef>
              <a:buClrTx/>
            </a:pPr>
            <a:r>
              <a:rPr lang="en-US" altLang="zh-CN" sz="3200" b="1" dirty="0">
                <a:solidFill>
                  <a:srgbClr val="0000FF"/>
                </a:solidFill>
                <a:latin typeface="Times New Roman" panose="02020603050405020304" pitchFamily="18" charset="0"/>
                <a:ea typeface="宋体" panose="02010600030101010101" pitchFamily="2" charset="-122"/>
              </a:rPr>
              <a:t>6</a:t>
            </a:r>
            <a:r>
              <a:rPr lang="zh-CN" altLang="en-US" sz="3200" b="1" dirty="0">
                <a:solidFill>
                  <a:srgbClr val="0000FF"/>
                </a:solidFill>
                <a:latin typeface="Times New Roman" panose="02020603050405020304" pitchFamily="18" charset="0"/>
                <a:ea typeface="宋体" panose="02010600030101010101" pitchFamily="2" charset="-122"/>
              </a:rPr>
              <a:t>．一位保险推销员对人们说：“人有可能得病，也有可能不得病，因此，得病与不得病的概率各占</a:t>
            </a:r>
            <a:r>
              <a:rPr lang="en-US" altLang="zh-CN" sz="3200" b="1" dirty="0">
                <a:solidFill>
                  <a:srgbClr val="0000FF"/>
                </a:solidFill>
                <a:latin typeface="Times New Roman" panose="02020603050405020304" pitchFamily="18" charset="0"/>
                <a:ea typeface="宋体" panose="02010600030101010101" pitchFamily="2" charset="-122"/>
              </a:rPr>
              <a:t>50%”</a:t>
            </a:r>
            <a:r>
              <a:rPr lang="zh-CN" altLang="en-US" sz="3200" b="1" dirty="0">
                <a:solidFill>
                  <a:srgbClr val="0000FF"/>
                </a:solidFill>
                <a:latin typeface="Times New Roman" panose="02020603050405020304" pitchFamily="18" charset="0"/>
                <a:ea typeface="宋体" panose="02010600030101010101" pitchFamily="2" charset="-122"/>
              </a:rPr>
              <a:t>他的说法（　）</a:t>
            </a:r>
            <a:endParaRPr lang="zh-CN" altLang="en-US" sz="3200" b="1" dirty="0">
              <a:solidFill>
                <a:srgbClr val="0000FF"/>
              </a:solidFill>
              <a:latin typeface="Times New Roman" panose="02020603050405020304" pitchFamily="18" charset="0"/>
              <a:ea typeface="宋体" panose="02010600030101010101" pitchFamily="2" charset="-122"/>
            </a:endParaRPr>
          </a:p>
          <a:p>
            <a:pPr algn="just" eaLnBrk="0" hangingPunct="0">
              <a:spcBef>
                <a:spcPct val="50000"/>
              </a:spcBef>
              <a:buClrTx/>
            </a:pPr>
            <a:r>
              <a:rPr lang="en-US" altLang="zh-CN" sz="3200" b="1" dirty="0">
                <a:solidFill>
                  <a:srgbClr val="0000FF"/>
                </a:solidFill>
                <a:latin typeface="Times New Roman" panose="02020603050405020304" pitchFamily="18" charset="0"/>
                <a:ea typeface="宋体" panose="02010600030101010101" pitchFamily="2" charset="-122"/>
              </a:rPr>
              <a:t>A</a:t>
            </a:r>
            <a:r>
              <a:rPr lang="zh-CN" altLang="en-US" sz="3200" b="1" dirty="0">
                <a:solidFill>
                  <a:srgbClr val="0000FF"/>
                </a:solidFill>
                <a:latin typeface="Times New Roman" panose="02020603050405020304" pitchFamily="18" charset="0"/>
                <a:ea typeface="宋体" panose="02010600030101010101" pitchFamily="2" charset="-122"/>
              </a:rPr>
              <a:t>．正确		</a:t>
            </a:r>
            <a:r>
              <a:rPr lang="en-US" altLang="zh-CN" sz="3200" b="1" dirty="0">
                <a:solidFill>
                  <a:srgbClr val="0000FF"/>
                </a:solidFill>
                <a:latin typeface="Times New Roman" panose="02020603050405020304" pitchFamily="18" charset="0"/>
                <a:ea typeface="宋体" panose="02010600030101010101" pitchFamily="2" charset="-122"/>
              </a:rPr>
              <a:t>B</a:t>
            </a:r>
            <a:r>
              <a:rPr lang="zh-CN" altLang="en-US" sz="3200" b="1" dirty="0">
                <a:solidFill>
                  <a:srgbClr val="0000FF"/>
                </a:solidFill>
                <a:latin typeface="Times New Roman" panose="02020603050405020304" pitchFamily="18" charset="0"/>
                <a:ea typeface="宋体" panose="02010600030101010101" pitchFamily="2" charset="-122"/>
              </a:rPr>
              <a:t>．不正确</a:t>
            </a:r>
            <a:endParaRPr lang="zh-CN" altLang="en-US" sz="3200" b="1" dirty="0">
              <a:solidFill>
                <a:srgbClr val="0000FF"/>
              </a:solidFill>
              <a:latin typeface="Times New Roman" panose="02020603050405020304" pitchFamily="18" charset="0"/>
              <a:ea typeface="宋体" panose="02010600030101010101" pitchFamily="2" charset="-122"/>
            </a:endParaRPr>
          </a:p>
          <a:p>
            <a:pPr algn="just" eaLnBrk="0" hangingPunct="0">
              <a:spcBef>
                <a:spcPct val="50000"/>
              </a:spcBef>
              <a:buClrTx/>
            </a:pPr>
            <a:r>
              <a:rPr lang="en-US" altLang="zh-CN" sz="3200" b="1" dirty="0">
                <a:solidFill>
                  <a:srgbClr val="0000FF"/>
                </a:solidFill>
                <a:latin typeface="Times New Roman" panose="02020603050405020304" pitchFamily="18" charset="0"/>
                <a:ea typeface="宋体" panose="02010600030101010101" pitchFamily="2" charset="-122"/>
              </a:rPr>
              <a:t>C</a:t>
            </a:r>
            <a:r>
              <a:rPr lang="zh-CN" altLang="en-US" sz="3200" b="1" dirty="0">
                <a:solidFill>
                  <a:srgbClr val="0000FF"/>
                </a:solidFill>
                <a:latin typeface="Times New Roman" panose="02020603050405020304" pitchFamily="18" charset="0"/>
                <a:ea typeface="宋体" panose="02010600030101010101" pitchFamily="2" charset="-122"/>
              </a:rPr>
              <a:t>．有时正确，有时不正确		</a:t>
            </a:r>
            <a:endParaRPr lang="zh-CN" altLang="en-US" sz="3200" b="1" dirty="0">
              <a:solidFill>
                <a:srgbClr val="0000FF"/>
              </a:solidFill>
              <a:latin typeface="Times New Roman" panose="02020603050405020304" pitchFamily="18" charset="0"/>
              <a:ea typeface="宋体" panose="02010600030101010101" pitchFamily="2" charset="-122"/>
            </a:endParaRPr>
          </a:p>
          <a:p>
            <a:pPr algn="just" eaLnBrk="0" hangingPunct="0">
              <a:spcBef>
                <a:spcPct val="50000"/>
              </a:spcBef>
              <a:buClrTx/>
            </a:pPr>
            <a:r>
              <a:rPr lang="en-US" altLang="zh-CN" sz="3200" b="1" dirty="0">
                <a:solidFill>
                  <a:srgbClr val="0000FF"/>
                </a:solidFill>
                <a:latin typeface="Times New Roman" panose="02020603050405020304" pitchFamily="18" charset="0"/>
                <a:ea typeface="宋体" panose="02010600030101010101" pitchFamily="2" charset="-122"/>
              </a:rPr>
              <a:t>D</a:t>
            </a:r>
            <a:r>
              <a:rPr lang="zh-CN" altLang="en-US" sz="3200" b="1" dirty="0">
                <a:solidFill>
                  <a:srgbClr val="0000FF"/>
                </a:solidFill>
                <a:latin typeface="Times New Roman" panose="02020603050405020304" pitchFamily="18" charset="0"/>
                <a:ea typeface="宋体" panose="02010600030101010101" pitchFamily="2" charset="-122"/>
              </a:rPr>
              <a:t>．应由气候等条件确定</a:t>
            </a:r>
            <a:endParaRPr lang="zh-CN" altLang="en-US" sz="3200" b="1" dirty="0">
              <a:solidFill>
                <a:srgbClr val="0000FF"/>
              </a:solidFill>
              <a:latin typeface="Times New Roman" panose="02020603050405020304" pitchFamily="18" charset="0"/>
              <a:ea typeface="宋体" panose="02010600030101010101" pitchFamily="2" charset="-122"/>
            </a:endParaRPr>
          </a:p>
          <a:p>
            <a:pPr algn="ctr" eaLnBrk="0" hangingPunct="0">
              <a:spcBef>
                <a:spcPct val="50000"/>
              </a:spcBef>
              <a:buClrTx/>
            </a:pPr>
            <a:endParaRPr lang="zh-CN" altLang="en-US" sz="3200" b="1" dirty="0">
              <a:solidFill>
                <a:srgbClr val="0000FF"/>
              </a:solidFill>
              <a:latin typeface="Times New Roman" panose="02020603050405020304" pitchFamily="18" charset="0"/>
              <a:ea typeface="宋体" panose="02010600030101010101" pitchFamily="2" charset="-122"/>
            </a:endParaRPr>
          </a:p>
        </p:txBody>
      </p:sp>
      <p:sp>
        <p:nvSpPr>
          <p:cNvPr id="50179" name="文本框 50178"/>
          <p:cNvSpPr txBox="1"/>
          <p:nvPr/>
        </p:nvSpPr>
        <p:spPr>
          <a:xfrm>
            <a:off x="6096000" y="1600200"/>
            <a:ext cx="1828800" cy="579438"/>
          </a:xfrm>
          <a:prstGeom prst="rect">
            <a:avLst/>
          </a:prstGeom>
          <a:noFill/>
          <a:ln w="9525">
            <a:noFill/>
          </a:ln>
        </p:spPr>
        <p:txBody>
          <a:bodyPr anchor="t">
            <a:spAutoFit/>
          </a:bodyPr>
          <a:p>
            <a:pPr algn="ctr" eaLnBrk="0" hangingPunct="0">
              <a:spcBef>
                <a:spcPct val="50000"/>
              </a:spcBef>
              <a:buClrTx/>
            </a:pPr>
            <a:r>
              <a:rPr lang="en-US" altLang="zh-CN" sz="3200" b="1">
                <a:solidFill>
                  <a:srgbClr val="FF0066"/>
                </a:solidFill>
                <a:latin typeface="Times New Roman" panose="02020603050405020304" pitchFamily="18" charset="0"/>
                <a:ea typeface="宋体" panose="02010600030101010101" pitchFamily="2" charset="-122"/>
              </a:rPr>
              <a:t>B</a:t>
            </a:r>
            <a:endParaRPr lang="en-US" altLang="zh-CN" sz="3200" b="1">
              <a:solidFill>
                <a:srgbClr val="FF0066"/>
              </a:solidFill>
              <a:latin typeface="Times New Roman" panose="02020603050405020304" pitchFamily="18" charset="0"/>
              <a:ea typeface="宋体" panose="02010600030101010101" pitchFamily="2"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32" fill="hold" grpId="0" nodeType="clickEffect">
                                  <p:stCondLst>
                                    <p:cond delay="0"/>
                                  </p:stCondLst>
                                  <p:childTnLst>
                                    <p:set>
                                      <p:cBhvr>
                                        <p:cTn id="6" dur="1" fill="hold">
                                          <p:stCondLst>
                                            <p:cond delay="0"/>
                                          </p:stCondLst>
                                        </p:cTn>
                                        <p:tgtEl>
                                          <p:spTgt spid="50179">
                                            <p:txEl>
                                              <p:charRg st="0" end="2"/>
                                            </p:txEl>
                                          </p:spTgt>
                                        </p:tgtEl>
                                        <p:attrNameLst>
                                          <p:attrName>style.visibility</p:attrName>
                                        </p:attrNameLst>
                                      </p:cBhvr>
                                      <p:to>
                                        <p:strVal val="visible"/>
                                      </p:to>
                                    </p:set>
                                    <p:animEffect transition="in" filter="box(out)">
                                      <p:cBhvr>
                                        <p:cTn id="7" dur="500"/>
                                        <p:tgtEl>
                                          <p:spTgt spid="50179">
                                            <p:txEl>
                                              <p:charRg st="0" end="2"/>
                                            </p:txEl>
                                          </p:spTgt>
                                        </p:tgtEl>
                                      </p:cBhvr>
                                    </p:animEffect>
                                  </p:childTnLst>
                                  <p:subTnLst>
                                    <p:audio>
                                      <p:cMediaNode>
                                        <p:cTn display="0" masterRel="sameClick">
                                          <p:stCondLst>
                                            <p:cond evt="begin" delay="0">
                                              <p:tn val="5"/>
                                            </p:cond>
                                          </p:stCondLst>
                                          <p:endCondLst>
                                            <p:cond evt="onStopAudio" delay="0">
                                              <p:tgtEl>
                                                <p:sldTgt/>
                                              </p:tgtEl>
                                            </p:cond>
                                          </p:endCondLst>
                                        </p:cTn>
                                        <p:tgtEl>
                                          <p:sndTgt r:embed="rId1" name="camera.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179" grpId="0" build="p"/>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1985" name="文本框 51201"/>
          <p:cNvSpPr txBox="1"/>
          <p:nvPr/>
        </p:nvSpPr>
        <p:spPr>
          <a:xfrm>
            <a:off x="762000" y="762000"/>
            <a:ext cx="7315200" cy="4725988"/>
          </a:xfrm>
          <a:prstGeom prst="rect">
            <a:avLst/>
          </a:prstGeom>
          <a:noFill/>
          <a:ln w="9525">
            <a:noFill/>
          </a:ln>
        </p:spPr>
        <p:txBody>
          <a:bodyPr anchor="t">
            <a:spAutoFit/>
          </a:bodyPr>
          <a:p>
            <a:pPr algn="just" eaLnBrk="0" hangingPunct="0">
              <a:spcBef>
                <a:spcPct val="50000"/>
              </a:spcBef>
              <a:buClrTx/>
            </a:pPr>
            <a:r>
              <a:rPr lang="en-US" altLang="zh-CN" sz="3200" b="1" dirty="0">
                <a:solidFill>
                  <a:srgbClr val="0000FF"/>
                </a:solidFill>
                <a:latin typeface="Times New Roman" panose="02020603050405020304" pitchFamily="18" charset="0"/>
                <a:ea typeface="宋体" panose="02010600030101010101" pitchFamily="2" charset="-122"/>
              </a:rPr>
              <a:t>7</a:t>
            </a:r>
            <a:r>
              <a:rPr lang="zh-CN" altLang="en-US" sz="3200" b="1" dirty="0">
                <a:solidFill>
                  <a:srgbClr val="0000FF"/>
                </a:solidFill>
                <a:latin typeface="Times New Roman" panose="02020603050405020304" pitchFamily="18" charset="0"/>
                <a:ea typeface="宋体" panose="02010600030101010101" pitchFamily="2" charset="-122"/>
              </a:rPr>
              <a:t>．某位同学一次掷出三个骰子三个全是“</a:t>
            </a:r>
            <a:r>
              <a:rPr lang="en-US" altLang="zh-CN" sz="3200" b="1" dirty="0">
                <a:solidFill>
                  <a:srgbClr val="0000FF"/>
                </a:solidFill>
                <a:latin typeface="Times New Roman" panose="02020603050405020304" pitchFamily="18" charset="0"/>
                <a:ea typeface="宋体" panose="02010600030101010101" pitchFamily="2" charset="-122"/>
              </a:rPr>
              <a:t>6”</a:t>
            </a:r>
            <a:r>
              <a:rPr lang="zh-CN" altLang="en-US" sz="3200" b="1" dirty="0">
                <a:solidFill>
                  <a:srgbClr val="0000FF"/>
                </a:solidFill>
                <a:latin typeface="Times New Roman" panose="02020603050405020304" pitchFamily="18" charset="0"/>
                <a:ea typeface="宋体" panose="02010600030101010101" pitchFamily="2" charset="-122"/>
              </a:rPr>
              <a:t>的事件是（　 ）</a:t>
            </a:r>
            <a:endParaRPr lang="zh-CN" altLang="en-US" sz="3200" b="1" dirty="0">
              <a:solidFill>
                <a:srgbClr val="0000FF"/>
              </a:solidFill>
              <a:latin typeface="Times New Roman" panose="02020603050405020304" pitchFamily="18" charset="0"/>
              <a:ea typeface="宋体" panose="02010600030101010101" pitchFamily="2" charset="-122"/>
            </a:endParaRPr>
          </a:p>
          <a:p>
            <a:pPr algn="just" eaLnBrk="0" hangingPunct="0">
              <a:spcBef>
                <a:spcPct val="50000"/>
              </a:spcBef>
              <a:buClrTx/>
            </a:pPr>
            <a:r>
              <a:rPr lang="en-US" altLang="zh-CN" sz="3200" b="1" dirty="0">
                <a:solidFill>
                  <a:srgbClr val="0000FF"/>
                </a:solidFill>
                <a:latin typeface="Times New Roman" panose="02020603050405020304" pitchFamily="18" charset="0"/>
                <a:ea typeface="宋体" panose="02010600030101010101" pitchFamily="2" charset="-122"/>
              </a:rPr>
              <a:t>A</a:t>
            </a:r>
            <a:r>
              <a:rPr lang="zh-CN" altLang="en-US" sz="3200" b="1" dirty="0">
                <a:solidFill>
                  <a:srgbClr val="0000FF"/>
                </a:solidFill>
                <a:latin typeface="Times New Roman" panose="02020603050405020304" pitchFamily="18" charset="0"/>
                <a:ea typeface="宋体" panose="02010600030101010101" pitchFamily="2" charset="-122"/>
              </a:rPr>
              <a:t>．不可能事件	</a:t>
            </a:r>
            <a:r>
              <a:rPr lang="en-US" altLang="zh-CN" sz="3200" b="1" dirty="0">
                <a:solidFill>
                  <a:srgbClr val="0000FF"/>
                </a:solidFill>
                <a:latin typeface="Times New Roman" panose="02020603050405020304" pitchFamily="18" charset="0"/>
                <a:ea typeface="宋体" panose="02010600030101010101" pitchFamily="2" charset="-122"/>
              </a:rPr>
              <a:t>B</a:t>
            </a:r>
            <a:r>
              <a:rPr lang="zh-CN" altLang="en-US" sz="3200" b="1" dirty="0">
                <a:solidFill>
                  <a:srgbClr val="0000FF"/>
                </a:solidFill>
                <a:latin typeface="Times New Roman" panose="02020603050405020304" pitchFamily="18" charset="0"/>
                <a:ea typeface="宋体" panose="02010600030101010101" pitchFamily="2" charset="-122"/>
              </a:rPr>
              <a:t>．必然事件</a:t>
            </a:r>
            <a:endParaRPr lang="zh-CN" altLang="en-US" sz="3200" b="1" dirty="0">
              <a:solidFill>
                <a:srgbClr val="0000FF"/>
              </a:solidFill>
              <a:latin typeface="Times New Roman" panose="02020603050405020304" pitchFamily="18" charset="0"/>
              <a:ea typeface="宋体" panose="02010600030101010101" pitchFamily="2" charset="-122"/>
            </a:endParaRPr>
          </a:p>
          <a:p>
            <a:pPr algn="just" eaLnBrk="0" hangingPunct="0">
              <a:spcBef>
                <a:spcPct val="50000"/>
              </a:spcBef>
              <a:buClrTx/>
            </a:pPr>
            <a:r>
              <a:rPr lang="en-US" altLang="zh-CN" sz="3200" b="1" dirty="0">
                <a:solidFill>
                  <a:srgbClr val="0000FF"/>
                </a:solidFill>
                <a:latin typeface="Times New Roman" panose="02020603050405020304" pitchFamily="18" charset="0"/>
                <a:ea typeface="宋体" panose="02010600030101010101" pitchFamily="2" charset="-122"/>
              </a:rPr>
              <a:t>C</a:t>
            </a:r>
            <a:r>
              <a:rPr lang="zh-CN" altLang="en-US" sz="3200" b="1" dirty="0">
                <a:solidFill>
                  <a:srgbClr val="0000FF"/>
                </a:solidFill>
                <a:latin typeface="Times New Roman" panose="02020603050405020304" pitchFamily="18" charset="0"/>
                <a:ea typeface="宋体" panose="02010600030101010101" pitchFamily="2" charset="-122"/>
              </a:rPr>
              <a:t>．不确定事件可能性较大		</a:t>
            </a:r>
            <a:endParaRPr lang="zh-CN" altLang="en-US" sz="3200" b="1" dirty="0">
              <a:solidFill>
                <a:srgbClr val="0000FF"/>
              </a:solidFill>
              <a:latin typeface="Times New Roman" panose="02020603050405020304" pitchFamily="18" charset="0"/>
              <a:ea typeface="宋体" panose="02010600030101010101" pitchFamily="2" charset="-122"/>
            </a:endParaRPr>
          </a:p>
          <a:p>
            <a:pPr algn="just" eaLnBrk="0" hangingPunct="0">
              <a:spcBef>
                <a:spcPct val="50000"/>
              </a:spcBef>
              <a:buClrTx/>
            </a:pPr>
            <a:r>
              <a:rPr lang="en-US" altLang="zh-CN" sz="3200" b="1" dirty="0">
                <a:solidFill>
                  <a:srgbClr val="0000FF"/>
                </a:solidFill>
                <a:latin typeface="Times New Roman" panose="02020603050405020304" pitchFamily="18" charset="0"/>
                <a:ea typeface="宋体" panose="02010600030101010101" pitchFamily="2" charset="-122"/>
              </a:rPr>
              <a:t>D</a:t>
            </a:r>
            <a:r>
              <a:rPr lang="zh-CN" altLang="en-US" sz="3200" b="1" dirty="0">
                <a:solidFill>
                  <a:srgbClr val="0000FF"/>
                </a:solidFill>
                <a:latin typeface="Times New Roman" panose="02020603050405020304" pitchFamily="18" charset="0"/>
                <a:ea typeface="宋体" panose="02010600030101010101" pitchFamily="2" charset="-122"/>
              </a:rPr>
              <a:t>．不确定事件可能性较小</a:t>
            </a:r>
            <a:endParaRPr lang="zh-CN" altLang="en-US" sz="3200" b="1" dirty="0">
              <a:solidFill>
                <a:srgbClr val="0000FF"/>
              </a:solidFill>
              <a:latin typeface="Times New Roman" panose="02020603050405020304" pitchFamily="18" charset="0"/>
              <a:ea typeface="宋体" panose="02010600030101010101" pitchFamily="2" charset="-122"/>
            </a:endParaRPr>
          </a:p>
          <a:p>
            <a:pPr algn="just" eaLnBrk="0" hangingPunct="0">
              <a:spcBef>
                <a:spcPct val="50000"/>
              </a:spcBef>
              <a:buClrTx/>
            </a:pPr>
            <a:r>
              <a:rPr lang="en-US" altLang="zh-CN" sz="3200" b="1" dirty="0">
                <a:solidFill>
                  <a:srgbClr val="0000FF"/>
                </a:solidFill>
                <a:latin typeface="Times New Roman" panose="02020603050405020304" pitchFamily="18" charset="0"/>
                <a:ea typeface="宋体" panose="02010600030101010101" pitchFamily="2" charset="-122"/>
              </a:rPr>
              <a:t> </a:t>
            </a:r>
            <a:endParaRPr lang="en-US" altLang="zh-CN" sz="3200" b="1" dirty="0">
              <a:solidFill>
                <a:srgbClr val="0000FF"/>
              </a:solidFill>
              <a:latin typeface="Times New Roman" panose="02020603050405020304" pitchFamily="18" charset="0"/>
              <a:ea typeface="宋体" panose="02010600030101010101" pitchFamily="2" charset="-122"/>
            </a:endParaRPr>
          </a:p>
          <a:p>
            <a:pPr algn="ctr" eaLnBrk="0" hangingPunct="0">
              <a:spcBef>
                <a:spcPct val="50000"/>
              </a:spcBef>
              <a:buClrTx/>
            </a:pPr>
            <a:endParaRPr lang="en-US" altLang="zh-CN" sz="3200" b="1" dirty="0">
              <a:solidFill>
                <a:srgbClr val="0000FF"/>
              </a:solidFill>
              <a:latin typeface="Times New Roman" panose="02020603050405020304" pitchFamily="18" charset="0"/>
              <a:ea typeface="宋体" panose="02010600030101010101" pitchFamily="2" charset="-122"/>
            </a:endParaRPr>
          </a:p>
        </p:txBody>
      </p:sp>
      <p:sp>
        <p:nvSpPr>
          <p:cNvPr id="41986" name="文本框 51202"/>
          <p:cNvSpPr txBox="1"/>
          <p:nvPr/>
        </p:nvSpPr>
        <p:spPr>
          <a:xfrm>
            <a:off x="2700338" y="1268413"/>
            <a:ext cx="2133600" cy="579437"/>
          </a:xfrm>
          <a:prstGeom prst="rect">
            <a:avLst/>
          </a:prstGeom>
          <a:noFill/>
          <a:ln w="9525">
            <a:noFill/>
          </a:ln>
        </p:spPr>
        <p:txBody>
          <a:bodyPr anchor="t">
            <a:spAutoFit/>
          </a:bodyPr>
          <a:p>
            <a:pPr algn="ctr" eaLnBrk="0" hangingPunct="0">
              <a:spcBef>
                <a:spcPct val="50000"/>
              </a:spcBef>
              <a:buClrTx/>
            </a:pPr>
            <a:r>
              <a:rPr lang="en-US" altLang="zh-CN" sz="3200" b="1">
                <a:solidFill>
                  <a:srgbClr val="FF0066"/>
                </a:solidFill>
                <a:latin typeface="Times New Roman" panose="02020603050405020304" pitchFamily="18" charset="0"/>
                <a:ea typeface="宋体" panose="02010600030101010101" pitchFamily="2" charset="-122"/>
              </a:rPr>
              <a:t>D</a:t>
            </a:r>
            <a:endParaRPr lang="en-US" altLang="zh-CN" sz="3200" b="1">
              <a:solidFill>
                <a:srgbClr val="FF0066"/>
              </a:solidFill>
              <a:latin typeface="Times New Roman" panose="02020603050405020304" pitchFamily="18" charset="0"/>
              <a:ea typeface="宋体" panose="02010600030101010101" pitchFamily="2" charset="-122"/>
            </a:endParaRPr>
          </a:p>
        </p:txBody>
      </p:sp>
    </p:spTree>
  </p:cSld>
  <p:clrMapOvr>
    <a:masterClrMapping/>
  </p:clrMapOvr>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2226" name="内容占位符 52225"/>
          <p:cNvSpPr>
            <a:spLocks noGrp="1"/>
          </p:cNvSpPr>
          <p:nvPr>
            <p:ph idx="1"/>
          </p:nvPr>
        </p:nvSpPr>
        <p:spPr>
          <a:xfrm>
            <a:off x="381000" y="457200"/>
            <a:ext cx="8458200" cy="914400"/>
          </a:xfrm>
          <a:ln/>
        </p:spPr>
        <p:txBody>
          <a:bodyPr wrap="square" lIns="91440" tIns="45720" rIns="91440" bIns="45720" anchor="t"/>
          <a:p>
            <a:pPr>
              <a:lnSpc>
                <a:spcPct val="90000"/>
              </a:lnSpc>
              <a:spcBef>
                <a:spcPct val="0"/>
              </a:spcBef>
              <a:buClrTx/>
              <a:buNone/>
            </a:pPr>
            <a:r>
              <a:rPr lang="en-US" altLang="zh-CN" sz="2800" b="1">
                <a:latin typeface="宋体" panose="02010600030101010101" pitchFamily="2" charset="-122"/>
              </a:rPr>
              <a:t>8.</a:t>
            </a:r>
            <a:r>
              <a:rPr lang="en-US" altLang="zh-CN" sz="2800" b="1"/>
              <a:t> </a:t>
            </a:r>
            <a:r>
              <a:rPr lang="zh-CN" altLang="en-US" sz="2800" b="1" dirty="0">
                <a:latin typeface="宋体" panose="02010600030101010101" pitchFamily="2" charset="-122"/>
                <a:ea typeface="宋体" panose="02010600030101010101" pitchFamily="2" charset="-122"/>
              </a:rPr>
              <a:t>对某电视机厂生产的电视机进行抽样检测的数据如下：</a:t>
            </a:r>
            <a:r>
              <a:rPr lang="zh-CN" altLang="en-US" sz="2800" b="1" dirty="0">
                <a:ea typeface="宋体" panose="02010600030101010101" pitchFamily="2" charset="-122"/>
              </a:rPr>
              <a:t> </a:t>
            </a:r>
            <a:endParaRPr lang="zh-CN" altLang="en-US" sz="2800" b="1" dirty="0">
              <a:ea typeface="宋体" panose="02010600030101010101" pitchFamily="2" charset="-122"/>
            </a:endParaRPr>
          </a:p>
        </p:txBody>
      </p:sp>
      <p:grpSp>
        <p:nvGrpSpPr>
          <p:cNvPr id="52227" name="组合 52226"/>
          <p:cNvGrpSpPr/>
          <p:nvPr/>
        </p:nvGrpSpPr>
        <p:grpSpPr>
          <a:xfrm>
            <a:off x="304800" y="1905000"/>
            <a:ext cx="8305800" cy="2286000"/>
            <a:chOff x="-3" y="-3"/>
            <a:chExt cx="4017" cy="774"/>
          </a:xfrm>
        </p:grpSpPr>
        <p:grpSp>
          <p:nvGrpSpPr>
            <p:cNvPr id="43011" name="组合 52227"/>
            <p:cNvGrpSpPr/>
            <p:nvPr/>
          </p:nvGrpSpPr>
          <p:grpSpPr>
            <a:xfrm>
              <a:off x="0" y="0"/>
              <a:ext cx="4011" cy="768"/>
              <a:chOff x="0" y="0"/>
              <a:chExt cx="4011" cy="768"/>
            </a:xfrm>
          </p:grpSpPr>
          <p:grpSp>
            <p:nvGrpSpPr>
              <p:cNvPr id="43012" name="组合 52228"/>
              <p:cNvGrpSpPr/>
              <p:nvPr/>
            </p:nvGrpSpPr>
            <p:grpSpPr>
              <a:xfrm>
                <a:off x="0" y="0"/>
                <a:ext cx="573" cy="384"/>
                <a:chOff x="0" y="0"/>
                <a:chExt cx="573" cy="384"/>
              </a:xfrm>
            </p:grpSpPr>
            <p:sp>
              <p:nvSpPr>
                <p:cNvPr id="43013" name="矩形 52229"/>
                <p:cNvSpPr/>
                <p:nvPr/>
              </p:nvSpPr>
              <p:spPr>
                <a:xfrm>
                  <a:off x="43" y="0"/>
                  <a:ext cx="487" cy="384"/>
                </a:xfrm>
                <a:prstGeom prst="rect">
                  <a:avLst/>
                </a:prstGeom>
                <a:noFill/>
                <a:ln w="9525">
                  <a:noFill/>
                </a:ln>
              </p:spPr>
              <p:txBody>
                <a:bodyPr anchor="t"/>
                <a:p>
                  <a:pPr algn="ctr">
                    <a:buClrTx/>
                  </a:pPr>
                  <a:r>
                    <a:rPr lang="zh-CN" altLang="en-US" sz="3200" b="1" dirty="0">
                      <a:solidFill>
                        <a:srgbClr val="0000FF"/>
                      </a:solidFill>
                      <a:latin typeface="Times New Roman" panose="02020603050405020304" pitchFamily="18" charset="0"/>
                      <a:ea typeface="宋体" panose="02010600030101010101" pitchFamily="2" charset="-122"/>
                    </a:rPr>
                    <a:t>抽取台数</a:t>
                  </a:r>
                  <a:endParaRPr lang="zh-CN" altLang="en-US" sz="3200" b="1" dirty="0">
                    <a:solidFill>
                      <a:srgbClr val="0000FF"/>
                    </a:solidFill>
                    <a:latin typeface="Comic Sans MS" panose="030F0702030302020204" pitchFamily="66" charset="0"/>
                    <a:ea typeface="宋体" panose="02010600030101010101" pitchFamily="2" charset="-122"/>
                  </a:endParaRPr>
                </a:p>
                <a:p>
                  <a:pPr algn="ctr" eaLnBrk="0" hangingPunct="0">
                    <a:buClrTx/>
                  </a:pPr>
                  <a:endParaRPr lang="zh-CN" altLang="en-US" sz="3200" b="1" dirty="0">
                    <a:solidFill>
                      <a:srgbClr val="0000FF"/>
                    </a:solidFill>
                    <a:latin typeface="Times New Roman" panose="02020603050405020304" pitchFamily="18" charset="0"/>
                    <a:ea typeface="宋体" panose="02010600030101010101" pitchFamily="2" charset="-122"/>
                  </a:endParaRPr>
                </a:p>
              </p:txBody>
            </p:sp>
            <p:sp>
              <p:nvSpPr>
                <p:cNvPr id="43014" name="矩形 52230"/>
                <p:cNvSpPr/>
                <p:nvPr/>
              </p:nvSpPr>
              <p:spPr>
                <a:xfrm>
                  <a:off x="0" y="0"/>
                  <a:ext cx="573" cy="384"/>
                </a:xfrm>
                <a:prstGeom prst="rect">
                  <a:avLst/>
                </a:prstGeom>
                <a:noFill/>
                <a:ln w="7" cap="flat" cmpd="sng">
                  <a:solidFill>
                    <a:srgbClr val="A0A0A0"/>
                  </a:solidFill>
                  <a:prstDash val="solid"/>
                  <a:miter/>
                  <a:headEnd type="none" w="med" len="med"/>
                  <a:tailEnd type="none" w="med" len="med"/>
                </a:ln>
              </p:spPr>
              <p:txBody>
                <a:bodyPr anchor="t"/>
                <a:p>
                  <a:endParaRPr lang="zh-CN" altLang="en-US">
                    <a:latin typeface="Arial" panose="020B0604020202020204" pitchFamily="34" charset="0"/>
                    <a:ea typeface="宋体" panose="02010600030101010101" pitchFamily="2" charset="-122"/>
                  </a:endParaRPr>
                </a:p>
              </p:txBody>
            </p:sp>
          </p:grpSp>
          <p:grpSp>
            <p:nvGrpSpPr>
              <p:cNvPr id="43015" name="组合 52231"/>
              <p:cNvGrpSpPr/>
              <p:nvPr/>
            </p:nvGrpSpPr>
            <p:grpSpPr>
              <a:xfrm>
                <a:off x="573" y="0"/>
                <a:ext cx="573" cy="384"/>
                <a:chOff x="573" y="0"/>
                <a:chExt cx="573" cy="384"/>
              </a:xfrm>
            </p:grpSpPr>
            <p:sp>
              <p:nvSpPr>
                <p:cNvPr id="43016" name="矩形 52232"/>
                <p:cNvSpPr/>
                <p:nvPr/>
              </p:nvSpPr>
              <p:spPr>
                <a:xfrm>
                  <a:off x="616" y="0"/>
                  <a:ext cx="487" cy="384"/>
                </a:xfrm>
                <a:prstGeom prst="rect">
                  <a:avLst/>
                </a:prstGeom>
                <a:noFill/>
                <a:ln w="9525">
                  <a:noFill/>
                </a:ln>
              </p:spPr>
              <p:txBody>
                <a:bodyPr anchor="t"/>
                <a:p>
                  <a:pPr algn="ctr">
                    <a:buClrTx/>
                  </a:pPr>
                  <a:r>
                    <a:rPr lang="en-US" altLang="zh-CN" sz="3200" b="1">
                      <a:solidFill>
                        <a:srgbClr val="0000FF"/>
                      </a:solidFill>
                      <a:latin typeface="Times New Roman" panose="02020603050405020304" pitchFamily="18" charset="0"/>
                      <a:ea typeface="宋体" panose="02010600030101010101" pitchFamily="2" charset="-122"/>
                    </a:rPr>
                    <a:t>50</a:t>
                  </a:r>
                  <a:endParaRPr lang="en-US" altLang="zh-CN" sz="3200" b="1">
                    <a:solidFill>
                      <a:srgbClr val="0000FF"/>
                    </a:solidFill>
                    <a:latin typeface="Times New Roman" panose="02020603050405020304" pitchFamily="18" charset="0"/>
                    <a:ea typeface="宋体" panose="02010600030101010101" pitchFamily="2" charset="-122"/>
                  </a:endParaRPr>
                </a:p>
                <a:p>
                  <a:pPr algn="ctr" eaLnBrk="0" hangingPunct="0">
                    <a:buClrTx/>
                  </a:pPr>
                  <a:endParaRPr lang="en-US" altLang="zh-CN" sz="3200" b="1" dirty="0">
                    <a:solidFill>
                      <a:srgbClr val="0000FF"/>
                    </a:solidFill>
                    <a:latin typeface="Times New Roman" panose="02020603050405020304" pitchFamily="18" charset="0"/>
                    <a:ea typeface="宋体" panose="02010600030101010101" pitchFamily="2" charset="-122"/>
                  </a:endParaRPr>
                </a:p>
              </p:txBody>
            </p:sp>
            <p:sp>
              <p:nvSpPr>
                <p:cNvPr id="43017" name="矩形 52233"/>
                <p:cNvSpPr/>
                <p:nvPr/>
              </p:nvSpPr>
              <p:spPr>
                <a:xfrm>
                  <a:off x="573" y="0"/>
                  <a:ext cx="573" cy="384"/>
                </a:xfrm>
                <a:prstGeom prst="rect">
                  <a:avLst/>
                </a:prstGeom>
                <a:noFill/>
                <a:ln w="7" cap="flat" cmpd="sng">
                  <a:solidFill>
                    <a:srgbClr val="A0A0A0"/>
                  </a:solidFill>
                  <a:prstDash val="solid"/>
                  <a:miter/>
                  <a:headEnd type="none" w="med" len="med"/>
                  <a:tailEnd type="none" w="med" len="med"/>
                </a:ln>
              </p:spPr>
              <p:txBody>
                <a:bodyPr anchor="t"/>
                <a:p>
                  <a:endParaRPr lang="zh-CN" altLang="en-US">
                    <a:latin typeface="Arial" panose="020B0604020202020204" pitchFamily="34" charset="0"/>
                    <a:ea typeface="宋体" panose="02010600030101010101" pitchFamily="2" charset="-122"/>
                  </a:endParaRPr>
                </a:p>
              </p:txBody>
            </p:sp>
          </p:grpSp>
          <p:grpSp>
            <p:nvGrpSpPr>
              <p:cNvPr id="43018" name="组合 52234"/>
              <p:cNvGrpSpPr/>
              <p:nvPr/>
            </p:nvGrpSpPr>
            <p:grpSpPr>
              <a:xfrm>
                <a:off x="1146" y="0"/>
                <a:ext cx="573" cy="384"/>
                <a:chOff x="1146" y="0"/>
                <a:chExt cx="573" cy="384"/>
              </a:xfrm>
            </p:grpSpPr>
            <p:sp>
              <p:nvSpPr>
                <p:cNvPr id="43019" name="矩形 52235"/>
                <p:cNvSpPr/>
                <p:nvPr/>
              </p:nvSpPr>
              <p:spPr>
                <a:xfrm>
                  <a:off x="1189" y="0"/>
                  <a:ext cx="487" cy="384"/>
                </a:xfrm>
                <a:prstGeom prst="rect">
                  <a:avLst/>
                </a:prstGeom>
                <a:noFill/>
                <a:ln w="9525">
                  <a:noFill/>
                </a:ln>
              </p:spPr>
              <p:txBody>
                <a:bodyPr anchor="t"/>
                <a:p>
                  <a:pPr algn="ctr">
                    <a:buClrTx/>
                  </a:pPr>
                  <a:r>
                    <a:rPr lang="en-US" altLang="zh-CN" sz="3200" b="1">
                      <a:solidFill>
                        <a:srgbClr val="0000FF"/>
                      </a:solidFill>
                      <a:latin typeface="Times New Roman" panose="02020603050405020304" pitchFamily="18" charset="0"/>
                      <a:ea typeface="宋体" panose="02010600030101010101" pitchFamily="2" charset="-122"/>
                    </a:rPr>
                    <a:t>100</a:t>
                  </a:r>
                  <a:endParaRPr lang="en-US" altLang="zh-CN" sz="3200" b="1">
                    <a:solidFill>
                      <a:srgbClr val="0000FF"/>
                    </a:solidFill>
                    <a:latin typeface="Times New Roman" panose="02020603050405020304" pitchFamily="18" charset="0"/>
                    <a:ea typeface="宋体" panose="02010600030101010101" pitchFamily="2" charset="-122"/>
                  </a:endParaRPr>
                </a:p>
                <a:p>
                  <a:pPr algn="ctr" eaLnBrk="0" hangingPunct="0">
                    <a:buClrTx/>
                  </a:pPr>
                  <a:endParaRPr lang="en-US" altLang="zh-CN" sz="3200" b="1" dirty="0">
                    <a:solidFill>
                      <a:srgbClr val="0000FF"/>
                    </a:solidFill>
                    <a:latin typeface="Times New Roman" panose="02020603050405020304" pitchFamily="18" charset="0"/>
                    <a:ea typeface="宋体" panose="02010600030101010101" pitchFamily="2" charset="-122"/>
                  </a:endParaRPr>
                </a:p>
              </p:txBody>
            </p:sp>
            <p:sp>
              <p:nvSpPr>
                <p:cNvPr id="43020" name="矩形 52236"/>
                <p:cNvSpPr/>
                <p:nvPr/>
              </p:nvSpPr>
              <p:spPr>
                <a:xfrm>
                  <a:off x="1146" y="0"/>
                  <a:ext cx="573" cy="384"/>
                </a:xfrm>
                <a:prstGeom prst="rect">
                  <a:avLst/>
                </a:prstGeom>
                <a:noFill/>
                <a:ln w="7" cap="flat" cmpd="sng">
                  <a:solidFill>
                    <a:srgbClr val="A0A0A0"/>
                  </a:solidFill>
                  <a:prstDash val="solid"/>
                  <a:miter/>
                  <a:headEnd type="none" w="med" len="med"/>
                  <a:tailEnd type="none" w="med" len="med"/>
                </a:ln>
              </p:spPr>
              <p:txBody>
                <a:bodyPr anchor="t"/>
                <a:p>
                  <a:endParaRPr lang="zh-CN" altLang="en-US">
                    <a:latin typeface="Arial" panose="020B0604020202020204" pitchFamily="34" charset="0"/>
                    <a:ea typeface="宋体" panose="02010600030101010101" pitchFamily="2" charset="-122"/>
                  </a:endParaRPr>
                </a:p>
              </p:txBody>
            </p:sp>
          </p:grpSp>
          <p:grpSp>
            <p:nvGrpSpPr>
              <p:cNvPr id="43021" name="组合 52237"/>
              <p:cNvGrpSpPr/>
              <p:nvPr/>
            </p:nvGrpSpPr>
            <p:grpSpPr>
              <a:xfrm>
                <a:off x="1719" y="0"/>
                <a:ext cx="573" cy="384"/>
                <a:chOff x="1719" y="0"/>
                <a:chExt cx="573" cy="384"/>
              </a:xfrm>
            </p:grpSpPr>
            <p:sp>
              <p:nvSpPr>
                <p:cNvPr id="43022" name="矩形 52238"/>
                <p:cNvSpPr/>
                <p:nvPr/>
              </p:nvSpPr>
              <p:spPr>
                <a:xfrm>
                  <a:off x="1762" y="0"/>
                  <a:ext cx="487" cy="384"/>
                </a:xfrm>
                <a:prstGeom prst="rect">
                  <a:avLst/>
                </a:prstGeom>
                <a:noFill/>
                <a:ln w="9525">
                  <a:noFill/>
                </a:ln>
              </p:spPr>
              <p:txBody>
                <a:bodyPr anchor="t"/>
                <a:p>
                  <a:pPr algn="ctr">
                    <a:buClrTx/>
                  </a:pPr>
                  <a:r>
                    <a:rPr lang="en-US" altLang="zh-CN" sz="3200" b="1">
                      <a:solidFill>
                        <a:srgbClr val="0000FF"/>
                      </a:solidFill>
                      <a:latin typeface="Times New Roman" panose="02020603050405020304" pitchFamily="18" charset="0"/>
                      <a:ea typeface="宋体" panose="02010600030101010101" pitchFamily="2" charset="-122"/>
                    </a:rPr>
                    <a:t>200</a:t>
                  </a:r>
                  <a:endParaRPr lang="en-US" altLang="zh-CN" sz="3200" b="1">
                    <a:solidFill>
                      <a:srgbClr val="0000FF"/>
                    </a:solidFill>
                    <a:latin typeface="Times New Roman" panose="02020603050405020304" pitchFamily="18" charset="0"/>
                    <a:ea typeface="宋体" panose="02010600030101010101" pitchFamily="2" charset="-122"/>
                  </a:endParaRPr>
                </a:p>
                <a:p>
                  <a:pPr algn="ctr" eaLnBrk="0" hangingPunct="0">
                    <a:buClrTx/>
                  </a:pPr>
                  <a:endParaRPr lang="en-US" altLang="zh-CN" sz="3200" b="1" dirty="0">
                    <a:solidFill>
                      <a:srgbClr val="0000FF"/>
                    </a:solidFill>
                    <a:latin typeface="Times New Roman" panose="02020603050405020304" pitchFamily="18" charset="0"/>
                    <a:ea typeface="宋体" panose="02010600030101010101" pitchFamily="2" charset="-122"/>
                  </a:endParaRPr>
                </a:p>
              </p:txBody>
            </p:sp>
            <p:sp>
              <p:nvSpPr>
                <p:cNvPr id="43023" name="矩形 52239"/>
                <p:cNvSpPr/>
                <p:nvPr/>
              </p:nvSpPr>
              <p:spPr>
                <a:xfrm>
                  <a:off x="1719" y="0"/>
                  <a:ext cx="573" cy="384"/>
                </a:xfrm>
                <a:prstGeom prst="rect">
                  <a:avLst/>
                </a:prstGeom>
                <a:noFill/>
                <a:ln w="7" cap="flat" cmpd="sng">
                  <a:solidFill>
                    <a:srgbClr val="A0A0A0"/>
                  </a:solidFill>
                  <a:prstDash val="solid"/>
                  <a:miter/>
                  <a:headEnd type="none" w="med" len="med"/>
                  <a:tailEnd type="none" w="med" len="med"/>
                </a:ln>
              </p:spPr>
              <p:txBody>
                <a:bodyPr anchor="t"/>
                <a:p>
                  <a:endParaRPr lang="zh-CN" altLang="en-US">
                    <a:latin typeface="Arial" panose="020B0604020202020204" pitchFamily="34" charset="0"/>
                    <a:ea typeface="宋体" panose="02010600030101010101" pitchFamily="2" charset="-122"/>
                  </a:endParaRPr>
                </a:p>
              </p:txBody>
            </p:sp>
          </p:grpSp>
          <p:grpSp>
            <p:nvGrpSpPr>
              <p:cNvPr id="43024" name="组合 52240"/>
              <p:cNvGrpSpPr/>
              <p:nvPr/>
            </p:nvGrpSpPr>
            <p:grpSpPr>
              <a:xfrm>
                <a:off x="2292" y="0"/>
                <a:ext cx="573" cy="384"/>
                <a:chOff x="2292" y="0"/>
                <a:chExt cx="573" cy="384"/>
              </a:xfrm>
            </p:grpSpPr>
            <p:sp>
              <p:nvSpPr>
                <p:cNvPr id="43025" name="矩形 52241"/>
                <p:cNvSpPr/>
                <p:nvPr/>
              </p:nvSpPr>
              <p:spPr>
                <a:xfrm>
                  <a:off x="2335" y="0"/>
                  <a:ext cx="487" cy="384"/>
                </a:xfrm>
                <a:prstGeom prst="rect">
                  <a:avLst/>
                </a:prstGeom>
                <a:noFill/>
                <a:ln w="9525">
                  <a:noFill/>
                </a:ln>
              </p:spPr>
              <p:txBody>
                <a:bodyPr anchor="t"/>
                <a:p>
                  <a:pPr algn="ctr">
                    <a:buClrTx/>
                  </a:pPr>
                  <a:r>
                    <a:rPr lang="en-US" altLang="zh-CN" sz="3200" b="1">
                      <a:solidFill>
                        <a:srgbClr val="0000FF"/>
                      </a:solidFill>
                      <a:latin typeface="Times New Roman" panose="02020603050405020304" pitchFamily="18" charset="0"/>
                      <a:ea typeface="宋体" panose="02010600030101010101" pitchFamily="2" charset="-122"/>
                    </a:rPr>
                    <a:t>300</a:t>
                  </a:r>
                  <a:endParaRPr lang="en-US" altLang="zh-CN" sz="3200" b="1">
                    <a:solidFill>
                      <a:srgbClr val="0000FF"/>
                    </a:solidFill>
                    <a:latin typeface="Times New Roman" panose="02020603050405020304" pitchFamily="18" charset="0"/>
                    <a:ea typeface="宋体" panose="02010600030101010101" pitchFamily="2" charset="-122"/>
                  </a:endParaRPr>
                </a:p>
                <a:p>
                  <a:pPr algn="ctr" eaLnBrk="0" hangingPunct="0">
                    <a:buClrTx/>
                  </a:pPr>
                  <a:endParaRPr lang="en-US" altLang="zh-CN" sz="3200" b="1" dirty="0">
                    <a:solidFill>
                      <a:srgbClr val="0000FF"/>
                    </a:solidFill>
                    <a:latin typeface="Times New Roman" panose="02020603050405020304" pitchFamily="18" charset="0"/>
                    <a:ea typeface="宋体" panose="02010600030101010101" pitchFamily="2" charset="-122"/>
                  </a:endParaRPr>
                </a:p>
              </p:txBody>
            </p:sp>
            <p:sp>
              <p:nvSpPr>
                <p:cNvPr id="43026" name="矩形 52242"/>
                <p:cNvSpPr/>
                <p:nvPr/>
              </p:nvSpPr>
              <p:spPr>
                <a:xfrm>
                  <a:off x="2292" y="0"/>
                  <a:ext cx="573" cy="384"/>
                </a:xfrm>
                <a:prstGeom prst="rect">
                  <a:avLst/>
                </a:prstGeom>
                <a:noFill/>
                <a:ln w="7" cap="flat" cmpd="sng">
                  <a:solidFill>
                    <a:srgbClr val="A0A0A0"/>
                  </a:solidFill>
                  <a:prstDash val="solid"/>
                  <a:miter/>
                  <a:headEnd type="none" w="med" len="med"/>
                  <a:tailEnd type="none" w="med" len="med"/>
                </a:ln>
              </p:spPr>
              <p:txBody>
                <a:bodyPr anchor="t"/>
                <a:p>
                  <a:endParaRPr lang="zh-CN" altLang="en-US">
                    <a:latin typeface="Arial" panose="020B0604020202020204" pitchFamily="34" charset="0"/>
                    <a:ea typeface="宋体" panose="02010600030101010101" pitchFamily="2" charset="-122"/>
                  </a:endParaRPr>
                </a:p>
              </p:txBody>
            </p:sp>
          </p:grpSp>
          <p:grpSp>
            <p:nvGrpSpPr>
              <p:cNvPr id="43027" name="组合 52243"/>
              <p:cNvGrpSpPr/>
              <p:nvPr/>
            </p:nvGrpSpPr>
            <p:grpSpPr>
              <a:xfrm>
                <a:off x="2865" y="0"/>
                <a:ext cx="573" cy="384"/>
                <a:chOff x="2865" y="0"/>
                <a:chExt cx="573" cy="384"/>
              </a:xfrm>
            </p:grpSpPr>
            <p:sp>
              <p:nvSpPr>
                <p:cNvPr id="43028" name="矩形 52244"/>
                <p:cNvSpPr/>
                <p:nvPr/>
              </p:nvSpPr>
              <p:spPr>
                <a:xfrm>
                  <a:off x="2908" y="0"/>
                  <a:ext cx="487" cy="384"/>
                </a:xfrm>
                <a:prstGeom prst="rect">
                  <a:avLst/>
                </a:prstGeom>
                <a:noFill/>
                <a:ln w="9525">
                  <a:noFill/>
                </a:ln>
              </p:spPr>
              <p:txBody>
                <a:bodyPr anchor="t"/>
                <a:p>
                  <a:pPr algn="ctr">
                    <a:buClrTx/>
                  </a:pPr>
                  <a:r>
                    <a:rPr lang="en-US" altLang="zh-CN" sz="3200" b="1">
                      <a:solidFill>
                        <a:srgbClr val="0000FF"/>
                      </a:solidFill>
                      <a:latin typeface="Times New Roman" panose="02020603050405020304" pitchFamily="18" charset="0"/>
                      <a:ea typeface="宋体" panose="02010600030101010101" pitchFamily="2" charset="-122"/>
                    </a:rPr>
                    <a:t>500</a:t>
                  </a:r>
                  <a:endParaRPr lang="en-US" altLang="zh-CN" sz="3200" b="1">
                    <a:solidFill>
                      <a:srgbClr val="0000FF"/>
                    </a:solidFill>
                    <a:latin typeface="Times New Roman" panose="02020603050405020304" pitchFamily="18" charset="0"/>
                    <a:ea typeface="宋体" panose="02010600030101010101" pitchFamily="2" charset="-122"/>
                  </a:endParaRPr>
                </a:p>
                <a:p>
                  <a:pPr algn="ctr" eaLnBrk="0" hangingPunct="0">
                    <a:buClrTx/>
                  </a:pPr>
                  <a:endParaRPr lang="en-US" altLang="zh-CN" sz="3200" b="1" dirty="0">
                    <a:solidFill>
                      <a:srgbClr val="0000FF"/>
                    </a:solidFill>
                    <a:latin typeface="Times New Roman" panose="02020603050405020304" pitchFamily="18" charset="0"/>
                    <a:ea typeface="宋体" panose="02010600030101010101" pitchFamily="2" charset="-122"/>
                  </a:endParaRPr>
                </a:p>
              </p:txBody>
            </p:sp>
            <p:sp>
              <p:nvSpPr>
                <p:cNvPr id="43029" name="矩形 52245"/>
                <p:cNvSpPr/>
                <p:nvPr/>
              </p:nvSpPr>
              <p:spPr>
                <a:xfrm>
                  <a:off x="2865" y="0"/>
                  <a:ext cx="573" cy="384"/>
                </a:xfrm>
                <a:prstGeom prst="rect">
                  <a:avLst/>
                </a:prstGeom>
                <a:noFill/>
                <a:ln w="7" cap="flat" cmpd="sng">
                  <a:solidFill>
                    <a:srgbClr val="A0A0A0"/>
                  </a:solidFill>
                  <a:prstDash val="solid"/>
                  <a:miter/>
                  <a:headEnd type="none" w="med" len="med"/>
                  <a:tailEnd type="none" w="med" len="med"/>
                </a:ln>
              </p:spPr>
              <p:txBody>
                <a:bodyPr anchor="t"/>
                <a:p>
                  <a:endParaRPr lang="zh-CN" altLang="en-US">
                    <a:latin typeface="Arial" panose="020B0604020202020204" pitchFamily="34" charset="0"/>
                    <a:ea typeface="宋体" panose="02010600030101010101" pitchFamily="2" charset="-122"/>
                  </a:endParaRPr>
                </a:p>
              </p:txBody>
            </p:sp>
          </p:grpSp>
          <p:grpSp>
            <p:nvGrpSpPr>
              <p:cNvPr id="43030" name="组合 52246"/>
              <p:cNvGrpSpPr/>
              <p:nvPr/>
            </p:nvGrpSpPr>
            <p:grpSpPr>
              <a:xfrm>
                <a:off x="3438" y="0"/>
                <a:ext cx="573" cy="384"/>
                <a:chOff x="3438" y="0"/>
                <a:chExt cx="573" cy="384"/>
              </a:xfrm>
            </p:grpSpPr>
            <p:sp>
              <p:nvSpPr>
                <p:cNvPr id="43031" name="矩形 52247"/>
                <p:cNvSpPr/>
                <p:nvPr/>
              </p:nvSpPr>
              <p:spPr>
                <a:xfrm>
                  <a:off x="3481" y="0"/>
                  <a:ext cx="487" cy="384"/>
                </a:xfrm>
                <a:prstGeom prst="rect">
                  <a:avLst/>
                </a:prstGeom>
                <a:noFill/>
                <a:ln w="9525">
                  <a:noFill/>
                </a:ln>
              </p:spPr>
              <p:txBody>
                <a:bodyPr anchor="t"/>
                <a:p>
                  <a:pPr algn="ctr">
                    <a:buClrTx/>
                  </a:pPr>
                  <a:r>
                    <a:rPr lang="en-US" altLang="zh-CN" sz="3200" b="1">
                      <a:solidFill>
                        <a:srgbClr val="0000FF"/>
                      </a:solidFill>
                      <a:latin typeface="Times New Roman" panose="02020603050405020304" pitchFamily="18" charset="0"/>
                      <a:ea typeface="宋体" panose="02010600030101010101" pitchFamily="2" charset="-122"/>
                    </a:rPr>
                    <a:t>1000</a:t>
                  </a:r>
                  <a:endParaRPr lang="en-US" altLang="zh-CN" sz="3200" b="1">
                    <a:solidFill>
                      <a:srgbClr val="0000FF"/>
                    </a:solidFill>
                    <a:latin typeface="Times New Roman" panose="02020603050405020304" pitchFamily="18" charset="0"/>
                    <a:ea typeface="宋体" panose="02010600030101010101" pitchFamily="2" charset="-122"/>
                  </a:endParaRPr>
                </a:p>
                <a:p>
                  <a:pPr algn="ctr" eaLnBrk="0" hangingPunct="0">
                    <a:buClrTx/>
                  </a:pPr>
                  <a:endParaRPr lang="en-US" altLang="zh-CN" sz="3200" b="1" dirty="0">
                    <a:solidFill>
                      <a:srgbClr val="0000FF"/>
                    </a:solidFill>
                    <a:latin typeface="Times New Roman" panose="02020603050405020304" pitchFamily="18" charset="0"/>
                    <a:ea typeface="宋体" panose="02010600030101010101" pitchFamily="2" charset="-122"/>
                  </a:endParaRPr>
                </a:p>
              </p:txBody>
            </p:sp>
            <p:sp>
              <p:nvSpPr>
                <p:cNvPr id="43032" name="矩形 52248"/>
                <p:cNvSpPr/>
                <p:nvPr/>
              </p:nvSpPr>
              <p:spPr>
                <a:xfrm>
                  <a:off x="3438" y="0"/>
                  <a:ext cx="573" cy="384"/>
                </a:xfrm>
                <a:prstGeom prst="rect">
                  <a:avLst/>
                </a:prstGeom>
                <a:noFill/>
                <a:ln w="7" cap="flat" cmpd="sng">
                  <a:solidFill>
                    <a:srgbClr val="A0A0A0"/>
                  </a:solidFill>
                  <a:prstDash val="solid"/>
                  <a:miter/>
                  <a:headEnd type="none" w="med" len="med"/>
                  <a:tailEnd type="none" w="med" len="med"/>
                </a:ln>
              </p:spPr>
              <p:txBody>
                <a:bodyPr anchor="t"/>
                <a:p>
                  <a:endParaRPr lang="zh-CN" altLang="en-US">
                    <a:latin typeface="Arial" panose="020B0604020202020204" pitchFamily="34" charset="0"/>
                    <a:ea typeface="宋体" panose="02010600030101010101" pitchFamily="2" charset="-122"/>
                  </a:endParaRPr>
                </a:p>
              </p:txBody>
            </p:sp>
          </p:grpSp>
          <p:grpSp>
            <p:nvGrpSpPr>
              <p:cNvPr id="43033" name="组合 52249"/>
              <p:cNvGrpSpPr/>
              <p:nvPr/>
            </p:nvGrpSpPr>
            <p:grpSpPr>
              <a:xfrm>
                <a:off x="0" y="384"/>
                <a:ext cx="573" cy="384"/>
                <a:chOff x="0" y="384"/>
                <a:chExt cx="573" cy="384"/>
              </a:xfrm>
            </p:grpSpPr>
            <p:sp>
              <p:nvSpPr>
                <p:cNvPr id="43034" name="矩形 52250"/>
                <p:cNvSpPr/>
                <p:nvPr/>
              </p:nvSpPr>
              <p:spPr>
                <a:xfrm>
                  <a:off x="43" y="384"/>
                  <a:ext cx="487" cy="384"/>
                </a:xfrm>
                <a:prstGeom prst="rect">
                  <a:avLst/>
                </a:prstGeom>
                <a:noFill/>
                <a:ln w="9525">
                  <a:noFill/>
                </a:ln>
              </p:spPr>
              <p:txBody>
                <a:bodyPr anchor="t"/>
                <a:p>
                  <a:pPr algn="ctr">
                    <a:buClrTx/>
                  </a:pPr>
                  <a:r>
                    <a:rPr lang="zh-CN" altLang="en-US" sz="3200" b="1" dirty="0">
                      <a:solidFill>
                        <a:srgbClr val="0000FF"/>
                      </a:solidFill>
                      <a:latin typeface="Times New Roman" panose="02020603050405020304" pitchFamily="18" charset="0"/>
                      <a:ea typeface="宋体" panose="02010600030101010101" pitchFamily="2" charset="-122"/>
                    </a:rPr>
                    <a:t>优等品数</a:t>
                  </a:r>
                  <a:endParaRPr lang="zh-CN" altLang="en-US" sz="3200" b="1" dirty="0">
                    <a:solidFill>
                      <a:srgbClr val="0000FF"/>
                    </a:solidFill>
                    <a:latin typeface="Comic Sans MS" panose="030F0702030302020204" pitchFamily="66" charset="0"/>
                    <a:ea typeface="宋体" panose="02010600030101010101" pitchFamily="2" charset="-122"/>
                  </a:endParaRPr>
                </a:p>
                <a:p>
                  <a:pPr algn="ctr" eaLnBrk="0" hangingPunct="0">
                    <a:buClrTx/>
                  </a:pPr>
                  <a:endParaRPr lang="zh-CN" altLang="en-US" sz="3200" b="1" dirty="0">
                    <a:solidFill>
                      <a:srgbClr val="0000FF"/>
                    </a:solidFill>
                    <a:latin typeface="Times New Roman" panose="02020603050405020304" pitchFamily="18" charset="0"/>
                    <a:ea typeface="宋体" panose="02010600030101010101" pitchFamily="2" charset="-122"/>
                  </a:endParaRPr>
                </a:p>
              </p:txBody>
            </p:sp>
            <p:sp>
              <p:nvSpPr>
                <p:cNvPr id="43035" name="矩形 52251"/>
                <p:cNvSpPr/>
                <p:nvPr/>
              </p:nvSpPr>
              <p:spPr>
                <a:xfrm>
                  <a:off x="0" y="384"/>
                  <a:ext cx="573" cy="384"/>
                </a:xfrm>
                <a:prstGeom prst="rect">
                  <a:avLst/>
                </a:prstGeom>
                <a:noFill/>
                <a:ln w="7" cap="flat" cmpd="sng">
                  <a:solidFill>
                    <a:srgbClr val="A0A0A0"/>
                  </a:solidFill>
                  <a:prstDash val="solid"/>
                  <a:miter/>
                  <a:headEnd type="none" w="med" len="med"/>
                  <a:tailEnd type="none" w="med" len="med"/>
                </a:ln>
              </p:spPr>
              <p:txBody>
                <a:bodyPr anchor="t"/>
                <a:p>
                  <a:endParaRPr lang="zh-CN" altLang="en-US">
                    <a:latin typeface="Arial" panose="020B0604020202020204" pitchFamily="34" charset="0"/>
                    <a:ea typeface="宋体" panose="02010600030101010101" pitchFamily="2" charset="-122"/>
                  </a:endParaRPr>
                </a:p>
              </p:txBody>
            </p:sp>
          </p:grpSp>
          <p:grpSp>
            <p:nvGrpSpPr>
              <p:cNvPr id="43036" name="组合 52252"/>
              <p:cNvGrpSpPr/>
              <p:nvPr/>
            </p:nvGrpSpPr>
            <p:grpSpPr>
              <a:xfrm>
                <a:off x="573" y="384"/>
                <a:ext cx="573" cy="384"/>
                <a:chOff x="573" y="384"/>
                <a:chExt cx="573" cy="384"/>
              </a:xfrm>
            </p:grpSpPr>
            <p:sp>
              <p:nvSpPr>
                <p:cNvPr id="43037" name="矩形 52253"/>
                <p:cNvSpPr/>
                <p:nvPr/>
              </p:nvSpPr>
              <p:spPr>
                <a:xfrm>
                  <a:off x="616" y="384"/>
                  <a:ext cx="487" cy="384"/>
                </a:xfrm>
                <a:prstGeom prst="rect">
                  <a:avLst/>
                </a:prstGeom>
                <a:noFill/>
                <a:ln w="9525">
                  <a:noFill/>
                </a:ln>
              </p:spPr>
              <p:txBody>
                <a:bodyPr anchor="t"/>
                <a:p>
                  <a:pPr algn="ctr">
                    <a:buClrTx/>
                  </a:pPr>
                  <a:r>
                    <a:rPr lang="en-US" altLang="zh-CN" sz="3200" b="1">
                      <a:solidFill>
                        <a:srgbClr val="0000FF"/>
                      </a:solidFill>
                      <a:latin typeface="Times New Roman" panose="02020603050405020304" pitchFamily="18" charset="0"/>
                      <a:ea typeface="宋体" panose="02010600030101010101" pitchFamily="2" charset="-122"/>
                    </a:rPr>
                    <a:t>40</a:t>
                  </a:r>
                  <a:endParaRPr lang="en-US" altLang="zh-CN" sz="3200" b="1">
                    <a:solidFill>
                      <a:srgbClr val="0000FF"/>
                    </a:solidFill>
                    <a:latin typeface="Times New Roman" panose="02020603050405020304" pitchFamily="18" charset="0"/>
                    <a:ea typeface="宋体" panose="02010600030101010101" pitchFamily="2" charset="-122"/>
                  </a:endParaRPr>
                </a:p>
                <a:p>
                  <a:pPr algn="ctr" eaLnBrk="0" hangingPunct="0">
                    <a:buClrTx/>
                  </a:pPr>
                  <a:endParaRPr lang="en-US" altLang="zh-CN" sz="3200" b="1" dirty="0">
                    <a:solidFill>
                      <a:srgbClr val="0000FF"/>
                    </a:solidFill>
                    <a:latin typeface="Times New Roman" panose="02020603050405020304" pitchFamily="18" charset="0"/>
                    <a:ea typeface="宋体" panose="02010600030101010101" pitchFamily="2" charset="-122"/>
                  </a:endParaRPr>
                </a:p>
              </p:txBody>
            </p:sp>
            <p:sp>
              <p:nvSpPr>
                <p:cNvPr id="43038" name="矩形 52254"/>
                <p:cNvSpPr/>
                <p:nvPr/>
              </p:nvSpPr>
              <p:spPr>
                <a:xfrm>
                  <a:off x="573" y="384"/>
                  <a:ext cx="573" cy="384"/>
                </a:xfrm>
                <a:prstGeom prst="rect">
                  <a:avLst/>
                </a:prstGeom>
                <a:noFill/>
                <a:ln w="7" cap="flat" cmpd="sng">
                  <a:solidFill>
                    <a:srgbClr val="A0A0A0"/>
                  </a:solidFill>
                  <a:prstDash val="solid"/>
                  <a:miter/>
                  <a:headEnd type="none" w="med" len="med"/>
                  <a:tailEnd type="none" w="med" len="med"/>
                </a:ln>
              </p:spPr>
              <p:txBody>
                <a:bodyPr anchor="t"/>
                <a:p>
                  <a:endParaRPr lang="zh-CN" altLang="en-US">
                    <a:latin typeface="Arial" panose="020B0604020202020204" pitchFamily="34" charset="0"/>
                    <a:ea typeface="宋体" panose="02010600030101010101" pitchFamily="2" charset="-122"/>
                  </a:endParaRPr>
                </a:p>
              </p:txBody>
            </p:sp>
          </p:grpSp>
          <p:grpSp>
            <p:nvGrpSpPr>
              <p:cNvPr id="43039" name="组合 52255"/>
              <p:cNvGrpSpPr/>
              <p:nvPr/>
            </p:nvGrpSpPr>
            <p:grpSpPr>
              <a:xfrm>
                <a:off x="1146" y="384"/>
                <a:ext cx="573" cy="384"/>
                <a:chOff x="1146" y="384"/>
                <a:chExt cx="573" cy="384"/>
              </a:xfrm>
            </p:grpSpPr>
            <p:sp>
              <p:nvSpPr>
                <p:cNvPr id="43040" name="矩形 52256"/>
                <p:cNvSpPr/>
                <p:nvPr/>
              </p:nvSpPr>
              <p:spPr>
                <a:xfrm>
                  <a:off x="1189" y="384"/>
                  <a:ext cx="487" cy="384"/>
                </a:xfrm>
                <a:prstGeom prst="rect">
                  <a:avLst/>
                </a:prstGeom>
                <a:noFill/>
                <a:ln w="9525">
                  <a:noFill/>
                </a:ln>
              </p:spPr>
              <p:txBody>
                <a:bodyPr anchor="t"/>
                <a:p>
                  <a:pPr algn="ctr">
                    <a:buClrTx/>
                  </a:pPr>
                  <a:r>
                    <a:rPr lang="en-US" altLang="zh-CN" sz="3200" b="1">
                      <a:solidFill>
                        <a:srgbClr val="0000FF"/>
                      </a:solidFill>
                      <a:latin typeface="Times New Roman" panose="02020603050405020304" pitchFamily="18" charset="0"/>
                      <a:ea typeface="宋体" panose="02010600030101010101" pitchFamily="2" charset="-122"/>
                    </a:rPr>
                    <a:t>92</a:t>
                  </a:r>
                  <a:endParaRPr lang="en-US" altLang="zh-CN" sz="3200" b="1">
                    <a:solidFill>
                      <a:srgbClr val="0000FF"/>
                    </a:solidFill>
                    <a:latin typeface="Times New Roman" panose="02020603050405020304" pitchFamily="18" charset="0"/>
                    <a:ea typeface="宋体" panose="02010600030101010101" pitchFamily="2" charset="-122"/>
                  </a:endParaRPr>
                </a:p>
                <a:p>
                  <a:pPr algn="ctr" eaLnBrk="0" hangingPunct="0">
                    <a:buClrTx/>
                  </a:pPr>
                  <a:endParaRPr lang="en-US" altLang="zh-CN" sz="3200" b="1" dirty="0">
                    <a:solidFill>
                      <a:srgbClr val="0000FF"/>
                    </a:solidFill>
                    <a:latin typeface="Times New Roman" panose="02020603050405020304" pitchFamily="18" charset="0"/>
                    <a:ea typeface="宋体" panose="02010600030101010101" pitchFamily="2" charset="-122"/>
                  </a:endParaRPr>
                </a:p>
              </p:txBody>
            </p:sp>
            <p:sp>
              <p:nvSpPr>
                <p:cNvPr id="43041" name="矩形 52257"/>
                <p:cNvSpPr/>
                <p:nvPr/>
              </p:nvSpPr>
              <p:spPr>
                <a:xfrm>
                  <a:off x="1146" y="384"/>
                  <a:ext cx="573" cy="384"/>
                </a:xfrm>
                <a:prstGeom prst="rect">
                  <a:avLst/>
                </a:prstGeom>
                <a:noFill/>
                <a:ln w="7" cap="flat" cmpd="sng">
                  <a:solidFill>
                    <a:srgbClr val="A0A0A0"/>
                  </a:solidFill>
                  <a:prstDash val="solid"/>
                  <a:miter/>
                  <a:headEnd type="none" w="med" len="med"/>
                  <a:tailEnd type="none" w="med" len="med"/>
                </a:ln>
              </p:spPr>
              <p:txBody>
                <a:bodyPr anchor="t"/>
                <a:p>
                  <a:endParaRPr lang="zh-CN" altLang="en-US">
                    <a:latin typeface="Arial" panose="020B0604020202020204" pitchFamily="34" charset="0"/>
                    <a:ea typeface="宋体" panose="02010600030101010101" pitchFamily="2" charset="-122"/>
                  </a:endParaRPr>
                </a:p>
              </p:txBody>
            </p:sp>
          </p:grpSp>
          <p:grpSp>
            <p:nvGrpSpPr>
              <p:cNvPr id="43042" name="组合 52258"/>
              <p:cNvGrpSpPr/>
              <p:nvPr/>
            </p:nvGrpSpPr>
            <p:grpSpPr>
              <a:xfrm>
                <a:off x="1719" y="384"/>
                <a:ext cx="573" cy="384"/>
                <a:chOff x="1719" y="384"/>
                <a:chExt cx="573" cy="384"/>
              </a:xfrm>
            </p:grpSpPr>
            <p:sp>
              <p:nvSpPr>
                <p:cNvPr id="43043" name="矩形 52259"/>
                <p:cNvSpPr/>
                <p:nvPr/>
              </p:nvSpPr>
              <p:spPr>
                <a:xfrm>
                  <a:off x="1762" y="384"/>
                  <a:ext cx="487" cy="384"/>
                </a:xfrm>
                <a:prstGeom prst="rect">
                  <a:avLst/>
                </a:prstGeom>
                <a:noFill/>
                <a:ln w="9525">
                  <a:noFill/>
                </a:ln>
              </p:spPr>
              <p:txBody>
                <a:bodyPr anchor="t"/>
                <a:p>
                  <a:pPr algn="ctr">
                    <a:buClrTx/>
                  </a:pPr>
                  <a:r>
                    <a:rPr lang="en-US" altLang="zh-CN" sz="3200" b="1">
                      <a:solidFill>
                        <a:srgbClr val="0000FF"/>
                      </a:solidFill>
                      <a:latin typeface="Times New Roman" panose="02020603050405020304" pitchFamily="18" charset="0"/>
                      <a:ea typeface="宋体" panose="02010600030101010101" pitchFamily="2" charset="-122"/>
                    </a:rPr>
                    <a:t>192</a:t>
                  </a:r>
                  <a:endParaRPr lang="en-US" altLang="zh-CN" sz="3200" b="1">
                    <a:solidFill>
                      <a:srgbClr val="0000FF"/>
                    </a:solidFill>
                    <a:latin typeface="Times New Roman" panose="02020603050405020304" pitchFamily="18" charset="0"/>
                    <a:ea typeface="宋体" panose="02010600030101010101" pitchFamily="2" charset="-122"/>
                  </a:endParaRPr>
                </a:p>
                <a:p>
                  <a:pPr algn="ctr" eaLnBrk="0" hangingPunct="0">
                    <a:buClrTx/>
                  </a:pPr>
                  <a:endParaRPr lang="en-US" altLang="zh-CN" sz="3200" b="1" dirty="0">
                    <a:solidFill>
                      <a:srgbClr val="0000FF"/>
                    </a:solidFill>
                    <a:latin typeface="Times New Roman" panose="02020603050405020304" pitchFamily="18" charset="0"/>
                    <a:ea typeface="宋体" panose="02010600030101010101" pitchFamily="2" charset="-122"/>
                  </a:endParaRPr>
                </a:p>
              </p:txBody>
            </p:sp>
            <p:sp>
              <p:nvSpPr>
                <p:cNvPr id="43044" name="矩形 52260"/>
                <p:cNvSpPr/>
                <p:nvPr/>
              </p:nvSpPr>
              <p:spPr>
                <a:xfrm>
                  <a:off x="1719" y="384"/>
                  <a:ext cx="573" cy="384"/>
                </a:xfrm>
                <a:prstGeom prst="rect">
                  <a:avLst/>
                </a:prstGeom>
                <a:noFill/>
                <a:ln w="7" cap="flat" cmpd="sng">
                  <a:solidFill>
                    <a:srgbClr val="A0A0A0"/>
                  </a:solidFill>
                  <a:prstDash val="solid"/>
                  <a:miter/>
                  <a:headEnd type="none" w="med" len="med"/>
                  <a:tailEnd type="none" w="med" len="med"/>
                </a:ln>
              </p:spPr>
              <p:txBody>
                <a:bodyPr anchor="t"/>
                <a:p>
                  <a:endParaRPr lang="zh-CN" altLang="en-US">
                    <a:latin typeface="Arial" panose="020B0604020202020204" pitchFamily="34" charset="0"/>
                    <a:ea typeface="宋体" panose="02010600030101010101" pitchFamily="2" charset="-122"/>
                  </a:endParaRPr>
                </a:p>
              </p:txBody>
            </p:sp>
          </p:grpSp>
          <p:grpSp>
            <p:nvGrpSpPr>
              <p:cNvPr id="43045" name="组合 52261"/>
              <p:cNvGrpSpPr/>
              <p:nvPr/>
            </p:nvGrpSpPr>
            <p:grpSpPr>
              <a:xfrm>
                <a:off x="2292" y="384"/>
                <a:ext cx="573" cy="384"/>
                <a:chOff x="2292" y="384"/>
                <a:chExt cx="573" cy="384"/>
              </a:xfrm>
            </p:grpSpPr>
            <p:sp>
              <p:nvSpPr>
                <p:cNvPr id="43046" name="矩形 52262"/>
                <p:cNvSpPr/>
                <p:nvPr/>
              </p:nvSpPr>
              <p:spPr>
                <a:xfrm>
                  <a:off x="2335" y="384"/>
                  <a:ext cx="487" cy="384"/>
                </a:xfrm>
                <a:prstGeom prst="rect">
                  <a:avLst/>
                </a:prstGeom>
                <a:noFill/>
                <a:ln w="9525">
                  <a:noFill/>
                </a:ln>
              </p:spPr>
              <p:txBody>
                <a:bodyPr anchor="t"/>
                <a:p>
                  <a:pPr algn="ctr">
                    <a:buClrTx/>
                  </a:pPr>
                  <a:r>
                    <a:rPr lang="en-US" altLang="zh-CN" sz="3200" b="1">
                      <a:solidFill>
                        <a:srgbClr val="0000FF"/>
                      </a:solidFill>
                      <a:latin typeface="Times New Roman" panose="02020603050405020304" pitchFamily="18" charset="0"/>
                      <a:ea typeface="宋体" panose="02010600030101010101" pitchFamily="2" charset="-122"/>
                    </a:rPr>
                    <a:t>285</a:t>
                  </a:r>
                  <a:endParaRPr lang="en-US" altLang="zh-CN" sz="3200" b="1">
                    <a:solidFill>
                      <a:srgbClr val="0000FF"/>
                    </a:solidFill>
                    <a:latin typeface="Times New Roman" panose="02020603050405020304" pitchFamily="18" charset="0"/>
                    <a:ea typeface="宋体" panose="02010600030101010101" pitchFamily="2" charset="-122"/>
                  </a:endParaRPr>
                </a:p>
                <a:p>
                  <a:pPr algn="ctr" eaLnBrk="0" hangingPunct="0">
                    <a:buClrTx/>
                  </a:pPr>
                  <a:endParaRPr lang="en-US" altLang="zh-CN" sz="3200" b="1" dirty="0">
                    <a:solidFill>
                      <a:srgbClr val="0000FF"/>
                    </a:solidFill>
                    <a:latin typeface="Times New Roman" panose="02020603050405020304" pitchFamily="18" charset="0"/>
                    <a:ea typeface="宋体" panose="02010600030101010101" pitchFamily="2" charset="-122"/>
                  </a:endParaRPr>
                </a:p>
              </p:txBody>
            </p:sp>
            <p:sp>
              <p:nvSpPr>
                <p:cNvPr id="43047" name="矩形 52263"/>
                <p:cNvSpPr/>
                <p:nvPr/>
              </p:nvSpPr>
              <p:spPr>
                <a:xfrm>
                  <a:off x="2292" y="384"/>
                  <a:ext cx="573" cy="384"/>
                </a:xfrm>
                <a:prstGeom prst="rect">
                  <a:avLst/>
                </a:prstGeom>
                <a:noFill/>
                <a:ln w="7" cap="flat" cmpd="sng">
                  <a:solidFill>
                    <a:srgbClr val="A0A0A0"/>
                  </a:solidFill>
                  <a:prstDash val="solid"/>
                  <a:miter/>
                  <a:headEnd type="none" w="med" len="med"/>
                  <a:tailEnd type="none" w="med" len="med"/>
                </a:ln>
              </p:spPr>
              <p:txBody>
                <a:bodyPr anchor="t"/>
                <a:p>
                  <a:endParaRPr lang="zh-CN" altLang="en-US">
                    <a:latin typeface="Arial" panose="020B0604020202020204" pitchFamily="34" charset="0"/>
                    <a:ea typeface="宋体" panose="02010600030101010101" pitchFamily="2" charset="-122"/>
                  </a:endParaRPr>
                </a:p>
              </p:txBody>
            </p:sp>
          </p:grpSp>
          <p:grpSp>
            <p:nvGrpSpPr>
              <p:cNvPr id="43048" name="组合 52264"/>
              <p:cNvGrpSpPr/>
              <p:nvPr/>
            </p:nvGrpSpPr>
            <p:grpSpPr>
              <a:xfrm>
                <a:off x="2865" y="384"/>
                <a:ext cx="573" cy="384"/>
                <a:chOff x="2865" y="384"/>
                <a:chExt cx="573" cy="384"/>
              </a:xfrm>
            </p:grpSpPr>
            <p:sp>
              <p:nvSpPr>
                <p:cNvPr id="43049" name="矩形 52265"/>
                <p:cNvSpPr/>
                <p:nvPr/>
              </p:nvSpPr>
              <p:spPr>
                <a:xfrm>
                  <a:off x="2908" y="384"/>
                  <a:ext cx="487" cy="384"/>
                </a:xfrm>
                <a:prstGeom prst="rect">
                  <a:avLst/>
                </a:prstGeom>
                <a:noFill/>
                <a:ln w="9525">
                  <a:noFill/>
                </a:ln>
              </p:spPr>
              <p:txBody>
                <a:bodyPr anchor="t"/>
                <a:p>
                  <a:pPr algn="ctr">
                    <a:buClrTx/>
                  </a:pPr>
                  <a:r>
                    <a:rPr lang="en-US" altLang="zh-CN" sz="3200" b="1">
                      <a:solidFill>
                        <a:srgbClr val="0000FF"/>
                      </a:solidFill>
                      <a:latin typeface="Times New Roman" panose="02020603050405020304" pitchFamily="18" charset="0"/>
                      <a:ea typeface="宋体" panose="02010600030101010101" pitchFamily="2" charset="-122"/>
                    </a:rPr>
                    <a:t>478</a:t>
                  </a:r>
                  <a:endParaRPr lang="en-US" altLang="zh-CN" sz="3200" b="1">
                    <a:solidFill>
                      <a:srgbClr val="0000FF"/>
                    </a:solidFill>
                    <a:latin typeface="Times New Roman" panose="02020603050405020304" pitchFamily="18" charset="0"/>
                    <a:ea typeface="宋体" panose="02010600030101010101" pitchFamily="2" charset="-122"/>
                  </a:endParaRPr>
                </a:p>
                <a:p>
                  <a:pPr algn="ctr" eaLnBrk="0" hangingPunct="0">
                    <a:buClrTx/>
                  </a:pPr>
                  <a:endParaRPr lang="en-US" altLang="zh-CN" sz="3200" b="1" dirty="0">
                    <a:solidFill>
                      <a:srgbClr val="0000FF"/>
                    </a:solidFill>
                    <a:latin typeface="Times New Roman" panose="02020603050405020304" pitchFamily="18" charset="0"/>
                    <a:ea typeface="宋体" panose="02010600030101010101" pitchFamily="2" charset="-122"/>
                  </a:endParaRPr>
                </a:p>
              </p:txBody>
            </p:sp>
            <p:sp>
              <p:nvSpPr>
                <p:cNvPr id="43050" name="矩形 52266"/>
                <p:cNvSpPr/>
                <p:nvPr/>
              </p:nvSpPr>
              <p:spPr>
                <a:xfrm>
                  <a:off x="2865" y="384"/>
                  <a:ext cx="573" cy="384"/>
                </a:xfrm>
                <a:prstGeom prst="rect">
                  <a:avLst/>
                </a:prstGeom>
                <a:noFill/>
                <a:ln w="7" cap="flat" cmpd="sng">
                  <a:solidFill>
                    <a:srgbClr val="A0A0A0"/>
                  </a:solidFill>
                  <a:prstDash val="solid"/>
                  <a:miter/>
                  <a:headEnd type="none" w="med" len="med"/>
                  <a:tailEnd type="none" w="med" len="med"/>
                </a:ln>
              </p:spPr>
              <p:txBody>
                <a:bodyPr anchor="t"/>
                <a:p>
                  <a:endParaRPr lang="zh-CN" altLang="en-US">
                    <a:latin typeface="Arial" panose="020B0604020202020204" pitchFamily="34" charset="0"/>
                    <a:ea typeface="宋体" panose="02010600030101010101" pitchFamily="2" charset="-122"/>
                  </a:endParaRPr>
                </a:p>
              </p:txBody>
            </p:sp>
          </p:grpSp>
          <p:grpSp>
            <p:nvGrpSpPr>
              <p:cNvPr id="43051" name="组合 52267"/>
              <p:cNvGrpSpPr/>
              <p:nvPr/>
            </p:nvGrpSpPr>
            <p:grpSpPr>
              <a:xfrm>
                <a:off x="3438" y="384"/>
                <a:ext cx="573" cy="384"/>
                <a:chOff x="3438" y="384"/>
                <a:chExt cx="573" cy="384"/>
              </a:xfrm>
            </p:grpSpPr>
            <p:sp>
              <p:nvSpPr>
                <p:cNvPr id="43052" name="矩形 52268"/>
                <p:cNvSpPr/>
                <p:nvPr/>
              </p:nvSpPr>
              <p:spPr>
                <a:xfrm>
                  <a:off x="3481" y="384"/>
                  <a:ext cx="487" cy="384"/>
                </a:xfrm>
                <a:prstGeom prst="rect">
                  <a:avLst/>
                </a:prstGeom>
                <a:noFill/>
                <a:ln w="9525">
                  <a:noFill/>
                </a:ln>
              </p:spPr>
              <p:txBody>
                <a:bodyPr anchor="t"/>
                <a:p>
                  <a:pPr algn="ctr">
                    <a:buClrTx/>
                  </a:pPr>
                  <a:r>
                    <a:rPr lang="en-US" altLang="zh-CN" sz="3200" b="1">
                      <a:solidFill>
                        <a:srgbClr val="0000FF"/>
                      </a:solidFill>
                      <a:latin typeface="Times New Roman" panose="02020603050405020304" pitchFamily="18" charset="0"/>
                      <a:ea typeface="宋体" panose="02010600030101010101" pitchFamily="2" charset="-122"/>
                    </a:rPr>
                    <a:t>954</a:t>
                  </a:r>
                  <a:endParaRPr lang="en-US" altLang="zh-CN" sz="3200" b="1">
                    <a:solidFill>
                      <a:srgbClr val="0000FF"/>
                    </a:solidFill>
                    <a:latin typeface="Times New Roman" panose="02020603050405020304" pitchFamily="18" charset="0"/>
                    <a:ea typeface="宋体" panose="02010600030101010101" pitchFamily="2" charset="-122"/>
                  </a:endParaRPr>
                </a:p>
                <a:p>
                  <a:pPr algn="ctr" eaLnBrk="0" hangingPunct="0">
                    <a:buClrTx/>
                  </a:pPr>
                  <a:endParaRPr lang="en-US" altLang="zh-CN" sz="3200" b="1" dirty="0">
                    <a:solidFill>
                      <a:srgbClr val="0000FF"/>
                    </a:solidFill>
                    <a:latin typeface="Times New Roman" panose="02020603050405020304" pitchFamily="18" charset="0"/>
                    <a:ea typeface="宋体" panose="02010600030101010101" pitchFamily="2" charset="-122"/>
                  </a:endParaRPr>
                </a:p>
              </p:txBody>
            </p:sp>
            <p:sp>
              <p:nvSpPr>
                <p:cNvPr id="43053" name="矩形 52269"/>
                <p:cNvSpPr/>
                <p:nvPr/>
              </p:nvSpPr>
              <p:spPr>
                <a:xfrm>
                  <a:off x="3438" y="384"/>
                  <a:ext cx="573" cy="384"/>
                </a:xfrm>
                <a:prstGeom prst="rect">
                  <a:avLst/>
                </a:prstGeom>
                <a:noFill/>
                <a:ln w="7" cap="flat" cmpd="sng">
                  <a:solidFill>
                    <a:srgbClr val="A0A0A0"/>
                  </a:solidFill>
                  <a:prstDash val="solid"/>
                  <a:miter/>
                  <a:headEnd type="none" w="med" len="med"/>
                  <a:tailEnd type="none" w="med" len="med"/>
                </a:ln>
              </p:spPr>
              <p:txBody>
                <a:bodyPr anchor="t"/>
                <a:p>
                  <a:endParaRPr lang="zh-CN" altLang="en-US">
                    <a:latin typeface="Arial" panose="020B0604020202020204" pitchFamily="34" charset="0"/>
                    <a:ea typeface="宋体" panose="02010600030101010101" pitchFamily="2" charset="-122"/>
                  </a:endParaRPr>
                </a:p>
              </p:txBody>
            </p:sp>
          </p:grpSp>
        </p:grpSp>
        <p:sp>
          <p:nvSpPr>
            <p:cNvPr id="43054" name="矩形 52270"/>
            <p:cNvSpPr/>
            <p:nvPr/>
          </p:nvSpPr>
          <p:spPr>
            <a:xfrm>
              <a:off x="-3" y="-3"/>
              <a:ext cx="4017" cy="774"/>
            </a:xfrm>
            <a:prstGeom prst="rect">
              <a:avLst/>
            </a:prstGeom>
            <a:noFill/>
            <a:ln w="11112" cap="flat" cmpd="sng">
              <a:solidFill>
                <a:srgbClr val="A0A0A0"/>
              </a:solidFill>
              <a:prstDash val="solid"/>
              <a:miter/>
              <a:headEnd type="none" w="med" len="med"/>
              <a:tailEnd type="none" w="med" len="med"/>
            </a:ln>
          </p:spPr>
          <p:txBody>
            <a:bodyPr anchor="t"/>
            <a:p>
              <a:endParaRPr lang="zh-CN" altLang="en-US">
                <a:latin typeface="Arial" panose="020B0604020202020204" pitchFamily="34" charset="0"/>
                <a:ea typeface="宋体" panose="02010600030101010101" pitchFamily="2" charset="-122"/>
              </a:endParaRPr>
            </a:p>
          </p:txBody>
        </p:sp>
      </p:grpSp>
      <p:sp>
        <p:nvSpPr>
          <p:cNvPr id="52272" name="文本框 52271"/>
          <p:cNvSpPr txBox="1"/>
          <p:nvPr/>
        </p:nvSpPr>
        <p:spPr>
          <a:xfrm>
            <a:off x="0" y="4800600"/>
            <a:ext cx="8382000" cy="1554163"/>
          </a:xfrm>
          <a:prstGeom prst="rect">
            <a:avLst/>
          </a:prstGeom>
          <a:noFill/>
          <a:ln w="9525">
            <a:noFill/>
          </a:ln>
        </p:spPr>
        <p:txBody>
          <a:bodyPr anchor="t">
            <a:spAutoFit/>
          </a:bodyPr>
          <a:p>
            <a:pPr>
              <a:buClrTx/>
            </a:pPr>
            <a:r>
              <a:rPr lang="zh-CN" altLang="en-US" sz="3200" b="1" dirty="0">
                <a:solidFill>
                  <a:srgbClr val="0000FF"/>
                </a:solidFill>
                <a:latin typeface="Times New Roman" panose="02020603050405020304" pitchFamily="18" charset="0"/>
                <a:ea typeface="宋体" panose="02010600030101010101" pitchFamily="2" charset="-122"/>
              </a:rPr>
              <a:t>（</a:t>
            </a:r>
            <a:r>
              <a:rPr lang="en-US" altLang="zh-CN" sz="3200" b="1">
                <a:solidFill>
                  <a:srgbClr val="0000FF"/>
                </a:solidFill>
                <a:latin typeface="Comic Sans MS" panose="030F0702030302020204" pitchFamily="66" charset="0"/>
                <a:ea typeface="宋体" panose="02010600030101010101" pitchFamily="2" charset="-122"/>
              </a:rPr>
              <a:t>1</a:t>
            </a:r>
            <a:r>
              <a:rPr lang="zh-CN" altLang="en-US" sz="3200" b="1" dirty="0">
                <a:solidFill>
                  <a:srgbClr val="0000FF"/>
                </a:solidFill>
                <a:latin typeface="Times New Roman" panose="02020603050405020304" pitchFamily="18" charset="0"/>
                <a:ea typeface="宋体" panose="02010600030101010101" pitchFamily="2" charset="-122"/>
              </a:rPr>
              <a:t>）计算表中优等品的各个频率；</a:t>
            </a:r>
            <a:endParaRPr lang="zh-CN" altLang="en-US" sz="3200" b="1" dirty="0">
              <a:solidFill>
                <a:srgbClr val="0000FF"/>
              </a:solidFill>
              <a:latin typeface="Comic Sans MS" panose="030F0702030302020204" pitchFamily="66" charset="0"/>
              <a:ea typeface="宋体" panose="02010600030101010101" pitchFamily="2" charset="-122"/>
            </a:endParaRPr>
          </a:p>
          <a:p>
            <a:pPr>
              <a:buClrTx/>
            </a:pPr>
            <a:r>
              <a:rPr lang="zh-CN" altLang="en-US" sz="3200" b="1" dirty="0">
                <a:solidFill>
                  <a:srgbClr val="0000FF"/>
                </a:solidFill>
                <a:latin typeface="宋体" panose="02010600030101010101" pitchFamily="2" charset="-122"/>
                <a:ea typeface="宋体" panose="02010600030101010101" pitchFamily="2" charset="-122"/>
              </a:rPr>
              <a:t>（</a:t>
            </a:r>
            <a:r>
              <a:rPr lang="en-US" altLang="zh-CN" sz="3200" b="1">
                <a:solidFill>
                  <a:srgbClr val="0000FF"/>
                </a:solidFill>
                <a:latin typeface="Comic Sans MS" panose="030F0702030302020204" pitchFamily="66" charset="0"/>
                <a:ea typeface="宋体" panose="02010600030101010101" pitchFamily="2" charset="-122"/>
              </a:rPr>
              <a:t>2</a:t>
            </a:r>
            <a:r>
              <a:rPr lang="zh-CN" altLang="en-US" sz="3200" b="1" dirty="0">
                <a:solidFill>
                  <a:srgbClr val="0000FF"/>
                </a:solidFill>
                <a:latin typeface="宋体" panose="02010600030101010101" pitchFamily="2" charset="-122"/>
                <a:ea typeface="宋体" panose="02010600030101010101" pitchFamily="2" charset="-122"/>
              </a:rPr>
              <a:t>）该厂生产的电视机优等品的概率是多少？</a:t>
            </a:r>
            <a:r>
              <a:rPr lang="zh-CN" altLang="en-US" sz="3200" b="1" dirty="0">
                <a:solidFill>
                  <a:srgbClr val="0000FF"/>
                </a:solidFill>
                <a:latin typeface="Comic Sans MS" panose="030F0702030302020204" pitchFamily="66" charset="0"/>
                <a:ea typeface="宋体" panose="02010600030101010101" pitchFamily="2" charset="-122"/>
              </a:rPr>
              <a:t> </a:t>
            </a:r>
            <a:endParaRPr lang="zh-CN" altLang="en-US" sz="3200" b="1" dirty="0">
              <a:solidFill>
                <a:srgbClr val="0000FF"/>
              </a:solidFill>
              <a:latin typeface="Comic Sans MS" panose="030F0702030302020204" pitchFamily="66" charset="0"/>
              <a:ea typeface="宋体" panose="02010600030101010101" pitchFamily="2" charset="-122"/>
            </a:endParaRPr>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afterEffect">
                                  <p:stCondLst>
                                    <p:cond delay="0"/>
                                  </p:stCondLst>
                                  <p:childTnLst>
                                    <p:set>
                                      <p:cBhvr>
                                        <p:cTn id="6" dur="1" fill="hold">
                                          <p:stCondLst>
                                            <p:cond delay="0"/>
                                          </p:stCondLst>
                                        </p:cTn>
                                        <p:tgtEl>
                                          <p:spTgt spid="52226">
                                            <p:txEl>
                                              <p:charRg st="0" end="29"/>
                                            </p:txEl>
                                          </p:spTgt>
                                        </p:tgtEl>
                                        <p:attrNameLst>
                                          <p:attrName>style.visibility</p:attrName>
                                        </p:attrNameLst>
                                      </p:cBhvr>
                                      <p:to>
                                        <p:strVal val="visible"/>
                                      </p:to>
                                    </p:set>
                                    <p:animEffect transition="in" filter="checkerboard(across)">
                                      <p:cBhvr>
                                        <p:cTn id="7" dur="500"/>
                                        <p:tgtEl>
                                          <p:spTgt spid="52226">
                                            <p:txEl>
                                              <p:charRg st="0" end="29"/>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52227"/>
                                        </p:tgtEl>
                                        <p:attrNameLst>
                                          <p:attrName>style.visibility</p:attrName>
                                        </p:attrNameLst>
                                      </p:cBhvr>
                                      <p:to>
                                        <p:strVal val="visible"/>
                                      </p:to>
                                    </p:set>
                                    <p:animEffect transition="in" filter="blinds(horizontal)">
                                      <p:cBhvr>
                                        <p:cTn id="12" dur="500"/>
                                        <p:tgtEl>
                                          <p:spTgt spid="52227"/>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42" fill="hold" grpId="0" nodeType="clickEffect">
                                  <p:stCondLst>
                                    <p:cond delay="0"/>
                                  </p:stCondLst>
                                  <p:childTnLst>
                                    <p:set>
                                      <p:cBhvr>
                                        <p:cTn id="16" dur="1" fill="hold">
                                          <p:stCondLst>
                                            <p:cond delay="0"/>
                                          </p:stCondLst>
                                        </p:cTn>
                                        <p:tgtEl>
                                          <p:spTgt spid="52272"/>
                                        </p:tgtEl>
                                        <p:attrNameLst>
                                          <p:attrName>style.visibility</p:attrName>
                                        </p:attrNameLst>
                                      </p:cBhvr>
                                      <p:to>
                                        <p:strVal val="visible"/>
                                      </p:to>
                                    </p:set>
                                    <p:animEffect transition="in" filter="barn(outHorizontal)">
                                      <p:cBhvr>
                                        <p:cTn id="17" dur="500"/>
                                        <p:tgtEl>
                                          <p:spTgt spid="5227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226" grpId="0" advAuto="1000" build="p"/>
      <p:bldP spid="52272"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3250" name="文本框 53249"/>
          <p:cNvSpPr txBox="1"/>
          <p:nvPr/>
        </p:nvSpPr>
        <p:spPr>
          <a:xfrm>
            <a:off x="496888" y="1476375"/>
            <a:ext cx="7724775" cy="579438"/>
          </a:xfrm>
          <a:prstGeom prst="rect">
            <a:avLst/>
          </a:prstGeom>
          <a:noFill/>
          <a:ln w="9525">
            <a:noFill/>
          </a:ln>
        </p:spPr>
        <p:txBody>
          <a:bodyPr wrap="none" anchor="t">
            <a:spAutoFit/>
          </a:bodyPr>
          <a:p>
            <a:pPr algn="ctr" eaLnBrk="0" hangingPunct="0">
              <a:buClrTx/>
            </a:pPr>
            <a:r>
              <a:rPr lang="zh-CN" altLang="en-US" sz="3200" b="1" dirty="0">
                <a:solidFill>
                  <a:srgbClr val="0000FF"/>
                </a:solidFill>
                <a:latin typeface="Times New Roman" panose="02020603050405020304" pitchFamily="18" charset="0"/>
                <a:ea typeface="宋体" panose="02010600030101010101" pitchFamily="2" charset="-122"/>
              </a:rPr>
              <a:t>解：</a:t>
            </a:r>
            <a:r>
              <a:rPr lang="en-US" altLang="zh-CN" sz="3200" b="1" dirty="0">
                <a:solidFill>
                  <a:srgbClr val="0000FF"/>
                </a:solidFill>
                <a:latin typeface="Times New Roman" panose="02020603050405020304" pitchFamily="18" charset="0"/>
                <a:ea typeface="宋体" panose="02010600030101010101" pitchFamily="2" charset="-122"/>
              </a:rPr>
              <a:t>⑴</a:t>
            </a:r>
            <a:r>
              <a:rPr lang="zh-CN" altLang="en-US" sz="3200" b="1" dirty="0">
                <a:solidFill>
                  <a:srgbClr val="0000FF"/>
                </a:solidFill>
                <a:latin typeface="Times New Roman" panose="02020603050405020304" pitchFamily="18" charset="0"/>
                <a:ea typeface="宋体" panose="02010600030101010101" pitchFamily="2" charset="-122"/>
              </a:rPr>
              <a:t>　各次优等品频率依次为                  </a:t>
            </a:r>
            <a:endParaRPr lang="zh-CN" altLang="en-US" sz="3200" b="1" dirty="0">
              <a:solidFill>
                <a:srgbClr val="0000FF"/>
              </a:solidFill>
              <a:latin typeface="Times New Roman" panose="02020603050405020304" pitchFamily="18" charset="0"/>
              <a:ea typeface="宋体" panose="02010600030101010101" pitchFamily="2" charset="-122"/>
            </a:endParaRPr>
          </a:p>
        </p:txBody>
      </p:sp>
      <p:sp>
        <p:nvSpPr>
          <p:cNvPr id="53251" name="文本框 53250"/>
          <p:cNvSpPr txBox="1"/>
          <p:nvPr/>
        </p:nvSpPr>
        <p:spPr>
          <a:xfrm>
            <a:off x="1298575" y="3905250"/>
            <a:ext cx="4567238" cy="579438"/>
          </a:xfrm>
          <a:prstGeom prst="rect">
            <a:avLst/>
          </a:prstGeom>
          <a:noFill/>
          <a:ln w="9525">
            <a:noFill/>
          </a:ln>
        </p:spPr>
        <p:txBody>
          <a:bodyPr wrap="none" anchor="t">
            <a:spAutoFit/>
          </a:bodyPr>
          <a:p>
            <a:pPr algn="ctr" eaLnBrk="0" hangingPunct="0">
              <a:buClrTx/>
            </a:pPr>
            <a:r>
              <a:rPr lang="en-US" altLang="zh-CN" sz="3200" b="1" dirty="0">
                <a:solidFill>
                  <a:srgbClr val="0000FF"/>
                </a:solidFill>
                <a:latin typeface="Times New Roman" panose="02020603050405020304" pitchFamily="18" charset="0"/>
                <a:ea typeface="宋体" panose="02010600030101010101" pitchFamily="2" charset="-122"/>
              </a:rPr>
              <a:t>⑵</a:t>
            </a:r>
            <a:r>
              <a:rPr lang="zh-CN" altLang="en-US" sz="3200" b="1" dirty="0">
                <a:solidFill>
                  <a:srgbClr val="0000FF"/>
                </a:solidFill>
                <a:latin typeface="Times New Roman" panose="02020603050405020304" pitchFamily="18" charset="0"/>
                <a:ea typeface="宋体" panose="02010600030101010101" pitchFamily="2" charset="-122"/>
              </a:rPr>
              <a:t>优等品的概率为：</a:t>
            </a:r>
            <a:r>
              <a:rPr lang="en-US" altLang="zh-CN" sz="3200" b="1">
                <a:solidFill>
                  <a:srgbClr val="0000FF"/>
                </a:solidFill>
                <a:latin typeface="Times New Roman" panose="02020603050405020304" pitchFamily="18" charset="0"/>
                <a:ea typeface="宋体" panose="02010600030101010101" pitchFamily="2" charset="-122"/>
              </a:rPr>
              <a:t>0.95</a:t>
            </a:r>
            <a:endParaRPr lang="en-US" altLang="zh-CN" sz="3200" b="1">
              <a:solidFill>
                <a:srgbClr val="0000FF"/>
              </a:solidFill>
              <a:latin typeface="Times New Roman" panose="02020603050405020304" pitchFamily="18" charset="0"/>
              <a:ea typeface="宋体" panose="02010600030101010101" pitchFamily="2" charset="-122"/>
            </a:endParaRPr>
          </a:p>
        </p:txBody>
      </p:sp>
      <p:sp>
        <p:nvSpPr>
          <p:cNvPr id="53252" name="文本框 53251"/>
          <p:cNvSpPr txBox="1"/>
          <p:nvPr/>
        </p:nvSpPr>
        <p:spPr>
          <a:xfrm>
            <a:off x="1225550" y="2693988"/>
            <a:ext cx="7080250" cy="579437"/>
          </a:xfrm>
          <a:prstGeom prst="rect">
            <a:avLst/>
          </a:prstGeom>
          <a:noFill/>
          <a:ln w="9525">
            <a:noFill/>
          </a:ln>
        </p:spPr>
        <p:txBody>
          <a:bodyPr anchor="t">
            <a:spAutoFit/>
          </a:bodyPr>
          <a:p>
            <a:pPr algn="ctr" eaLnBrk="0" hangingPunct="0">
              <a:buClrTx/>
            </a:pPr>
            <a:r>
              <a:rPr lang="en-US" altLang="zh-CN" sz="3200" b="1" dirty="0">
                <a:solidFill>
                  <a:srgbClr val="0000FF"/>
                </a:solidFill>
                <a:latin typeface="Times New Roman" panose="02020603050405020304" pitchFamily="18" charset="0"/>
                <a:ea typeface="宋体" panose="02010600030101010101" pitchFamily="2" charset="-122"/>
              </a:rPr>
              <a:t>0.8</a:t>
            </a:r>
            <a:r>
              <a:rPr lang="zh-CN" altLang="en-US" sz="3200" b="1" dirty="0">
                <a:solidFill>
                  <a:srgbClr val="0000FF"/>
                </a:solidFill>
                <a:latin typeface="Times New Roman" panose="02020603050405020304" pitchFamily="18" charset="0"/>
                <a:ea typeface="宋体" panose="02010600030101010101" pitchFamily="2" charset="-122"/>
              </a:rPr>
              <a:t>，</a:t>
            </a:r>
            <a:r>
              <a:rPr lang="en-US" altLang="zh-CN" sz="3200" b="1" dirty="0">
                <a:solidFill>
                  <a:srgbClr val="0000FF"/>
                </a:solidFill>
                <a:latin typeface="Times New Roman" panose="02020603050405020304" pitchFamily="18" charset="0"/>
                <a:ea typeface="宋体" panose="02010600030101010101" pitchFamily="2" charset="-122"/>
              </a:rPr>
              <a:t>0.92</a:t>
            </a:r>
            <a:r>
              <a:rPr lang="zh-CN" altLang="en-US" sz="3200" b="1" dirty="0">
                <a:solidFill>
                  <a:srgbClr val="0000FF"/>
                </a:solidFill>
                <a:latin typeface="Times New Roman" panose="02020603050405020304" pitchFamily="18" charset="0"/>
                <a:ea typeface="宋体" panose="02010600030101010101" pitchFamily="2" charset="-122"/>
              </a:rPr>
              <a:t>，</a:t>
            </a:r>
            <a:r>
              <a:rPr lang="en-US" altLang="zh-CN" sz="3200" b="1" dirty="0">
                <a:solidFill>
                  <a:srgbClr val="0000FF"/>
                </a:solidFill>
                <a:latin typeface="Times New Roman" panose="02020603050405020304" pitchFamily="18" charset="0"/>
                <a:ea typeface="宋体" panose="02010600030101010101" pitchFamily="2" charset="-122"/>
              </a:rPr>
              <a:t>0.96</a:t>
            </a:r>
            <a:r>
              <a:rPr lang="zh-CN" altLang="en-US" sz="3200" b="1" dirty="0">
                <a:solidFill>
                  <a:srgbClr val="0000FF"/>
                </a:solidFill>
                <a:latin typeface="Times New Roman" panose="02020603050405020304" pitchFamily="18" charset="0"/>
                <a:ea typeface="宋体" panose="02010600030101010101" pitchFamily="2" charset="-122"/>
              </a:rPr>
              <a:t>，</a:t>
            </a:r>
            <a:r>
              <a:rPr lang="en-US" altLang="zh-CN" sz="3200" b="1" dirty="0">
                <a:solidFill>
                  <a:srgbClr val="0000FF"/>
                </a:solidFill>
                <a:latin typeface="Times New Roman" panose="02020603050405020304" pitchFamily="18" charset="0"/>
                <a:ea typeface="宋体" panose="02010600030101010101" pitchFamily="2" charset="-122"/>
              </a:rPr>
              <a:t>0.95</a:t>
            </a:r>
            <a:r>
              <a:rPr lang="zh-CN" altLang="en-US" sz="3200" b="1" dirty="0">
                <a:solidFill>
                  <a:srgbClr val="0000FF"/>
                </a:solidFill>
                <a:latin typeface="Times New Roman" panose="02020603050405020304" pitchFamily="18" charset="0"/>
                <a:ea typeface="宋体" panose="02010600030101010101" pitchFamily="2" charset="-122"/>
              </a:rPr>
              <a:t>，</a:t>
            </a:r>
            <a:r>
              <a:rPr lang="en-US" altLang="zh-CN" sz="3200" b="1" dirty="0">
                <a:solidFill>
                  <a:srgbClr val="0000FF"/>
                </a:solidFill>
                <a:latin typeface="Times New Roman" panose="02020603050405020304" pitchFamily="18" charset="0"/>
                <a:ea typeface="宋体" panose="02010600030101010101" pitchFamily="2" charset="-122"/>
              </a:rPr>
              <a:t>0.956</a:t>
            </a:r>
            <a:r>
              <a:rPr lang="zh-CN" altLang="en-US" sz="3200" b="1" dirty="0">
                <a:solidFill>
                  <a:srgbClr val="0000FF"/>
                </a:solidFill>
                <a:latin typeface="Times New Roman" panose="02020603050405020304" pitchFamily="18" charset="0"/>
                <a:ea typeface="宋体" panose="02010600030101010101" pitchFamily="2" charset="-122"/>
              </a:rPr>
              <a:t>，</a:t>
            </a:r>
            <a:r>
              <a:rPr lang="en-US" altLang="zh-CN" sz="3200" b="1">
                <a:solidFill>
                  <a:srgbClr val="0000FF"/>
                </a:solidFill>
                <a:latin typeface="Times New Roman" panose="02020603050405020304" pitchFamily="18" charset="0"/>
                <a:ea typeface="宋体" panose="02010600030101010101" pitchFamily="2" charset="-122"/>
              </a:rPr>
              <a:t>0.954</a:t>
            </a:r>
            <a:endParaRPr lang="en-US" altLang="zh-CN" sz="3200" b="1">
              <a:solidFill>
                <a:srgbClr val="0000FF"/>
              </a:solidFill>
              <a:latin typeface="Times New Roman" panose="02020603050405020304" pitchFamily="18" charset="0"/>
              <a:ea typeface="宋体" panose="02010600030101010101" pitchFamily="2"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53250"/>
                                        </p:tgtEl>
                                        <p:attrNameLst>
                                          <p:attrName>style.visibility</p:attrName>
                                        </p:attrNameLst>
                                      </p:cBhvr>
                                      <p:to>
                                        <p:strVal val="visible"/>
                                      </p:to>
                                    </p:set>
                                    <p:anim calcmode="lin" valueType="num">
                                      <p:cBhvr additive="base">
                                        <p:cTn id="7" dur="500" fill="hold"/>
                                        <p:tgtEl>
                                          <p:spTgt spid="53250"/>
                                        </p:tgtEl>
                                        <p:attrNameLst>
                                          <p:attrName>ppt_x</p:attrName>
                                        </p:attrNameLst>
                                      </p:cBhvr>
                                      <p:tavLst>
                                        <p:tav tm="0">
                                          <p:val>
                                            <p:strVal val="0-#ppt_w/2"/>
                                          </p:val>
                                        </p:tav>
                                        <p:tav tm="100000">
                                          <p:val>
                                            <p:strVal val="#ppt_x"/>
                                          </p:val>
                                        </p:tav>
                                      </p:tavLst>
                                    </p:anim>
                                    <p:anim calcmode="lin" valueType="num">
                                      <p:cBhvr additive="base">
                                        <p:cTn id="8" dur="500" fill="hold"/>
                                        <p:tgtEl>
                                          <p:spTgt spid="53250"/>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3" presetClass="entr" presetSubtype="10" fill="hold" grpId="0" nodeType="clickEffect">
                                  <p:stCondLst>
                                    <p:cond delay="0"/>
                                  </p:stCondLst>
                                  <p:childTnLst>
                                    <p:set>
                                      <p:cBhvr>
                                        <p:cTn id="12" dur="1" fill="hold">
                                          <p:stCondLst>
                                            <p:cond delay="0"/>
                                          </p:stCondLst>
                                        </p:cTn>
                                        <p:tgtEl>
                                          <p:spTgt spid="53252"/>
                                        </p:tgtEl>
                                        <p:attrNameLst>
                                          <p:attrName>style.visibility</p:attrName>
                                        </p:attrNameLst>
                                      </p:cBhvr>
                                      <p:to>
                                        <p:strVal val="visible"/>
                                      </p:to>
                                    </p:set>
                                    <p:animEffect transition="in" filter="blinds(horizontal)">
                                      <p:cBhvr>
                                        <p:cTn id="13" dur="500"/>
                                        <p:tgtEl>
                                          <p:spTgt spid="53252"/>
                                        </p:tgtEl>
                                      </p:cBhvr>
                                    </p:animEffect>
                                  </p:childTnLst>
                                </p:cTn>
                              </p:par>
                            </p:childTnLst>
                          </p:cTn>
                        </p:par>
                      </p:childTnLst>
                    </p:cTn>
                  </p:par>
                  <p:par>
                    <p:cTn id="14" fill="hold">
                      <p:stCondLst>
                        <p:cond delay="indefinite"/>
                      </p:stCondLst>
                      <p:childTnLst>
                        <p:par>
                          <p:cTn id="15" fill="hold">
                            <p:stCondLst>
                              <p:cond delay="0"/>
                            </p:stCondLst>
                            <p:childTnLst>
                              <p:par>
                                <p:cTn id="16" presetID="2" presetClass="entr" presetSubtype="8" fill="hold" grpId="0" nodeType="clickEffect">
                                  <p:stCondLst>
                                    <p:cond delay="0"/>
                                  </p:stCondLst>
                                  <p:childTnLst>
                                    <p:set>
                                      <p:cBhvr>
                                        <p:cTn id="17" dur="1" fill="hold">
                                          <p:stCondLst>
                                            <p:cond delay="0"/>
                                          </p:stCondLst>
                                        </p:cTn>
                                        <p:tgtEl>
                                          <p:spTgt spid="53251"/>
                                        </p:tgtEl>
                                        <p:attrNameLst>
                                          <p:attrName>style.visibility</p:attrName>
                                        </p:attrNameLst>
                                      </p:cBhvr>
                                      <p:to>
                                        <p:strVal val="visible"/>
                                      </p:to>
                                    </p:set>
                                    <p:anim calcmode="lin" valueType="num">
                                      <p:cBhvr additive="base">
                                        <p:cTn id="18" dur="500" fill="hold"/>
                                        <p:tgtEl>
                                          <p:spTgt spid="53251"/>
                                        </p:tgtEl>
                                        <p:attrNameLst>
                                          <p:attrName>ppt_x</p:attrName>
                                        </p:attrNameLst>
                                      </p:cBhvr>
                                      <p:tavLst>
                                        <p:tav tm="0">
                                          <p:val>
                                            <p:strVal val="0-#ppt_w/2"/>
                                          </p:val>
                                        </p:tav>
                                        <p:tav tm="100000">
                                          <p:val>
                                            <p:strVal val="#ppt_x"/>
                                          </p:val>
                                        </p:tav>
                                      </p:tavLst>
                                    </p:anim>
                                    <p:anim calcmode="lin" valueType="num">
                                      <p:cBhvr additive="base">
                                        <p:cTn id="19" dur="500" fill="hold"/>
                                        <p:tgtEl>
                                          <p:spTgt spid="5325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250" grpId="0"/>
      <p:bldP spid="53251" grpId="0"/>
      <p:bldP spid="5325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169" name="文本框 15361"/>
          <p:cNvSpPr txBox="1"/>
          <p:nvPr/>
        </p:nvSpPr>
        <p:spPr>
          <a:xfrm>
            <a:off x="250825" y="1628775"/>
            <a:ext cx="8610600" cy="1187450"/>
          </a:xfrm>
          <a:prstGeom prst="rect">
            <a:avLst/>
          </a:prstGeom>
          <a:noFill/>
          <a:ln w="9525">
            <a:noFill/>
          </a:ln>
        </p:spPr>
        <p:txBody>
          <a:bodyPr wrap="none" anchor="t">
            <a:spAutoFit/>
          </a:bodyPr>
          <a:p>
            <a:r>
              <a:rPr lang="en-US" altLang="zh-CN" sz="2400" dirty="0">
                <a:latin typeface="宋体" panose="02010600030101010101" pitchFamily="2" charset="-122"/>
                <a:ea typeface="宋体" panose="02010600030101010101" pitchFamily="2" charset="-122"/>
              </a:rPr>
              <a:t>   </a:t>
            </a:r>
            <a:r>
              <a:rPr lang="zh-CN" altLang="en-US" sz="2400" b="1" dirty="0">
                <a:latin typeface="宋体" panose="02010600030101010101" pitchFamily="2" charset="-122"/>
                <a:ea typeface="宋体" panose="02010600030101010101" pitchFamily="2" charset="-122"/>
              </a:rPr>
              <a:t>我们知道</a:t>
            </a:r>
            <a:r>
              <a:rPr lang="en-US" altLang="zh-CN" sz="2400" b="1" dirty="0">
                <a:latin typeface="宋体" panose="02010600030101010101" pitchFamily="2" charset="-122"/>
                <a:ea typeface="宋体" panose="02010600030101010101" pitchFamily="2" charset="-122"/>
              </a:rPr>
              <a:t>,</a:t>
            </a:r>
            <a:r>
              <a:rPr lang="zh-CN" altLang="en-US" sz="2400" b="1" dirty="0">
                <a:latin typeface="宋体" panose="02010600030101010101" pitchFamily="2" charset="-122"/>
                <a:ea typeface="宋体" panose="02010600030101010101" pitchFamily="2" charset="-122"/>
              </a:rPr>
              <a:t>当抛掷一枚硬币时</a:t>
            </a:r>
            <a:r>
              <a:rPr lang="en-US" altLang="zh-CN" sz="2400" b="1" dirty="0">
                <a:latin typeface="宋体" panose="02010600030101010101" pitchFamily="2" charset="-122"/>
                <a:ea typeface="宋体" panose="02010600030101010101" pitchFamily="2" charset="-122"/>
              </a:rPr>
              <a:t>,</a:t>
            </a:r>
            <a:r>
              <a:rPr lang="zh-CN" altLang="en-US" sz="2400" b="1" dirty="0">
                <a:latin typeface="宋体" panose="02010600030101010101" pitchFamily="2" charset="-122"/>
                <a:ea typeface="宋体" panose="02010600030101010101" pitchFamily="2" charset="-122"/>
              </a:rPr>
              <a:t>要么出现正面</a:t>
            </a:r>
            <a:r>
              <a:rPr lang="en-US" altLang="zh-CN" sz="2400" b="1" dirty="0">
                <a:latin typeface="宋体" panose="02010600030101010101" pitchFamily="2" charset="-122"/>
                <a:ea typeface="宋体" panose="02010600030101010101" pitchFamily="2" charset="-122"/>
              </a:rPr>
              <a:t>,</a:t>
            </a:r>
            <a:r>
              <a:rPr lang="zh-CN" altLang="en-US" sz="2400" b="1" dirty="0">
                <a:latin typeface="宋体" panose="02010600030101010101" pitchFamily="2" charset="-122"/>
                <a:ea typeface="宋体" panose="02010600030101010101" pitchFamily="2" charset="-122"/>
              </a:rPr>
              <a:t>要么出现反面</a:t>
            </a:r>
            <a:r>
              <a:rPr lang="en-US" altLang="zh-CN" sz="2400" b="1">
                <a:latin typeface="宋体" panose="02010600030101010101" pitchFamily="2" charset="-122"/>
                <a:ea typeface="宋体" panose="02010600030101010101" pitchFamily="2" charset="-122"/>
              </a:rPr>
              <a:t>,</a:t>
            </a:r>
            <a:endParaRPr lang="en-US" altLang="zh-CN" sz="2400" b="1">
              <a:latin typeface="宋体" panose="02010600030101010101" pitchFamily="2" charset="-122"/>
              <a:ea typeface="宋体" panose="02010600030101010101" pitchFamily="2" charset="-122"/>
            </a:endParaRPr>
          </a:p>
          <a:p>
            <a:r>
              <a:rPr lang="zh-CN" altLang="en-US" sz="2400" b="1" dirty="0">
                <a:latin typeface="宋体" panose="02010600030101010101" pitchFamily="2" charset="-122"/>
                <a:ea typeface="宋体" panose="02010600030101010101" pitchFamily="2" charset="-122"/>
              </a:rPr>
              <a:t>它们是随机的</a:t>
            </a:r>
            <a:r>
              <a:rPr lang="en-US" altLang="zh-CN" sz="2400" b="1" dirty="0">
                <a:latin typeface="宋体" panose="02010600030101010101" pitchFamily="2" charset="-122"/>
                <a:ea typeface="宋体" panose="02010600030101010101" pitchFamily="2" charset="-122"/>
              </a:rPr>
              <a:t>.</a:t>
            </a:r>
            <a:r>
              <a:rPr lang="zh-CN" altLang="en-US" sz="2400" b="1" dirty="0">
                <a:latin typeface="宋体" panose="02010600030101010101" pitchFamily="2" charset="-122"/>
                <a:ea typeface="宋体" panose="02010600030101010101" pitchFamily="2" charset="-122"/>
              </a:rPr>
              <a:t>通过上面的试验</a:t>
            </a:r>
            <a:r>
              <a:rPr lang="en-US" altLang="zh-CN" sz="2400" b="1" dirty="0">
                <a:latin typeface="宋体" panose="02010600030101010101" pitchFamily="2" charset="-122"/>
                <a:ea typeface="宋体" panose="02010600030101010101" pitchFamily="2" charset="-122"/>
              </a:rPr>
              <a:t>,</a:t>
            </a:r>
            <a:r>
              <a:rPr lang="zh-CN" altLang="en-US" sz="2400" b="1" dirty="0">
                <a:latin typeface="宋体" panose="02010600030101010101" pitchFamily="2" charset="-122"/>
                <a:ea typeface="宋体" panose="02010600030101010101" pitchFamily="2" charset="-122"/>
              </a:rPr>
              <a:t>我们发现在大量试验中出现正</a:t>
            </a:r>
            <a:endParaRPr lang="zh-CN" altLang="en-US" sz="2400" b="1" dirty="0">
              <a:latin typeface="宋体" panose="02010600030101010101" pitchFamily="2" charset="-122"/>
              <a:ea typeface="宋体" panose="02010600030101010101" pitchFamily="2" charset="-122"/>
            </a:endParaRPr>
          </a:p>
          <a:p>
            <a:r>
              <a:rPr lang="zh-CN" altLang="en-US" sz="2400" b="1" dirty="0">
                <a:latin typeface="宋体" panose="02010600030101010101" pitchFamily="2" charset="-122"/>
                <a:ea typeface="宋体" panose="02010600030101010101" pitchFamily="2" charset="-122"/>
              </a:rPr>
              <a:t>面的可能为</a:t>
            </a:r>
            <a:r>
              <a:rPr lang="en-US" altLang="zh-CN" sz="2400" b="1" dirty="0">
                <a:latin typeface="宋体" panose="02010600030101010101" pitchFamily="2" charset="-122"/>
                <a:ea typeface="宋体" panose="02010600030101010101" pitchFamily="2" charset="-122"/>
              </a:rPr>
              <a:t>0.5,</a:t>
            </a:r>
            <a:r>
              <a:rPr lang="zh-CN" altLang="en-US" sz="2400" b="1" dirty="0">
                <a:latin typeface="宋体" panose="02010600030101010101" pitchFamily="2" charset="-122"/>
                <a:ea typeface="宋体" panose="02010600030101010101" pitchFamily="2" charset="-122"/>
              </a:rPr>
              <a:t>那么出现反面的可能为多少呢</a:t>
            </a:r>
            <a:r>
              <a:rPr lang="en-US" altLang="zh-CN" sz="2400" b="1">
                <a:latin typeface="宋体" panose="02010600030101010101" pitchFamily="2" charset="-122"/>
                <a:ea typeface="宋体" panose="02010600030101010101" pitchFamily="2" charset="-122"/>
              </a:rPr>
              <a:t>?</a:t>
            </a:r>
            <a:endParaRPr lang="en-US" altLang="zh-CN" sz="2400" b="1">
              <a:latin typeface="宋体" panose="02010600030101010101" pitchFamily="2" charset="-122"/>
              <a:ea typeface="宋体" panose="02010600030101010101" pitchFamily="2" charset="-122"/>
            </a:endParaRPr>
          </a:p>
        </p:txBody>
      </p:sp>
      <p:sp>
        <p:nvSpPr>
          <p:cNvPr id="7170" name="文本框 15362"/>
          <p:cNvSpPr txBox="1"/>
          <p:nvPr/>
        </p:nvSpPr>
        <p:spPr>
          <a:xfrm>
            <a:off x="539750" y="3644900"/>
            <a:ext cx="7273925" cy="822325"/>
          </a:xfrm>
          <a:prstGeom prst="rect">
            <a:avLst/>
          </a:prstGeom>
          <a:noFill/>
          <a:ln w="9525">
            <a:noFill/>
          </a:ln>
        </p:spPr>
        <p:txBody>
          <a:bodyPr anchor="t">
            <a:spAutoFit/>
          </a:bodyPr>
          <a:p>
            <a:r>
              <a:rPr lang="en-US" altLang="zh-CN" sz="2400" b="1" dirty="0">
                <a:latin typeface="宋体" panose="02010600030101010101" pitchFamily="2" charset="-122"/>
                <a:ea typeface="宋体" panose="02010600030101010101" pitchFamily="2" charset="-122"/>
              </a:rPr>
              <a:t>  </a:t>
            </a:r>
            <a:r>
              <a:rPr lang="zh-CN" altLang="en-US" sz="2400" b="1" dirty="0">
                <a:latin typeface="宋体" panose="02010600030101010101" pitchFamily="2" charset="-122"/>
                <a:ea typeface="宋体" panose="02010600030101010101" pitchFamily="2" charset="-122"/>
              </a:rPr>
              <a:t>这就是为什么我们在抛一次硬币时</a:t>
            </a:r>
            <a:r>
              <a:rPr lang="en-US" altLang="zh-CN" sz="2400" b="1" dirty="0">
                <a:latin typeface="宋体" panose="02010600030101010101" pitchFamily="2" charset="-122"/>
                <a:ea typeface="宋体" panose="02010600030101010101" pitchFamily="2" charset="-122"/>
              </a:rPr>
              <a:t>,</a:t>
            </a:r>
            <a:r>
              <a:rPr lang="zh-CN" altLang="en-US" sz="2400" b="1" dirty="0">
                <a:latin typeface="宋体" panose="02010600030101010101" pitchFamily="2" charset="-122"/>
                <a:ea typeface="宋体" panose="02010600030101010101" pitchFamily="2" charset="-122"/>
              </a:rPr>
              <a:t>说出现正面的</a:t>
            </a:r>
            <a:endParaRPr lang="zh-CN" altLang="en-US" sz="2400" b="1" dirty="0">
              <a:latin typeface="宋体" panose="02010600030101010101" pitchFamily="2" charset="-122"/>
              <a:ea typeface="宋体" panose="02010600030101010101" pitchFamily="2" charset="-122"/>
            </a:endParaRPr>
          </a:p>
          <a:p>
            <a:r>
              <a:rPr lang="zh-CN" altLang="en-US" sz="2400" b="1" dirty="0">
                <a:latin typeface="宋体" panose="02010600030101010101" pitchFamily="2" charset="-122"/>
                <a:ea typeface="宋体" panose="02010600030101010101" pitchFamily="2" charset="-122"/>
              </a:rPr>
              <a:t>可能为</a:t>
            </a:r>
            <a:r>
              <a:rPr lang="en-US" altLang="zh-CN" sz="2400" b="1" dirty="0">
                <a:latin typeface="宋体" panose="02010600030101010101" pitchFamily="2" charset="-122"/>
                <a:ea typeface="宋体" panose="02010600030101010101" pitchFamily="2" charset="-122"/>
              </a:rPr>
              <a:t>0.5,</a:t>
            </a:r>
            <a:r>
              <a:rPr lang="zh-CN" altLang="en-US" sz="2400" b="1" dirty="0">
                <a:latin typeface="宋体" panose="02010600030101010101" pitchFamily="2" charset="-122"/>
                <a:ea typeface="宋体" panose="02010600030101010101" pitchFamily="2" charset="-122"/>
              </a:rPr>
              <a:t>出现反面的可能为</a:t>
            </a:r>
            <a:r>
              <a:rPr lang="en-US" altLang="zh-CN" sz="2400" b="1">
                <a:latin typeface="宋体" panose="02010600030101010101" pitchFamily="2" charset="-122"/>
                <a:ea typeface="宋体" panose="02010600030101010101" pitchFamily="2" charset="-122"/>
              </a:rPr>
              <a:t>0.5.</a:t>
            </a:r>
            <a:endParaRPr lang="en-US" altLang="zh-CN" sz="2400" b="1">
              <a:latin typeface="宋体" panose="02010600030101010101" pitchFamily="2" charset="-122"/>
              <a:ea typeface="宋体" panose="02010600030101010101" pitchFamily="2" charset="-122"/>
            </a:endParaRPr>
          </a:p>
        </p:txBody>
      </p:sp>
      <p:sp>
        <p:nvSpPr>
          <p:cNvPr id="15364" name="文本框 15363"/>
          <p:cNvSpPr txBox="1"/>
          <p:nvPr/>
        </p:nvSpPr>
        <p:spPr>
          <a:xfrm>
            <a:off x="1673225" y="2971800"/>
            <a:ext cx="3403600" cy="457200"/>
          </a:xfrm>
          <a:prstGeom prst="rect">
            <a:avLst/>
          </a:prstGeom>
          <a:noFill/>
          <a:ln w="9525">
            <a:noFill/>
          </a:ln>
        </p:spPr>
        <p:txBody>
          <a:bodyPr wrap="none" anchor="t">
            <a:spAutoFit/>
          </a:bodyPr>
          <a:p>
            <a:r>
              <a:rPr lang="zh-CN" altLang="en-US" sz="2400" b="1" dirty="0">
                <a:solidFill>
                  <a:srgbClr val="0000FF"/>
                </a:solidFill>
                <a:latin typeface="宋体" panose="02010600030101010101" pitchFamily="2" charset="-122"/>
                <a:ea typeface="宋体" panose="02010600030101010101" pitchFamily="2" charset="-122"/>
              </a:rPr>
              <a:t>出现反面的可能也为</a:t>
            </a:r>
            <a:r>
              <a:rPr lang="en-US" altLang="zh-CN" sz="2400" b="1">
                <a:solidFill>
                  <a:srgbClr val="0000FF"/>
                </a:solidFill>
                <a:latin typeface="宋体" panose="02010600030101010101" pitchFamily="2" charset="-122"/>
                <a:ea typeface="宋体" panose="02010600030101010101" pitchFamily="2" charset="-122"/>
              </a:rPr>
              <a:t>0.5</a:t>
            </a:r>
            <a:endParaRPr lang="en-US" altLang="zh-CN" sz="2400" b="1">
              <a:solidFill>
                <a:srgbClr val="0000FF"/>
              </a:solidFill>
              <a:latin typeface="宋体" panose="02010600030101010101" pitchFamily="2" charset="-122"/>
              <a:ea typeface="宋体" panose="0201060003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15364"/>
                                        </p:tgtEl>
                                        <p:attrNameLst>
                                          <p:attrName>style.visibility</p:attrName>
                                        </p:attrNameLst>
                                      </p:cBhvr>
                                      <p:to>
                                        <p:strVal val="visible"/>
                                      </p:to>
                                    </p:set>
                                    <p:animEffect transition="in" filter="dissolve">
                                      <p:cBhvr>
                                        <p:cTn id="7" dur="500"/>
                                        <p:tgtEl>
                                          <p:spTgt spid="1536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364" grpId="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4274" name="标题 54273"/>
          <p:cNvSpPr>
            <a:spLocks noGrp="1"/>
          </p:cNvSpPr>
          <p:nvPr>
            <p:ph type="title"/>
          </p:nvPr>
        </p:nvSpPr>
        <p:spPr>
          <a:xfrm>
            <a:off x="0" y="228600"/>
            <a:ext cx="4572000" cy="1066800"/>
          </a:xfrm>
          <a:ln/>
        </p:spPr>
        <p:txBody>
          <a:bodyPr wrap="square" anchor="ctr"/>
          <a:p>
            <a:r>
              <a:rPr lang="en-US" altLang="zh-CN" sz="3300" b="1" dirty="0">
                <a:solidFill>
                  <a:srgbClr val="0000FF"/>
                </a:solidFill>
              </a:rPr>
              <a:t>9.</a:t>
            </a:r>
            <a:r>
              <a:rPr lang="zh-CN" altLang="en-US" sz="3300" b="1" dirty="0">
                <a:solidFill>
                  <a:srgbClr val="0000FF"/>
                </a:solidFill>
                <a:ea typeface="宋体" panose="02010600030101010101" pitchFamily="2" charset="-122"/>
              </a:rPr>
              <a:t>现有</a:t>
            </a:r>
            <a:r>
              <a:rPr lang="en-US" altLang="zh-CN" sz="3300" b="1" dirty="0">
                <a:solidFill>
                  <a:srgbClr val="0000FF"/>
                </a:solidFill>
              </a:rPr>
              <a:t>3</a:t>
            </a:r>
            <a:r>
              <a:rPr lang="zh-CN" altLang="en-US" sz="3300" b="1" dirty="0">
                <a:solidFill>
                  <a:srgbClr val="0000FF"/>
                </a:solidFill>
                <a:ea typeface="宋体" panose="02010600030101010101" pitchFamily="2" charset="-122"/>
              </a:rPr>
              <a:t>张牌</a:t>
            </a:r>
            <a:r>
              <a:rPr lang="en-US" altLang="zh-CN" sz="3300" b="1" dirty="0">
                <a:solidFill>
                  <a:srgbClr val="0000FF"/>
                </a:solidFill>
              </a:rPr>
              <a:t>,</a:t>
            </a:r>
            <a:r>
              <a:rPr lang="zh-CN" altLang="en-US" sz="3300" b="1" dirty="0">
                <a:solidFill>
                  <a:srgbClr val="0000FF"/>
                </a:solidFill>
                <a:ea typeface="宋体" panose="02010600030101010101" pitchFamily="2" charset="-122"/>
              </a:rPr>
              <a:t>利用这</a:t>
            </a:r>
            <a:r>
              <a:rPr lang="en-US" altLang="zh-CN" sz="3300" b="1" dirty="0">
                <a:solidFill>
                  <a:srgbClr val="0000FF"/>
                </a:solidFill>
              </a:rPr>
              <a:t>3</a:t>
            </a:r>
            <a:r>
              <a:rPr lang="zh-CN" altLang="en-US" sz="3300" b="1" dirty="0">
                <a:solidFill>
                  <a:srgbClr val="0000FF"/>
                </a:solidFill>
                <a:ea typeface="宋体" panose="02010600030101010101" pitchFamily="2" charset="-122"/>
              </a:rPr>
              <a:t>张牌</a:t>
            </a:r>
            <a:r>
              <a:rPr lang="en-US" altLang="zh-CN" sz="3300" b="1">
                <a:solidFill>
                  <a:srgbClr val="0000FF"/>
                </a:solidFill>
              </a:rPr>
              <a:t>:</a:t>
            </a:r>
            <a:endParaRPr lang="en-US" altLang="zh-CN" sz="3300" b="1">
              <a:solidFill>
                <a:srgbClr val="0000FF"/>
              </a:solidFill>
            </a:endParaRPr>
          </a:p>
        </p:txBody>
      </p:sp>
      <p:pic>
        <p:nvPicPr>
          <p:cNvPr id="45058" name="内容占位符 54274" descr="扫描3"/>
          <p:cNvPicPr>
            <a:picLocks noGrp="1" noChangeAspect="1"/>
          </p:cNvPicPr>
          <p:nvPr>
            <p:ph sz="half" idx="1"/>
          </p:nvPr>
        </p:nvPicPr>
        <p:blipFill>
          <a:blip r:embed="rId1">
            <a:lum bright="-35999" contrast="60000"/>
          </a:blip>
          <a:stretch>
            <a:fillRect/>
          </a:stretch>
        </p:blipFill>
        <p:spPr>
          <a:xfrm>
            <a:off x="4902200" y="457200"/>
            <a:ext cx="4241800" cy="5221288"/>
          </a:xfrm>
          <a:ln/>
        </p:spPr>
      </p:pic>
      <p:sp>
        <p:nvSpPr>
          <p:cNvPr id="54276" name="文本框 54275"/>
          <p:cNvSpPr txBox="1"/>
          <p:nvPr/>
        </p:nvSpPr>
        <p:spPr>
          <a:xfrm>
            <a:off x="0" y="1828800"/>
            <a:ext cx="4968875" cy="2041525"/>
          </a:xfrm>
          <a:prstGeom prst="rect">
            <a:avLst/>
          </a:prstGeom>
          <a:noFill/>
          <a:ln w="9525">
            <a:noFill/>
          </a:ln>
        </p:spPr>
        <p:txBody>
          <a:bodyPr anchor="t">
            <a:spAutoFit/>
          </a:bodyPr>
          <a:p>
            <a:pPr marL="342900" indent="-342900">
              <a:spcBef>
                <a:spcPct val="50000"/>
              </a:spcBef>
            </a:pPr>
            <a:r>
              <a:rPr lang="en-US" altLang="zh-CN" sz="3200" b="1" dirty="0">
                <a:solidFill>
                  <a:srgbClr val="0000FF"/>
                </a:solidFill>
                <a:latin typeface="Arial" panose="020B0604020202020204" pitchFamily="34" charset="0"/>
                <a:ea typeface="宋体" panose="02010600030101010101" pitchFamily="2" charset="-122"/>
              </a:rPr>
              <a:t>(1).</a:t>
            </a:r>
            <a:r>
              <a:rPr lang="zh-CN" altLang="en-US" sz="3200" b="1" dirty="0">
                <a:solidFill>
                  <a:srgbClr val="0000FF"/>
                </a:solidFill>
                <a:latin typeface="Arial" panose="020B0604020202020204" pitchFamily="34" charset="0"/>
                <a:ea typeface="宋体" panose="02010600030101010101" pitchFamily="2" charset="-122"/>
              </a:rPr>
              <a:t>从中抽一张牌，在未抽牌之前分别说出一件有关抽牌的必然事件</a:t>
            </a:r>
            <a:r>
              <a:rPr lang="en-US" altLang="zh-CN" sz="3200" b="1" dirty="0">
                <a:solidFill>
                  <a:srgbClr val="0000FF"/>
                </a:solidFill>
                <a:latin typeface="Arial" panose="020B0604020202020204" pitchFamily="34" charset="0"/>
                <a:ea typeface="宋体" panose="02010600030101010101" pitchFamily="2" charset="-122"/>
              </a:rPr>
              <a:t>,</a:t>
            </a:r>
            <a:r>
              <a:rPr lang="zh-CN" altLang="en-US" sz="3200" b="1" dirty="0">
                <a:solidFill>
                  <a:srgbClr val="0000FF"/>
                </a:solidFill>
                <a:latin typeface="Arial" panose="020B0604020202020204" pitchFamily="34" charset="0"/>
                <a:ea typeface="宋体" panose="02010600030101010101" pitchFamily="2" charset="-122"/>
              </a:rPr>
              <a:t>不可能事件</a:t>
            </a:r>
            <a:r>
              <a:rPr lang="en-US" altLang="zh-CN" sz="3200" b="1" dirty="0">
                <a:solidFill>
                  <a:srgbClr val="0000FF"/>
                </a:solidFill>
                <a:latin typeface="Arial" panose="020B0604020202020204" pitchFamily="34" charset="0"/>
                <a:ea typeface="宋体" panose="02010600030101010101" pitchFamily="2" charset="-122"/>
              </a:rPr>
              <a:t>,</a:t>
            </a:r>
            <a:r>
              <a:rPr lang="zh-CN" altLang="en-US" sz="3200" b="1" dirty="0">
                <a:solidFill>
                  <a:srgbClr val="0000FF"/>
                </a:solidFill>
                <a:latin typeface="Arial" panose="020B0604020202020204" pitchFamily="34" charset="0"/>
                <a:ea typeface="宋体" panose="02010600030101010101" pitchFamily="2" charset="-122"/>
              </a:rPr>
              <a:t>不确定事件</a:t>
            </a:r>
            <a:r>
              <a:rPr lang="en-US" altLang="zh-CN" sz="3200" b="1">
                <a:solidFill>
                  <a:srgbClr val="0000FF"/>
                </a:solidFill>
                <a:latin typeface="Arial" panose="020B0604020202020204" pitchFamily="34" charset="0"/>
                <a:ea typeface="宋体" panose="02010600030101010101" pitchFamily="2" charset="-122"/>
              </a:rPr>
              <a:t>.</a:t>
            </a:r>
            <a:endParaRPr lang="en-US" altLang="zh-CN" sz="3200" b="1">
              <a:solidFill>
                <a:srgbClr val="0000FF"/>
              </a:solidFill>
              <a:latin typeface="Arial" panose="020B0604020202020204" pitchFamily="34" charset="0"/>
              <a:ea typeface="宋体" panose="02010600030101010101" pitchFamily="2" charset="-122"/>
            </a:endParaRPr>
          </a:p>
        </p:txBody>
      </p:sp>
      <p:sp>
        <p:nvSpPr>
          <p:cNvPr id="54277" name="文本框 54276"/>
          <p:cNvSpPr txBox="1"/>
          <p:nvPr/>
        </p:nvSpPr>
        <p:spPr>
          <a:xfrm>
            <a:off x="228600" y="4419600"/>
            <a:ext cx="4876800" cy="1066800"/>
          </a:xfrm>
          <a:prstGeom prst="rect">
            <a:avLst/>
          </a:prstGeom>
          <a:noFill/>
          <a:ln w="9525">
            <a:noFill/>
          </a:ln>
        </p:spPr>
        <p:txBody>
          <a:bodyPr anchor="t">
            <a:spAutoFit/>
          </a:bodyPr>
          <a:p>
            <a:pPr marL="342900" indent="-342900">
              <a:spcBef>
                <a:spcPct val="50000"/>
              </a:spcBef>
            </a:pPr>
            <a:r>
              <a:rPr lang="en-US" altLang="zh-CN" sz="3200" b="1" dirty="0">
                <a:solidFill>
                  <a:srgbClr val="0000FF"/>
                </a:solidFill>
                <a:latin typeface="Arial" panose="020B0604020202020204" pitchFamily="34" charset="0"/>
                <a:ea typeface="宋体" panose="02010600030101010101" pitchFamily="2" charset="-122"/>
              </a:rPr>
              <a:t>(2).</a:t>
            </a:r>
            <a:r>
              <a:rPr lang="zh-CN" altLang="en-US" sz="3200" b="1" dirty="0">
                <a:solidFill>
                  <a:srgbClr val="0000FF"/>
                </a:solidFill>
                <a:latin typeface="Arial" panose="020B0604020202020204" pitchFamily="34" charset="0"/>
                <a:ea typeface="宋体" panose="02010600030101010101" pitchFamily="2" charset="-122"/>
              </a:rPr>
              <a:t>任意抽一张牌</a:t>
            </a:r>
            <a:r>
              <a:rPr lang="en-US" altLang="zh-CN" sz="3200" b="1" dirty="0">
                <a:solidFill>
                  <a:srgbClr val="0000FF"/>
                </a:solidFill>
                <a:latin typeface="Arial" panose="020B0604020202020204" pitchFamily="34" charset="0"/>
                <a:ea typeface="宋体" panose="02010600030101010101" pitchFamily="2" charset="-122"/>
              </a:rPr>
              <a:t>,</a:t>
            </a:r>
            <a:r>
              <a:rPr lang="zh-CN" altLang="en-US" sz="3200" b="1" dirty="0">
                <a:solidFill>
                  <a:srgbClr val="0000FF"/>
                </a:solidFill>
                <a:latin typeface="Arial" panose="020B0604020202020204" pitchFamily="34" charset="0"/>
                <a:ea typeface="宋体" panose="02010600030101010101" pitchFamily="2" charset="-122"/>
              </a:rPr>
              <a:t>抽到的牌数字有几种可能</a:t>
            </a:r>
            <a:r>
              <a:rPr lang="en-US" altLang="zh-CN" sz="3200" b="1">
                <a:solidFill>
                  <a:srgbClr val="0000FF"/>
                </a:solidFill>
                <a:latin typeface="Arial" panose="020B0604020202020204" pitchFamily="34" charset="0"/>
                <a:ea typeface="宋体" panose="02010600030101010101" pitchFamily="2" charset="-122"/>
              </a:rPr>
              <a:t>?</a:t>
            </a:r>
            <a:endParaRPr lang="en-US" altLang="zh-CN" sz="3200" b="1">
              <a:solidFill>
                <a:srgbClr val="0000FF"/>
              </a:solidFill>
              <a:latin typeface="Arial" panose="020B0604020202020204" pitchFamily="34" charset="0"/>
              <a:ea typeface="宋体" panose="02010600030101010101" pitchFamily="2" charset="-122"/>
            </a:endParaRPr>
          </a:p>
        </p:txBody>
      </p:sp>
      <p:sp>
        <p:nvSpPr>
          <p:cNvPr id="54278" name="文本框 54277"/>
          <p:cNvSpPr txBox="1"/>
          <p:nvPr/>
        </p:nvSpPr>
        <p:spPr>
          <a:xfrm>
            <a:off x="827088" y="3860800"/>
            <a:ext cx="4968875" cy="779463"/>
          </a:xfrm>
          <a:prstGeom prst="rect">
            <a:avLst/>
          </a:prstGeom>
          <a:noFill/>
          <a:ln w="9525">
            <a:noFill/>
          </a:ln>
        </p:spPr>
        <p:txBody>
          <a:bodyPr anchor="t">
            <a:spAutoFit/>
          </a:bodyPr>
          <a:p>
            <a:pPr>
              <a:spcBef>
                <a:spcPct val="50000"/>
              </a:spcBef>
            </a:pPr>
            <a:endParaRPr lang="en-US" altLang="zh-CN" b="1" dirty="0">
              <a:solidFill>
                <a:srgbClr val="0000FF"/>
              </a:solidFill>
              <a:latin typeface="Arial" panose="020B0604020202020204" pitchFamily="34" charset="0"/>
              <a:ea typeface="宋体" panose="02010600030101010101" pitchFamily="2" charset="-122"/>
            </a:endParaRPr>
          </a:p>
          <a:p>
            <a:pPr>
              <a:spcBef>
                <a:spcPct val="50000"/>
              </a:spcBef>
            </a:pPr>
            <a:endParaRPr lang="en-US" altLang="zh-CN" b="1" dirty="0">
              <a:solidFill>
                <a:srgbClr val="0000FF"/>
              </a:solidFill>
              <a:latin typeface="Arial" panose="020B0604020202020204" pitchFamily="34" charset="0"/>
              <a:ea typeface="宋体" panose="0201060003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5427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 presetClass="entr" presetSubtype="4" fill="hold" grpId="0" nodeType="clickEffect">
                                  <p:stCondLst>
                                    <p:cond delay="0"/>
                                  </p:stCondLst>
                                  <p:childTnLst>
                                    <p:set>
                                      <p:cBhvr>
                                        <p:cTn id="10" dur="1" fill="hold">
                                          <p:stCondLst>
                                            <p:cond delay="0"/>
                                          </p:stCondLst>
                                        </p:cTn>
                                        <p:tgtEl>
                                          <p:spTgt spid="54276"/>
                                        </p:tgtEl>
                                        <p:attrNameLst>
                                          <p:attrName>style.visibility</p:attrName>
                                        </p:attrNameLst>
                                      </p:cBhvr>
                                      <p:to>
                                        <p:strVal val="visible"/>
                                      </p:to>
                                    </p:set>
                                    <p:anim calcmode="lin" valueType="num">
                                      <p:cBhvr additive="base">
                                        <p:cTn id="11" dur="500" fill="hold"/>
                                        <p:tgtEl>
                                          <p:spTgt spid="54276"/>
                                        </p:tgtEl>
                                        <p:attrNameLst>
                                          <p:attrName>ppt_x</p:attrName>
                                        </p:attrNameLst>
                                      </p:cBhvr>
                                      <p:tavLst>
                                        <p:tav tm="0">
                                          <p:val>
                                            <p:strVal val="#ppt_x"/>
                                          </p:val>
                                        </p:tav>
                                        <p:tav tm="100000">
                                          <p:val>
                                            <p:strVal val="#ppt_x"/>
                                          </p:val>
                                        </p:tav>
                                      </p:tavLst>
                                    </p:anim>
                                    <p:anim calcmode="lin" valueType="num">
                                      <p:cBhvr additive="base">
                                        <p:cTn id="12" dur="500" fill="hold"/>
                                        <p:tgtEl>
                                          <p:spTgt spid="54276"/>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54277"/>
                                        </p:tgtEl>
                                        <p:attrNameLst>
                                          <p:attrName>style.visibility</p:attrName>
                                        </p:attrNameLst>
                                      </p:cBhvr>
                                      <p:to>
                                        <p:strVal val="visible"/>
                                      </p:to>
                                    </p:set>
                                    <p:anim calcmode="lin" valueType="num">
                                      <p:cBhvr additive="base">
                                        <p:cTn id="17" dur="500" fill="hold"/>
                                        <p:tgtEl>
                                          <p:spTgt spid="54277"/>
                                        </p:tgtEl>
                                        <p:attrNameLst>
                                          <p:attrName>ppt_x</p:attrName>
                                        </p:attrNameLst>
                                      </p:cBhvr>
                                      <p:tavLst>
                                        <p:tav tm="0">
                                          <p:val>
                                            <p:strVal val="#ppt_x"/>
                                          </p:val>
                                        </p:tav>
                                        <p:tav tm="100000">
                                          <p:val>
                                            <p:strVal val="#ppt_x"/>
                                          </p:val>
                                        </p:tav>
                                      </p:tavLst>
                                    </p:anim>
                                    <p:anim calcmode="lin" valueType="num">
                                      <p:cBhvr additive="base">
                                        <p:cTn id="18" dur="500" fill="hold"/>
                                        <p:tgtEl>
                                          <p:spTgt spid="54277"/>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3" presetClass="entr" presetSubtype="10" fill="hold" grpId="0" nodeType="clickEffect" nodePh="1">
                                  <p:stCondLst>
                                    <p:cond delay="0"/>
                                  </p:stCondLst>
                                  <p:endCondLst>
                                    <p:cond evt="begin" delay="0">
                                      <p:tn val="21"/>
                                    </p:cond>
                                  </p:endCondLst>
                                  <p:childTnLst>
                                    <p:set>
                                      <p:cBhvr>
                                        <p:cTn id="22" dur="1" fill="hold">
                                          <p:stCondLst>
                                            <p:cond delay="0"/>
                                          </p:stCondLst>
                                        </p:cTn>
                                        <p:tgtEl>
                                          <p:spTgt spid="54278"/>
                                        </p:tgtEl>
                                        <p:attrNameLst>
                                          <p:attrName>style.visibility</p:attrName>
                                        </p:attrNameLst>
                                      </p:cBhvr>
                                      <p:to>
                                        <p:strVal val="visible"/>
                                      </p:to>
                                    </p:set>
                                    <p:animEffect transition="in" filter="blinds(horizontal)">
                                      <p:cBhvr>
                                        <p:cTn id="23" dur="500"/>
                                        <p:tgtEl>
                                          <p:spTgt spid="5427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274" grpId="0"/>
      <p:bldP spid="54276" grpId="0"/>
      <p:bldP spid="54277" grpId="0"/>
      <p:bldP spid="54278" grpId="0"/>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6081" name="文本框 55297"/>
          <p:cNvSpPr txBox="1"/>
          <p:nvPr/>
        </p:nvSpPr>
        <p:spPr>
          <a:xfrm>
            <a:off x="179388" y="333375"/>
            <a:ext cx="8713787" cy="2289175"/>
          </a:xfrm>
          <a:prstGeom prst="rect">
            <a:avLst/>
          </a:prstGeom>
          <a:noFill/>
          <a:ln w="9525">
            <a:noFill/>
          </a:ln>
        </p:spPr>
        <p:txBody>
          <a:bodyPr anchor="t">
            <a:spAutoFit/>
          </a:bodyPr>
          <a:p>
            <a:r>
              <a:rPr lang="zh-CN" altLang="en-US" sz="3600" b="1" dirty="0">
                <a:solidFill>
                  <a:srgbClr val="FF0000"/>
                </a:solidFill>
                <a:latin typeface="Arial" panose="020B0604020202020204" pitchFamily="34" charset="0"/>
                <a:ea typeface="宋体" panose="02010600030101010101" pitchFamily="2" charset="-122"/>
              </a:rPr>
              <a:t>例：掷一个骰子，观察向上一面的点数，求下列事件的概率：</a:t>
            </a:r>
            <a:endParaRPr lang="zh-CN" altLang="en-US" sz="3600" b="1" dirty="0">
              <a:solidFill>
                <a:srgbClr val="FF0000"/>
              </a:solidFill>
              <a:latin typeface="Arial" panose="020B0604020202020204" pitchFamily="34" charset="0"/>
              <a:ea typeface="宋体" panose="02010600030101010101" pitchFamily="2" charset="-122"/>
            </a:endParaRPr>
          </a:p>
          <a:p>
            <a:r>
              <a:rPr lang="zh-CN" altLang="en-US" sz="3600" b="1" dirty="0">
                <a:solidFill>
                  <a:srgbClr val="FF0000"/>
                </a:solidFill>
                <a:latin typeface="Arial" panose="020B0604020202020204" pitchFamily="34" charset="0"/>
                <a:ea typeface="宋体" panose="02010600030101010101" pitchFamily="2" charset="-122"/>
              </a:rPr>
              <a:t>（</a:t>
            </a:r>
            <a:r>
              <a:rPr lang="en-US" altLang="zh-CN" sz="3600" b="1" dirty="0">
                <a:solidFill>
                  <a:srgbClr val="FF0000"/>
                </a:solidFill>
                <a:latin typeface="Arial" panose="020B0604020202020204" pitchFamily="34" charset="0"/>
                <a:ea typeface="宋体" panose="02010600030101010101" pitchFamily="2" charset="-122"/>
              </a:rPr>
              <a:t>1</a:t>
            </a:r>
            <a:r>
              <a:rPr lang="zh-CN" altLang="en-US" sz="3600" b="1" dirty="0">
                <a:solidFill>
                  <a:srgbClr val="FF0000"/>
                </a:solidFill>
                <a:latin typeface="Arial" panose="020B0604020202020204" pitchFamily="34" charset="0"/>
                <a:ea typeface="宋体" panose="02010600030101010101" pitchFamily="2" charset="-122"/>
              </a:rPr>
              <a:t>）点数为偶数；（</a:t>
            </a:r>
            <a:r>
              <a:rPr lang="en-US" altLang="zh-CN" sz="3600" b="1" dirty="0">
                <a:solidFill>
                  <a:srgbClr val="FF0000"/>
                </a:solidFill>
                <a:latin typeface="Arial" panose="020B0604020202020204" pitchFamily="34" charset="0"/>
                <a:ea typeface="宋体" panose="02010600030101010101" pitchFamily="2" charset="-122"/>
              </a:rPr>
              <a:t>2</a:t>
            </a:r>
            <a:r>
              <a:rPr lang="zh-CN" altLang="en-US" sz="3600" b="1" dirty="0">
                <a:solidFill>
                  <a:srgbClr val="FF0000"/>
                </a:solidFill>
                <a:latin typeface="Arial" panose="020B0604020202020204" pitchFamily="34" charset="0"/>
                <a:ea typeface="宋体" panose="02010600030101010101" pitchFamily="2" charset="-122"/>
              </a:rPr>
              <a:t>）点数大于</a:t>
            </a:r>
            <a:r>
              <a:rPr lang="en-US" altLang="zh-CN" sz="3600" b="1" dirty="0">
                <a:solidFill>
                  <a:srgbClr val="FF0000"/>
                </a:solidFill>
                <a:latin typeface="Arial" panose="020B0604020202020204" pitchFamily="34" charset="0"/>
                <a:ea typeface="宋体" panose="02010600030101010101" pitchFamily="2" charset="-122"/>
              </a:rPr>
              <a:t>2</a:t>
            </a:r>
            <a:r>
              <a:rPr lang="zh-CN" altLang="en-US" sz="3600" b="1" dirty="0">
                <a:solidFill>
                  <a:srgbClr val="FF0000"/>
                </a:solidFill>
                <a:latin typeface="Arial" panose="020B0604020202020204" pitchFamily="34" charset="0"/>
                <a:ea typeface="宋体" panose="02010600030101010101" pitchFamily="2" charset="-122"/>
              </a:rPr>
              <a:t>且小于</a:t>
            </a:r>
            <a:r>
              <a:rPr lang="en-US" altLang="zh-CN" sz="3600" b="1" dirty="0">
                <a:solidFill>
                  <a:srgbClr val="FF0000"/>
                </a:solidFill>
                <a:latin typeface="Arial" panose="020B0604020202020204" pitchFamily="34" charset="0"/>
                <a:ea typeface="宋体" panose="02010600030101010101" pitchFamily="2" charset="-122"/>
              </a:rPr>
              <a:t>5</a:t>
            </a:r>
            <a:r>
              <a:rPr lang="zh-CN" altLang="en-US" sz="3600" b="1" dirty="0">
                <a:solidFill>
                  <a:srgbClr val="FF0000"/>
                </a:solidFill>
                <a:latin typeface="Arial" panose="020B0604020202020204" pitchFamily="34" charset="0"/>
                <a:ea typeface="宋体" panose="02010600030101010101" pitchFamily="2" charset="-122"/>
              </a:rPr>
              <a:t>．</a:t>
            </a:r>
            <a:endParaRPr lang="zh-CN" altLang="en-US" sz="3600" b="1" dirty="0">
              <a:solidFill>
                <a:srgbClr val="FF0000"/>
              </a:solidFill>
              <a:latin typeface="Arial" panose="020B0604020202020204" pitchFamily="34" charset="0"/>
              <a:ea typeface="宋体" panose="02010600030101010101" pitchFamily="2" charset="-122"/>
            </a:endParaRPr>
          </a:p>
        </p:txBody>
      </p:sp>
      <p:sp>
        <p:nvSpPr>
          <p:cNvPr id="55299" name="文本框 55298"/>
          <p:cNvSpPr txBox="1"/>
          <p:nvPr/>
        </p:nvSpPr>
        <p:spPr>
          <a:xfrm>
            <a:off x="250825" y="3213100"/>
            <a:ext cx="8569325" cy="2041525"/>
          </a:xfrm>
          <a:prstGeom prst="rect">
            <a:avLst/>
          </a:prstGeom>
          <a:noFill/>
          <a:ln w="9525">
            <a:noFill/>
          </a:ln>
        </p:spPr>
        <p:txBody>
          <a:bodyPr anchor="t">
            <a:spAutoFit/>
          </a:bodyPr>
          <a:p>
            <a:pPr>
              <a:spcBef>
                <a:spcPct val="50000"/>
              </a:spcBef>
            </a:pPr>
            <a:r>
              <a:rPr lang="zh-CN" altLang="en-US" sz="3200" dirty="0">
                <a:solidFill>
                  <a:srgbClr val="0000FF"/>
                </a:solidFill>
                <a:latin typeface="黑体" panose="02010609060101010101" pitchFamily="49" charset="-122"/>
                <a:ea typeface="黑体" panose="02010609060101010101" pitchFamily="49" charset="-122"/>
              </a:rPr>
              <a:t>分析：从大量的等可能事件的结果中求任一事件发生的概率是计算概率的基本题型之一，解决这类问题的关键是</a:t>
            </a:r>
            <a:r>
              <a:rPr lang="zh-CN" altLang="en-US" sz="3200" b="1" i="1" dirty="0">
                <a:solidFill>
                  <a:srgbClr val="FF00FF"/>
                </a:solidFill>
                <a:latin typeface="宋体" panose="02010600030101010101" pitchFamily="2" charset="-122"/>
                <a:ea typeface="宋体" panose="02010600030101010101" pitchFamily="2" charset="-122"/>
              </a:rPr>
              <a:t>确定所有可能的结果数</a:t>
            </a:r>
            <a:r>
              <a:rPr lang="zh-CN" altLang="en-US" sz="2800" dirty="0">
                <a:solidFill>
                  <a:srgbClr val="0000FF"/>
                </a:solidFill>
                <a:latin typeface="宋体" panose="02010600030101010101" pitchFamily="2" charset="-122"/>
                <a:ea typeface="宋体" panose="02010600030101010101" pitchFamily="2" charset="-122"/>
              </a:rPr>
              <a:t>和</a:t>
            </a:r>
            <a:r>
              <a:rPr lang="zh-CN" altLang="en-US" sz="3200" b="1" i="1" dirty="0">
                <a:solidFill>
                  <a:srgbClr val="FF00FF"/>
                </a:solidFill>
                <a:latin typeface="宋体" panose="02010600030101010101" pitchFamily="2" charset="-122"/>
                <a:ea typeface="宋体" panose="02010600030101010101" pitchFamily="2" charset="-122"/>
              </a:rPr>
              <a:t>事件发生的结果数</a:t>
            </a:r>
            <a:r>
              <a:rPr lang="zh-CN" altLang="en-US" sz="2800" dirty="0">
                <a:solidFill>
                  <a:srgbClr val="0000FF"/>
                </a:solidFill>
                <a:latin typeface="宋体" panose="02010600030101010101" pitchFamily="2" charset="-122"/>
                <a:ea typeface="宋体" panose="02010600030101010101" pitchFamily="2" charset="-122"/>
              </a:rPr>
              <a:t>，</a:t>
            </a:r>
            <a:r>
              <a:rPr lang="zh-CN" altLang="en-US" sz="3200" dirty="0">
                <a:solidFill>
                  <a:srgbClr val="0000FF"/>
                </a:solidFill>
                <a:latin typeface="黑体" panose="02010609060101010101" pitchFamily="49" charset="-122"/>
                <a:ea typeface="黑体" panose="02010609060101010101" pitchFamily="49" charset="-122"/>
              </a:rPr>
              <a:t>然后用</a:t>
            </a:r>
            <a:r>
              <a:rPr lang="zh-CN" altLang="en-US" sz="3200" b="1" i="1" dirty="0">
                <a:solidFill>
                  <a:srgbClr val="FF00FF"/>
                </a:solidFill>
                <a:latin typeface="宋体" panose="02010600030101010101" pitchFamily="2" charset="-122"/>
                <a:ea typeface="宋体" panose="02010600030101010101" pitchFamily="2" charset="-122"/>
              </a:rPr>
              <a:t>后者比前者</a:t>
            </a:r>
            <a:r>
              <a:rPr lang="en-US" altLang="zh-CN" sz="2800">
                <a:solidFill>
                  <a:srgbClr val="0000FF"/>
                </a:solidFill>
                <a:latin typeface="宋体" panose="02010600030101010101" pitchFamily="2" charset="-122"/>
                <a:ea typeface="宋体" panose="02010600030101010101" pitchFamily="2" charset="-122"/>
              </a:rPr>
              <a:t>.</a:t>
            </a:r>
            <a:endParaRPr lang="en-US" altLang="zh-CN" sz="2800">
              <a:solidFill>
                <a:srgbClr val="0000FF"/>
              </a:solidFill>
              <a:latin typeface="宋体" panose="02010600030101010101" pitchFamily="2" charset="-122"/>
              <a:ea typeface="宋体" panose="0201060003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55299"/>
                                        </p:tgtEl>
                                        <p:attrNameLst>
                                          <p:attrName>style.visibility</p:attrName>
                                        </p:attrNameLst>
                                      </p:cBhvr>
                                      <p:to>
                                        <p:strVal val="visible"/>
                                      </p:to>
                                    </p:set>
                                    <p:animEffect transition="in" filter="blinds(horizontal)">
                                      <p:cBhvr>
                                        <p:cTn id="7" dur="500"/>
                                        <p:tgtEl>
                                          <p:spTgt spid="5529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299" grpId="0"/>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6322" name="文本框 56321"/>
          <p:cNvSpPr txBox="1"/>
          <p:nvPr/>
        </p:nvSpPr>
        <p:spPr>
          <a:xfrm>
            <a:off x="250825" y="333375"/>
            <a:ext cx="8642350" cy="1739900"/>
          </a:xfrm>
          <a:prstGeom prst="rect">
            <a:avLst/>
          </a:prstGeom>
          <a:noFill/>
          <a:ln w="9525">
            <a:noFill/>
          </a:ln>
        </p:spPr>
        <p:txBody>
          <a:bodyPr anchor="t">
            <a:spAutoFit/>
          </a:bodyPr>
          <a:p>
            <a:pPr>
              <a:spcBef>
                <a:spcPct val="50000"/>
              </a:spcBef>
            </a:pPr>
            <a:r>
              <a:rPr lang="zh-CN" altLang="en-US" sz="3600" dirty="0">
                <a:solidFill>
                  <a:srgbClr val="FF0000"/>
                </a:solidFill>
                <a:latin typeface="黑体" panose="02010609060101010101" pitchFamily="49" charset="-122"/>
                <a:ea typeface="黑体" panose="02010609060101010101" pitchFamily="49" charset="-122"/>
              </a:rPr>
              <a:t>解：掷一个骰子，向上一面的点数可能为</a:t>
            </a:r>
            <a:r>
              <a:rPr lang="en-US" altLang="zh-CN" sz="3600" dirty="0">
                <a:solidFill>
                  <a:srgbClr val="FF0000"/>
                </a:solidFill>
                <a:latin typeface="黑体" panose="02010609060101010101" pitchFamily="49" charset="-122"/>
                <a:ea typeface="黑体" panose="02010609060101010101" pitchFamily="49" charset="-122"/>
              </a:rPr>
              <a:t>1</a:t>
            </a:r>
            <a:r>
              <a:rPr lang="zh-CN" altLang="en-US" sz="3600" dirty="0">
                <a:solidFill>
                  <a:srgbClr val="FF0000"/>
                </a:solidFill>
                <a:latin typeface="黑体" panose="02010609060101010101" pitchFamily="49" charset="-122"/>
                <a:ea typeface="黑体" panose="02010609060101010101" pitchFamily="49" charset="-122"/>
              </a:rPr>
              <a:t>，</a:t>
            </a:r>
            <a:r>
              <a:rPr lang="en-US" altLang="zh-CN" sz="3600" dirty="0">
                <a:solidFill>
                  <a:srgbClr val="FF0000"/>
                </a:solidFill>
                <a:latin typeface="黑体" panose="02010609060101010101" pitchFamily="49" charset="-122"/>
                <a:ea typeface="黑体" panose="02010609060101010101" pitchFamily="49" charset="-122"/>
              </a:rPr>
              <a:t>2</a:t>
            </a:r>
            <a:r>
              <a:rPr lang="zh-CN" altLang="en-US" sz="3600" dirty="0">
                <a:solidFill>
                  <a:srgbClr val="FF0000"/>
                </a:solidFill>
                <a:latin typeface="黑体" panose="02010609060101010101" pitchFamily="49" charset="-122"/>
                <a:ea typeface="黑体" panose="02010609060101010101" pitchFamily="49" charset="-122"/>
              </a:rPr>
              <a:t>，</a:t>
            </a:r>
            <a:r>
              <a:rPr lang="en-US" altLang="zh-CN" sz="3600" dirty="0">
                <a:solidFill>
                  <a:srgbClr val="FF0000"/>
                </a:solidFill>
                <a:latin typeface="黑体" panose="02010609060101010101" pitchFamily="49" charset="-122"/>
                <a:ea typeface="黑体" panose="02010609060101010101" pitchFamily="49" charset="-122"/>
              </a:rPr>
              <a:t>3</a:t>
            </a:r>
            <a:r>
              <a:rPr lang="zh-CN" altLang="en-US" sz="3600" dirty="0">
                <a:solidFill>
                  <a:srgbClr val="FF0000"/>
                </a:solidFill>
                <a:latin typeface="黑体" panose="02010609060101010101" pitchFamily="49" charset="-122"/>
                <a:ea typeface="黑体" panose="02010609060101010101" pitchFamily="49" charset="-122"/>
              </a:rPr>
              <a:t>，</a:t>
            </a:r>
            <a:r>
              <a:rPr lang="en-US" altLang="zh-CN" sz="3600" dirty="0">
                <a:solidFill>
                  <a:srgbClr val="FF0000"/>
                </a:solidFill>
                <a:latin typeface="黑体" panose="02010609060101010101" pitchFamily="49" charset="-122"/>
                <a:ea typeface="黑体" panose="02010609060101010101" pitchFamily="49" charset="-122"/>
              </a:rPr>
              <a:t>4</a:t>
            </a:r>
            <a:r>
              <a:rPr lang="zh-CN" altLang="en-US" sz="3600" dirty="0">
                <a:solidFill>
                  <a:srgbClr val="FF0000"/>
                </a:solidFill>
                <a:latin typeface="黑体" panose="02010609060101010101" pitchFamily="49" charset="-122"/>
                <a:ea typeface="黑体" panose="02010609060101010101" pitchFamily="49" charset="-122"/>
              </a:rPr>
              <a:t>，</a:t>
            </a:r>
            <a:r>
              <a:rPr lang="en-US" altLang="zh-CN" sz="3600" dirty="0">
                <a:solidFill>
                  <a:srgbClr val="FF0000"/>
                </a:solidFill>
                <a:latin typeface="黑体" panose="02010609060101010101" pitchFamily="49" charset="-122"/>
                <a:ea typeface="黑体" panose="02010609060101010101" pitchFamily="49" charset="-122"/>
              </a:rPr>
              <a:t>5</a:t>
            </a:r>
            <a:r>
              <a:rPr lang="zh-CN" altLang="en-US" sz="3600" dirty="0">
                <a:solidFill>
                  <a:srgbClr val="FF0000"/>
                </a:solidFill>
                <a:latin typeface="黑体" panose="02010609060101010101" pitchFamily="49" charset="-122"/>
                <a:ea typeface="黑体" panose="02010609060101010101" pitchFamily="49" charset="-122"/>
              </a:rPr>
              <a:t>，</a:t>
            </a:r>
            <a:r>
              <a:rPr lang="en-US" altLang="zh-CN" sz="3600" dirty="0">
                <a:solidFill>
                  <a:srgbClr val="FF0000"/>
                </a:solidFill>
                <a:latin typeface="黑体" panose="02010609060101010101" pitchFamily="49" charset="-122"/>
                <a:ea typeface="黑体" panose="02010609060101010101" pitchFamily="49" charset="-122"/>
              </a:rPr>
              <a:t>6</a:t>
            </a:r>
            <a:r>
              <a:rPr lang="zh-CN" altLang="en-US" sz="3600" dirty="0">
                <a:solidFill>
                  <a:srgbClr val="FF0000"/>
                </a:solidFill>
                <a:latin typeface="黑体" panose="02010609060101010101" pitchFamily="49" charset="-122"/>
                <a:ea typeface="黑体" panose="02010609060101010101" pitchFamily="49" charset="-122"/>
              </a:rPr>
              <a:t>，共</a:t>
            </a:r>
            <a:r>
              <a:rPr lang="en-US" altLang="zh-CN" sz="3600" dirty="0">
                <a:solidFill>
                  <a:srgbClr val="FF0000"/>
                </a:solidFill>
                <a:latin typeface="黑体" panose="02010609060101010101" pitchFamily="49" charset="-122"/>
                <a:ea typeface="黑体" panose="02010609060101010101" pitchFamily="49" charset="-122"/>
              </a:rPr>
              <a:t>6</a:t>
            </a:r>
            <a:r>
              <a:rPr lang="zh-CN" altLang="en-US" sz="3600" dirty="0">
                <a:solidFill>
                  <a:srgbClr val="FF0000"/>
                </a:solidFill>
                <a:latin typeface="黑体" panose="02010609060101010101" pitchFamily="49" charset="-122"/>
                <a:ea typeface="黑体" panose="02010609060101010101" pitchFamily="49" charset="-122"/>
              </a:rPr>
              <a:t>种</a:t>
            </a:r>
            <a:r>
              <a:rPr lang="en-US" altLang="zh-CN" sz="3600" dirty="0">
                <a:solidFill>
                  <a:srgbClr val="FF0000"/>
                </a:solidFill>
                <a:latin typeface="黑体" panose="02010609060101010101" pitchFamily="49" charset="-122"/>
                <a:ea typeface="黑体" panose="02010609060101010101" pitchFamily="49" charset="-122"/>
              </a:rPr>
              <a:t>.</a:t>
            </a:r>
            <a:r>
              <a:rPr lang="zh-CN" altLang="en-US" sz="3600" dirty="0">
                <a:solidFill>
                  <a:srgbClr val="FF0000"/>
                </a:solidFill>
                <a:latin typeface="黑体" panose="02010609060101010101" pitchFamily="49" charset="-122"/>
                <a:ea typeface="黑体" panose="02010609060101010101" pitchFamily="49" charset="-122"/>
              </a:rPr>
              <a:t>这些点数出现的可能性相等．</a:t>
            </a:r>
            <a:endParaRPr lang="zh-CN" altLang="en-US" sz="3600" dirty="0">
              <a:solidFill>
                <a:srgbClr val="FF0000"/>
              </a:solidFill>
              <a:latin typeface="黑体" panose="02010609060101010101" pitchFamily="49" charset="-122"/>
              <a:ea typeface="黑体" panose="02010609060101010101" pitchFamily="49" charset="-122"/>
            </a:endParaRPr>
          </a:p>
        </p:txBody>
      </p:sp>
      <p:sp>
        <p:nvSpPr>
          <p:cNvPr id="56323" name="文本框 56322"/>
          <p:cNvSpPr txBox="1"/>
          <p:nvPr/>
        </p:nvSpPr>
        <p:spPr>
          <a:xfrm>
            <a:off x="0" y="2349500"/>
            <a:ext cx="8893175" cy="1739900"/>
          </a:xfrm>
          <a:prstGeom prst="rect">
            <a:avLst/>
          </a:prstGeom>
          <a:noFill/>
          <a:ln w="9525">
            <a:noFill/>
          </a:ln>
        </p:spPr>
        <p:txBody>
          <a:bodyPr anchor="t">
            <a:spAutoFit/>
          </a:bodyPr>
          <a:p>
            <a:r>
              <a:rPr lang="zh-CN" altLang="en-US" sz="3600" dirty="0">
                <a:solidFill>
                  <a:srgbClr val="FF0000"/>
                </a:solidFill>
                <a:latin typeface="黑体" panose="02010609060101010101" pitchFamily="49" charset="-122"/>
                <a:ea typeface="黑体" panose="02010609060101010101" pitchFamily="49" charset="-122"/>
              </a:rPr>
              <a:t>（</a:t>
            </a:r>
            <a:r>
              <a:rPr lang="en-US" altLang="zh-CN" sz="3600" dirty="0">
                <a:solidFill>
                  <a:srgbClr val="FF0000"/>
                </a:solidFill>
                <a:latin typeface="黑体" panose="02010609060101010101" pitchFamily="49" charset="-122"/>
                <a:ea typeface="黑体" panose="02010609060101010101" pitchFamily="49" charset="-122"/>
              </a:rPr>
              <a:t>1</a:t>
            </a:r>
            <a:r>
              <a:rPr lang="zh-CN" altLang="en-US" sz="3600" dirty="0">
                <a:solidFill>
                  <a:srgbClr val="FF0000"/>
                </a:solidFill>
                <a:latin typeface="黑体" panose="02010609060101010101" pitchFamily="49" charset="-122"/>
                <a:ea typeface="黑体" panose="02010609060101010101" pitchFamily="49" charset="-122"/>
              </a:rPr>
              <a:t>）点数为偶数有</a:t>
            </a:r>
            <a:r>
              <a:rPr lang="en-US" altLang="zh-CN" sz="3600" dirty="0">
                <a:solidFill>
                  <a:srgbClr val="FF0000"/>
                </a:solidFill>
                <a:latin typeface="黑体" panose="02010609060101010101" pitchFamily="49" charset="-122"/>
                <a:ea typeface="黑体" panose="02010609060101010101" pitchFamily="49" charset="-122"/>
              </a:rPr>
              <a:t>3</a:t>
            </a:r>
            <a:r>
              <a:rPr lang="zh-CN" altLang="en-US" sz="3600" dirty="0">
                <a:solidFill>
                  <a:srgbClr val="FF0000"/>
                </a:solidFill>
                <a:latin typeface="黑体" panose="02010609060101010101" pitchFamily="49" charset="-122"/>
                <a:ea typeface="黑体" panose="02010609060101010101" pitchFamily="49" charset="-122"/>
              </a:rPr>
              <a:t>种可能，即点数为</a:t>
            </a:r>
            <a:r>
              <a:rPr lang="en-US" altLang="zh-CN" sz="3600" dirty="0">
                <a:solidFill>
                  <a:srgbClr val="FF0000"/>
                </a:solidFill>
                <a:latin typeface="黑体" panose="02010609060101010101" pitchFamily="49" charset="-122"/>
                <a:ea typeface="黑体" panose="02010609060101010101" pitchFamily="49" charset="-122"/>
              </a:rPr>
              <a:t>2</a:t>
            </a:r>
            <a:r>
              <a:rPr lang="zh-CN" altLang="en-US" sz="3600" dirty="0">
                <a:solidFill>
                  <a:srgbClr val="FF0000"/>
                </a:solidFill>
                <a:latin typeface="黑体" panose="02010609060101010101" pitchFamily="49" charset="-122"/>
                <a:ea typeface="黑体" panose="02010609060101010101" pitchFamily="49" charset="-122"/>
              </a:rPr>
              <a:t>，</a:t>
            </a:r>
            <a:r>
              <a:rPr lang="en-US" altLang="zh-CN" sz="3600" dirty="0">
                <a:solidFill>
                  <a:srgbClr val="FF0000"/>
                </a:solidFill>
                <a:latin typeface="黑体" panose="02010609060101010101" pitchFamily="49" charset="-122"/>
                <a:ea typeface="黑体" panose="02010609060101010101" pitchFamily="49" charset="-122"/>
              </a:rPr>
              <a:t>4</a:t>
            </a:r>
            <a:r>
              <a:rPr lang="zh-CN" altLang="en-US" sz="3600" dirty="0">
                <a:solidFill>
                  <a:srgbClr val="FF0000"/>
                </a:solidFill>
                <a:latin typeface="黑体" panose="02010609060101010101" pitchFamily="49" charset="-122"/>
                <a:ea typeface="黑体" panose="02010609060101010101" pitchFamily="49" charset="-122"/>
              </a:rPr>
              <a:t>，</a:t>
            </a:r>
            <a:r>
              <a:rPr lang="en-US" altLang="zh-CN" sz="3600">
                <a:solidFill>
                  <a:srgbClr val="FF0000"/>
                </a:solidFill>
                <a:latin typeface="黑体" panose="02010609060101010101" pitchFamily="49" charset="-122"/>
                <a:ea typeface="黑体" panose="02010609060101010101" pitchFamily="49" charset="-122"/>
              </a:rPr>
              <a:t>6.</a:t>
            </a:r>
            <a:endParaRPr lang="en-US" altLang="zh-CN" sz="3600">
              <a:solidFill>
                <a:srgbClr val="FF0000"/>
              </a:solidFill>
              <a:latin typeface="黑体" panose="02010609060101010101" pitchFamily="49" charset="-122"/>
              <a:ea typeface="黑体" panose="02010609060101010101" pitchFamily="49" charset="-122"/>
            </a:endParaRPr>
          </a:p>
          <a:p>
            <a:r>
              <a:rPr lang="en-US" altLang="zh-CN" sz="3600">
                <a:solidFill>
                  <a:srgbClr val="FF0000"/>
                </a:solidFill>
                <a:latin typeface="黑体" panose="02010609060101010101" pitchFamily="49" charset="-122"/>
                <a:ea typeface="黑体" panose="02010609060101010101" pitchFamily="49" charset="-122"/>
              </a:rPr>
              <a:t>∴</a:t>
            </a:r>
            <a:r>
              <a:rPr lang="en-US" altLang="zh-CN" sz="3600" i="1">
                <a:solidFill>
                  <a:srgbClr val="FF0000"/>
                </a:solidFill>
                <a:latin typeface="黑体" panose="02010609060101010101" pitchFamily="49" charset="-122"/>
                <a:ea typeface="黑体" panose="02010609060101010101" pitchFamily="49" charset="-122"/>
              </a:rPr>
              <a:t>P</a:t>
            </a:r>
            <a:r>
              <a:rPr lang="zh-CN" altLang="en-US" sz="3600" dirty="0">
                <a:solidFill>
                  <a:srgbClr val="FF0000"/>
                </a:solidFill>
                <a:latin typeface="黑体" panose="02010609060101010101" pitchFamily="49" charset="-122"/>
                <a:ea typeface="黑体" panose="02010609060101010101" pitchFamily="49" charset="-122"/>
              </a:rPr>
              <a:t>（点数为偶数）</a:t>
            </a:r>
            <a:r>
              <a:rPr lang="en-US" altLang="zh-CN" sz="3600" dirty="0">
                <a:solidFill>
                  <a:srgbClr val="FF0000"/>
                </a:solidFill>
                <a:latin typeface="黑体" panose="02010609060101010101" pitchFamily="49" charset="-122"/>
                <a:ea typeface="黑体" panose="02010609060101010101" pitchFamily="49" charset="-122"/>
              </a:rPr>
              <a:t>=  =        </a:t>
            </a:r>
            <a:r>
              <a:rPr lang="zh-CN" altLang="en-US" sz="3600" dirty="0">
                <a:solidFill>
                  <a:srgbClr val="FF0000"/>
                </a:solidFill>
                <a:latin typeface="黑体" panose="02010609060101010101" pitchFamily="49" charset="-122"/>
                <a:ea typeface="黑体" panose="02010609060101010101" pitchFamily="49" charset="-122"/>
              </a:rPr>
              <a:t>；</a:t>
            </a:r>
            <a:endParaRPr lang="zh-CN" altLang="en-US" sz="3600" dirty="0">
              <a:solidFill>
                <a:srgbClr val="FF0000"/>
              </a:solidFill>
              <a:latin typeface="黑体" panose="02010609060101010101" pitchFamily="49" charset="-122"/>
              <a:ea typeface="黑体" panose="02010609060101010101" pitchFamily="49" charset="-122"/>
            </a:endParaRPr>
          </a:p>
        </p:txBody>
      </p:sp>
      <p:graphicFrame>
        <p:nvGraphicFramePr>
          <p:cNvPr id="47107" name="内容占位符 56323"/>
          <p:cNvGraphicFramePr>
            <a:graphicFrameLocks noGrp="1"/>
          </p:cNvGraphicFramePr>
          <p:nvPr>
            <p:ph sz="quarter" idx="1"/>
          </p:nvPr>
        </p:nvGraphicFramePr>
        <p:xfrm>
          <a:off x="1897063" y="1600200"/>
          <a:ext cx="1157287" cy="2185988"/>
        </p:xfrm>
        <a:graphic>
          <a:graphicData uri="http://schemas.openxmlformats.org/presentationml/2006/ole">
            <mc:AlternateContent xmlns:mc="http://schemas.openxmlformats.org/markup-compatibility/2006">
              <mc:Choice xmlns:v="urn:schemas-microsoft-com:vml" Requires="v">
                <p:oleObj spid="_x0000_s3125" name="" r:id="rId1" imgW="114300" imgH="215900" progId="Equation.3">
                  <p:embed/>
                </p:oleObj>
              </mc:Choice>
              <mc:Fallback>
                <p:oleObj name="" r:id="rId1" imgW="114300" imgH="215900" progId="Equation.3">
                  <p:embed/>
                  <p:pic>
                    <p:nvPicPr>
                      <p:cNvPr id="0" name="图片 3124"/>
                      <p:cNvPicPr/>
                      <p:nvPr/>
                    </p:nvPicPr>
                    <p:blipFill>
                      <a:blip r:embed="rId2"/>
                      <a:stretch>
                        <a:fillRect/>
                      </a:stretch>
                    </p:blipFill>
                    <p:spPr>
                      <a:xfrm>
                        <a:off x="1897063" y="1600200"/>
                        <a:ext cx="1157287" cy="2185988"/>
                      </a:xfrm>
                      <a:prstGeom prst="rect">
                        <a:avLst/>
                      </a:prstGeom>
                      <a:noFill/>
                      <a:ln w="38100">
                        <a:miter/>
                      </a:ln>
                    </p:spPr>
                  </p:pic>
                </p:oleObj>
              </mc:Fallback>
            </mc:AlternateContent>
          </a:graphicData>
        </a:graphic>
      </p:graphicFrame>
      <p:graphicFrame>
        <p:nvGraphicFramePr>
          <p:cNvPr id="56325" name="内容占位符 56324"/>
          <p:cNvGraphicFramePr>
            <a:graphicFrameLocks noGrp="1"/>
          </p:cNvGraphicFramePr>
          <p:nvPr>
            <p:ph sz="quarter" idx="2"/>
          </p:nvPr>
        </p:nvGraphicFramePr>
        <p:xfrm>
          <a:off x="4284663" y="3429000"/>
          <a:ext cx="334962" cy="863600"/>
        </p:xfrm>
        <a:graphic>
          <a:graphicData uri="http://schemas.openxmlformats.org/presentationml/2006/ole">
            <mc:AlternateContent xmlns:mc="http://schemas.openxmlformats.org/markup-compatibility/2006">
              <mc:Choice xmlns:v="urn:schemas-microsoft-com:vml" Requires="v">
                <p:oleObj spid="_x0000_s3126" name="" r:id="rId3" imgW="152400" imgH="393700" progId="Equation.3">
                  <p:embed/>
                </p:oleObj>
              </mc:Choice>
              <mc:Fallback>
                <p:oleObj name="" r:id="rId3" imgW="152400" imgH="393700" progId="Equation.3">
                  <p:embed/>
                  <p:pic>
                    <p:nvPicPr>
                      <p:cNvPr id="0" name="图片 3125"/>
                      <p:cNvPicPr/>
                      <p:nvPr/>
                    </p:nvPicPr>
                    <p:blipFill>
                      <a:blip r:embed="rId4"/>
                      <a:stretch>
                        <a:fillRect/>
                      </a:stretch>
                    </p:blipFill>
                    <p:spPr>
                      <a:xfrm>
                        <a:off x="4284663" y="3429000"/>
                        <a:ext cx="334962" cy="863600"/>
                      </a:xfrm>
                      <a:prstGeom prst="rect">
                        <a:avLst/>
                      </a:prstGeom>
                      <a:noFill/>
                      <a:ln w="38100">
                        <a:miter/>
                      </a:ln>
                    </p:spPr>
                  </p:pic>
                </p:oleObj>
              </mc:Fallback>
            </mc:AlternateContent>
          </a:graphicData>
        </a:graphic>
      </p:graphicFrame>
      <p:graphicFrame>
        <p:nvGraphicFramePr>
          <p:cNvPr id="56326" name="内容占位符 56325"/>
          <p:cNvGraphicFramePr>
            <a:graphicFrameLocks noGrp="1"/>
          </p:cNvGraphicFramePr>
          <p:nvPr>
            <p:ph sz="quarter" idx="3"/>
          </p:nvPr>
        </p:nvGraphicFramePr>
        <p:xfrm>
          <a:off x="5076825" y="3284538"/>
          <a:ext cx="388938" cy="1008062"/>
        </p:xfrm>
        <a:graphic>
          <a:graphicData uri="http://schemas.openxmlformats.org/presentationml/2006/ole">
            <mc:AlternateContent xmlns:mc="http://schemas.openxmlformats.org/markup-compatibility/2006">
              <mc:Choice xmlns:v="urn:schemas-microsoft-com:vml" Requires="v">
                <p:oleObj spid="_x0000_s3124" name="" r:id="rId5" imgW="152400" imgH="393700" progId="Equation.3">
                  <p:embed/>
                </p:oleObj>
              </mc:Choice>
              <mc:Fallback>
                <p:oleObj name="" r:id="rId5" imgW="152400" imgH="393700" progId="Equation.3">
                  <p:embed/>
                  <p:pic>
                    <p:nvPicPr>
                      <p:cNvPr id="0" name="图片 3123"/>
                      <p:cNvPicPr/>
                      <p:nvPr/>
                    </p:nvPicPr>
                    <p:blipFill>
                      <a:blip r:embed="rId6"/>
                      <a:stretch>
                        <a:fillRect/>
                      </a:stretch>
                    </p:blipFill>
                    <p:spPr>
                      <a:xfrm>
                        <a:off x="5076825" y="3284538"/>
                        <a:ext cx="388938" cy="1008062"/>
                      </a:xfrm>
                      <a:prstGeom prst="rect">
                        <a:avLst/>
                      </a:prstGeom>
                      <a:noFill/>
                      <a:ln w="38100">
                        <a:miter/>
                      </a:ln>
                    </p:spPr>
                  </p:pic>
                </p:oleObj>
              </mc:Fallback>
            </mc:AlternateContent>
          </a:graphicData>
        </a:graphic>
      </p:graphicFrame>
      <p:sp>
        <p:nvSpPr>
          <p:cNvPr id="56327" name="文本框 56326"/>
          <p:cNvSpPr txBox="1"/>
          <p:nvPr/>
        </p:nvSpPr>
        <p:spPr>
          <a:xfrm>
            <a:off x="179388" y="4149725"/>
            <a:ext cx="8713787" cy="1554163"/>
          </a:xfrm>
          <a:prstGeom prst="rect">
            <a:avLst/>
          </a:prstGeom>
          <a:noFill/>
          <a:ln w="9525">
            <a:noFill/>
          </a:ln>
        </p:spPr>
        <p:txBody>
          <a:bodyPr anchor="t">
            <a:spAutoFit/>
          </a:bodyPr>
          <a:p>
            <a:r>
              <a:rPr lang="zh-CN" altLang="en-US" sz="3200" dirty="0">
                <a:solidFill>
                  <a:srgbClr val="FF0000"/>
                </a:solidFill>
                <a:latin typeface="黑体" panose="02010609060101010101" pitchFamily="49" charset="-122"/>
                <a:ea typeface="黑体" panose="02010609060101010101" pitchFamily="49" charset="-122"/>
              </a:rPr>
              <a:t>（</a:t>
            </a:r>
            <a:r>
              <a:rPr lang="en-US" altLang="zh-CN" sz="3200" dirty="0">
                <a:solidFill>
                  <a:srgbClr val="FF0000"/>
                </a:solidFill>
                <a:latin typeface="黑体" panose="02010609060101010101" pitchFamily="49" charset="-122"/>
                <a:ea typeface="黑体" panose="02010609060101010101" pitchFamily="49" charset="-122"/>
              </a:rPr>
              <a:t>2</a:t>
            </a:r>
            <a:r>
              <a:rPr lang="zh-CN" altLang="en-US" sz="3200" dirty="0">
                <a:solidFill>
                  <a:srgbClr val="FF0000"/>
                </a:solidFill>
                <a:latin typeface="黑体" panose="02010609060101010101" pitchFamily="49" charset="-122"/>
                <a:ea typeface="黑体" panose="02010609060101010101" pitchFamily="49" charset="-122"/>
              </a:rPr>
              <a:t>）点数大于</a:t>
            </a:r>
            <a:r>
              <a:rPr lang="en-US" altLang="zh-CN" sz="3200" dirty="0">
                <a:solidFill>
                  <a:srgbClr val="FF0000"/>
                </a:solidFill>
                <a:latin typeface="黑体" panose="02010609060101010101" pitchFamily="49" charset="-122"/>
                <a:ea typeface="黑体" panose="02010609060101010101" pitchFamily="49" charset="-122"/>
              </a:rPr>
              <a:t>2</a:t>
            </a:r>
            <a:r>
              <a:rPr lang="zh-CN" altLang="en-US" sz="3200" dirty="0">
                <a:solidFill>
                  <a:srgbClr val="FF0000"/>
                </a:solidFill>
                <a:latin typeface="黑体" panose="02010609060101010101" pitchFamily="49" charset="-122"/>
                <a:ea typeface="黑体" panose="02010609060101010101" pitchFamily="49" charset="-122"/>
              </a:rPr>
              <a:t>且小于</a:t>
            </a:r>
            <a:r>
              <a:rPr lang="en-US" altLang="zh-CN" sz="3200" dirty="0">
                <a:solidFill>
                  <a:srgbClr val="FF0000"/>
                </a:solidFill>
                <a:latin typeface="黑体" panose="02010609060101010101" pitchFamily="49" charset="-122"/>
                <a:ea typeface="黑体" panose="02010609060101010101" pitchFamily="49" charset="-122"/>
              </a:rPr>
              <a:t>5</a:t>
            </a:r>
            <a:r>
              <a:rPr lang="zh-CN" altLang="en-US" sz="3200" dirty="0">
                <a:solidFill>
                  <a:srgbClr val="FF0000"/>
                </a:solidFill>
                <a:latin typeface="黑体" panose="02010609060101010101" pitchFamily="49" charset="-122"/>
                <a:ea typeface="黑体" panose="02010609060101010101" pitchFamily="49" charset="-122"/>
              </a:rPr>
              <a:t>有</a:t>
            </a:r>
            <a:r>
              <a:rPr lang="en-US" altLang="zh-CN" sz="3200" dirty="0">
                <a:solidFill>
                  <a:srgbClr val="FF0000"/>
                </a:solidFill>
                <a:latin typeface="黑体" panose="02010609060101010101" pitchFamily="49" charset="-122"/>
                <a:ea typeface="黑体" panose="02010609060101010101" pitchFamily="49" charset="-122"/>
              </a:rPr>
              <a:t>2</a:t>
            </a:r>
            <a:r>
              <a:rPr lang="zh-CN" altLang="en-US" sz="3200" dirty="0">
                <a:solidFill>
                  <a:srgbClr val="FF0000"/>
                </a:solidFill>
                <a:latin typeface="黑体" panose="02010609060101010101" pitchFamily="49" charset="-122"/>
                <a:ea typeface="黑体" panose="02010609060101010101" pitchFamily="49" charset="-122"/>
              </a:rPr>
              <a:t>种可能，即点数为</a:t>
            </a:r>
            <a:r>
              <a:rPr lang="en-US" altLang="zh-CN" sz="3200" dirty="0">
                <a:solidFill>
                  <a:srgbClr val="FF0000"/>
                </a:solidFill>
                <a:latin typeface="黑体" panose="02010609060101010101" pitchFamily="49" charset="-122"/>
                <a:ea typeface="黑体" panose="02010609060101010101" pitchFamily="49" charset="-122"/>
              </a:rPr>
              <a:t>3</a:t>
            </a:r>
            <a:r>
              <a:rPr lang="zh-CN" altLang="en-US" sz="3200" dirty="0">
                <a:solidFill>
                  <a:srgbClr val="FF0000"/>
                </a:solidFill>
                <a:latin typeface="黑体" panose="02010609060101010101" pitchFamily="49" charset="-122"/>
                <a:ea typeface="黑体" panose="02010609060101010101" pitchFamily="49" charset="-122"/>
              </a:rPr>
              <a:t>，</a:t>
            </a:r>
            <a:r>
              <a:rPr lang="en-US" altLang="zh-CN" sz="3200">
                <a:solidFill>
                  <a:srgbClr val="FF0000"/>
                </a:solidFill>
                <a:latin typeface="黑体" panose="02010609060101010101" pitchFamily="49" charset="-122"/>
                <a:ea typeface="黑体" panose="02010609060101010101" pitchFamily="49" charset="-122"/>
              </a:rPr>
              <a:t>4.</a:t>
            </a:r>
            <a:endParaRPr lang="en-US" altLang="zh-CN" sz="3200">
              <a:solidFill>
                <a:srgbClr val="FF0000"/>
              </a:solidFill>
              <a:latin typeface="黑体" panose="02010609060101010101" pitchFamily="49" charset="-122"/>
              <a:ea typeface="黑体" panose="02010609060101010101" pitchFamily="49" charset="-122"/>
            </a:endParaRPr>
          </a:p>
          <a:p>
            <a:r>
              <a:rPr lang="en-US" altLang="zh-CN" sz="3200">
                <a:solidFill>
                  <a:srgbClr val="FF0000"/>
                </a:solidFill>
                <a:latin typeface="黑体" panose="02010609060101010101" pitchFamily="49" charset="-122"/>
                <a:ea typeface="黑体" panose="02010609060101010101" pitchFamily="49" charset="-122"/>
              </a:rPr>
              <a:t>∴</a:t>
            </a:r>
            <a:r>
              <a:rPr lang="en-US" altLang="zh-CN" sz="3200" i="1">
                <a:solidFill>
                  <a:srgbClr val="FF0000"/>
                </a:solidFill>
                <a:latin typeface="黑体" panose="02010609060101010101" pitchFamily="49" charset="-122"/>
                <a:ea typeface="黑体" panose="02010609060101010101" pitchFamily="49" charset="-122"/>
              </a:rPr>
              <a:t>P</a:t>
            </a:r>
            <a:r>
              <a:rPr lang="zh-CN" altLang="en-US" sz="3200" dirty="0">
                <a:solidFill>
                  <a:srgbClr val="FF0000"/>
                </a:solidFill>
                <a:latin typeface="黑体" panose="02010609060101010101" pitchFamily="49" charset="-122"/>
                <a:ea typeface="黑体" panose="02010609060101010101" pitchFamily="49" charset="-122"/>
              </a:rPr>
              <a:t>（点数大于</a:t>
            </a:r>
            <a:r>
              <a:rPr lang="en-US" altLang="zh-CN" sz="3200" dirty="0">
                <a:solidFill>
                  <a:srgbClr val="FF0000"/>
                </a:solidFill>
                <a:latin typeface="黑体" panose="02010609060101010101" pitchFamily="49" charset="-122"/>
                <a:ea typeface="黑体" panose="02010609060101010101" pitchFamily="49" charset="-122"/>
              </a:rPr>
              <a:t>2</a:t>
            </a:r>
            <a:r>
              <a:rPr lang="zh-CN" altLang="en-US" sz="3200" dirty="0">
                <a:solidFill>
                  <a:srgbClr val="FF0000"/>
                </a:solidFill>
                <a:latin typeface="黑体" panose="02010609060101010101" pitchFamily="49" charset="-122"/>
                <a:ea typeface="黑体" panose="02010609060101010101" pitchFamily="49" charset="-122"/>
              </a:rPr>
              <a:t>且小于</a:t>
            </a:r>
            <a:r>
              <a:rPr lang="en-US" altLang="zh-CN" sz="3200" dirty="0">
                <a:solidFill>
                  <a:srgbClr val="FF0000"/>
                </a:solidFill>
                <a:latin typeface="黑体" panose="02010609060101010101" pitchFamily="49" charset="-122"/>
                <a:ea typeface="黑体" panose="02010609060101010101" pitchFamily="49" charset="-122"/>
              </a:rPr>
              <a:t>5</a:t>
            </a:r>
            <a:r>
              <a:rPr lang="zh-CN" altLang="en-US" sz="3200" dirty="0">
                <a:solidFill>
                  <a:srgbClr val="FF0000"/>
                </a:solidFill>
                <a:latin typeface="黑体" panose="02010609060101010101" pitchFamily="49" charset="-122"/>
                <a:ea typeface="黑体" panose="02010609060101010101" pitchFamily="49" charset="-122"/>
              </a:rPr>
              <a:t>）</a:t>
            </a:r>
            <a:r>
              <a:rPr lang="en-US" altLang="zh-CN" sz="3200" dirty="0">
                <a:solidFill>
                  <a:srgbClr val="FF0000"/>
                </a:solidFill>
                <a:latin typeface="黑体" panose="02010609060101010101" pitchFamily="49" charset="-122"/>
                <a:ea typeface="黑体" panose="02010609060101010101" pitchFamily="49" charset="-122"/>
              </a:rPr>
              <a:t>=  =     </a:t>
            </a:r>
            <a:r>
              <a:rPr lang="zh-CN" altLang="en-US" sz="3200" dirty="0">
                <a:solidFill>
                  <a:srgbClr val="FF0000"/>
                </a:solidFill>
                <a:latin typeface="黑体" panose="02010609060101010101" pitchFamily="49" charset="-122"/>
                <a:ea typeface="黑体" panose="02010609060101010101" pitchFamily="49" charset="-122"/>
              </a:rPr>
              <a:t>．</a:t>
            </a:r>
            <a:endParaRPr lang="zh-CN" altLang="en-US" sz="3200" dirty="0">
              <a:solidFill>
                <a:srgbClr val="FF0000"/>
              </a:solidFill>
              <a:latin typeface="黑体" panose="02010609060101010101" pitchFamily="49" charset="-122"/>
              <a:ea typeface="黑体" panose="02010609060101010101" pitchFamily="49" charset="-122"/>
            </a:endParaRPr>
          </a:p>
        </p:txBody>
      </p:sp>
      <p:graphicFrame>
        <p:nvGraphicFramePr>
          <p:cNvPr id="56328" name="内容占位符 56327"/>
          <p:cNvGraphicFramePr>
            <a:graphicFrameLocks noGrp="1"/>
          </p:cNvGraphicFramePr>
          <p:nvPr>
            <p:ph sz="quarter" idx="4"/>
          </p:nvPr>
        </p:nvGraphicFramePr>
        <p:xfrm>
          <a:off x="5148263" y="4797425"/>
          <a:ext cx="417512" cy="1079500"/>
        </p:xfrm>
        <a:graphic>
          <a:graphicData uri="http://schemas.openxmlformats.org/presentationml/2006/ole">
            <mc:AlternateContent xmlns:mc="http://schemas.openxmlformats.org/markup-compatibility/2006">
              <mc:Choice xmlns:v="urn:schemas-microsoft-com:vml" Requires="v">
                <p:oleObj spid="_x0000_s3127" name="" r:id="rId7" imgW="152400" imgH="393700" progId="Equation.3">
                  <p:embed/>
                </p:oleObj>
              </mc:Choice>
              <mc:Fallback>
                <p:oleObj name="" r:id="rId7" imgW="152400" imgH="393700" progId="Equation.3">
                  <p:embed/>
                  <p:pic>
                    <p:nvPicPr>
                      <p:cNvPr id="0" name="图片 3126"/>
                      <p:cNvPicPr/>
                      <p:nvPr/>
                    </p:nvPicPr>
                    <p:blipFill>
                      <a:blip r:embed="rId8"/>
                      <a:stretch>
                        <a:fillRect/>
                      </a:stretch>
                    </p:blipFill>
                    <p:spPr>
                      <a:xfrm>
                        <a:off x="5148263" y="4797425"/>
                        <a:ext cx="417512" cy="1079500"/>
                      </a:xfrm>
                      <a:prstGeom prst="rect">
                        <a:avLst/>
                      </a:prstGeom>
                      <a:noFill/>
                      <a:ln w="38100">
                        <a:miter/>
                      </a:ln>
                    </p:spPr>
                  </p:pic>
                </p:oleObj>
              </mc:Fallback>
            </mc:AlternateContent>
          </a:graphicData>
        </a:graphic>
      </p:graphicFrame>
      <p:graphicFrame>
        <p:nvGraphicFramePr>
          <p:cNvPr id="56329" name="对象 56328"/>
          <p:cNvGraphicFramePr/>
          <p:nvPr/>
        </p:nvGraphicFramePr>
        <p:xfrm>
          <a:off x="5940425" y="4941888"/>
          <a:ext cx="331788" cy="936625"/>
        </p:xfrm>
        <a:graphic>
          <a:graphicData uri="http://schemas.openxmlformats.org/presentationml/2006/ole">
            <mc:AlternateContent xmlns:mc="http://schemas.openxmlformats.org/markup-compatibility/2006">
              <mc:Choice xmlns:v="urn:schemas-microsoft-com:vml" Requires="v">
                <p:oleObj spid="_x0000_s3128" name="" r:id="rId9" imgW="139700" imgH="393700" progId="Equation.3">
                  <p:embed/>
                </p:oleObj>
              </mc:Choice>
              <mc:Fallback>
                <p:oleObj name="" r:id="rId9" imgW="139700" imgH="393700" progId="Equation.3">
                  <p:embed/>
                  <p:pic>
                    <p:nvPicPr>
                      <p:cNvPr id="0" name="图片 3127"/>
                      <p:cNvPicPr/>
                      <p:nvPr/>
                    </p:nvPicPr>
                    <p:blipFill>
                      <a:blip r:embed="rId10"/>
                      <a:stretch>
                        <a:fillRect/>
                      </a:stretch>
                    </p:blipFill>
                    <p:spPr>
                      <a:xfrm>
                        <a:off x="5940425" y="4941888"/>
                        <a:ext cx="331788" cy="936625"/>
                      </a:xfrm>
                      <a:prstGeom prst="rect">
                        <a:avLst/>
                      </a:prstGeom>
                      <a:noFill/>
                      <a:ln w="38100">
                        <a:noFill/>
                        <a:miter/>
                      </a:ln>
                    </p:spPr>
                  </p:pic>
                </p:oleObj>
              </mc:Fallback>
            </mc:AlternateContent>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56322"/>
                                        </p:tgtEl>
                                        <p:attrNameLst>
                                          <p:attrName>style.visibility</p:attrName>
                                        </p:attrNameLst>
                                      </p:cBhvr>
                                      <p:to>
                                        <p:strVal val="visible"/>
                                      </p:to>
                                    </p:set>
                                    <p:animEffect transition="in" filter="blinds(horizontal)">
                                      <p:cBhvr>
                                        <p:cTn id="7" dur="500"/>
                                        <p:tgtEl>
                                          <p:spTgt spid="56322"/>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56323">
                                            <p:txEl>
                                              <p:charRg st="0" end="25"/>
                                            </p:txEl>
                                          </p:spTgt>
                                        </p:tgtEl>
                                        <p:attrNameLst>
                                          <p:attrName>style.visibility</p:attrName>
                                        </p:attrNameLst>
                                      </p:cBhvr>
                                      <p:to>
                                        <p:strVal val="visible"/>
                                      </p:to>
                                    </p:set>
                                    <p:animEffect transition="in" filter="blinds(horizontal)">
                                      <p:cBhvr>
                                        <p:cTn id="12" dur="500"/>
                                        <p:tgtEl>
                                          <p:spTgt spid="56323">
                                            <p:txEl>
                                              <p:charRg st="0" end="25"/>
                                            </p:txEl>
                                          </p:spTgt>
                                        </p:tgtEl>
                                      </p:cBhvr>
                                    </p:animEffect>
                                  </p:childTnLst>
                                </p:cTn>
                              </p:par>
                              <p:par>
                                <p:cTn id="13" presetID="3" presetClass="entr" presetSubtype="10" fill="hold" nodeType="withEffect">
                                  <p:stCondLst>
                                    <p:cond delay="0"/>
                                  </p:stCondLst>
                                  <p:childTnLst>
                                    <p:set>
                                      <p:cBhvr>
                                        <p:cTn id="14" dur="1" fill="hold">
                                          <p:stCondLst>
                                            <p:cond delay="0"/>
                                          </p:stCondLst>
                                        </p:cTn>
                                        <p:tgtEl>
                                          <p:spTgt spid="56323">
                                            <p:txEl>
                                              <p:charRg st="25" end="48"/>
                                            </p:txEl>
                                          </p:spTgt>
                                        </p:tgtEl>
                                        <p:attrNameLst>
                                          <p:attrName>style.visibility</p:attrName>
                                        </p:attrNameLst>
                                      </p:cBhvr>
                                      <p:to>
                                        <p:strVal val="visible"/>
                                      </p:to>
                                    </p:set>
                                    <p:animEffect transition="in" filter="blinds(horizontal)">
                                      <p:cBhvr>
                                        <p:cTn id="15" dur="500"/>
                                        <p:tgtEl>
                                          <p:spTgt spid="56323">
                                            <p:txEl>
                                              <p:charRg st="25" end="48"/>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2" presetClass="entr" presetSubtype="4" fill="hold" nodeType="clickEffect">
                                  <p:stCondLst>
                                    <p:cond delay="0"/>
                                  </p:stCondLst>
                                  <p:childTnLst>
                                    <p:set>
                                      <p:cBhvr>
                                        <p:cTn id="19" dur="1" fill="hold">
                                          <p:stCondLst>
                                            <p:cond delay="0"/>
                                          </p:stCondLst>
                                        </p:cTn>
                                        <p:tgtEl>
                                          <p:spTgt spid="56325"/>
                                        </p:tgtEl>
                                        <p:attrNameLst>
                                          <p:attrName>style.visibility</p:attrName>
                                        </p:attrNameLst>
                                      </p:cBhvr>
                                      <p:to>
                                        <p:strVal val="visible"/>
                                      </p:to>
                                    </p:set>
                                    <p:anim calcmode="lin" valueType="num">
                                      <p:cBhvr additive="base">
                                        <p:cTn id="20" dur="500" fill="hold"/>
                                        <p:tgtEl>
                                          <p:spTgt spid="56325"/>
                                        </p:tgtEl>
                                        <p:attrNameLst>
                                          <p:attrName>ppt_x</p:attrName>
                                        </p:attrNameLst>
                                      </p:cBhvr>
                                      <p:tavLst>
                                        <p:tav tm="0">
                                          <p:val>
                                            <p:strVal val="#ppt_x"/>
                                          </p:val>
                                        </p:tav>
                                        <p:tav tm="100000">
                                          <p:val>
                                            <p:strVal val="#ppt_x"/>
                                          </p:val>
                                        </p:tav>
                                      </p:tavLst>
                                    </p:anim>
                                    <p:anim calcmode="lin" valueType="num">
                                      <p:cBhvr additive="base">
                                        <p:cTn id="21" dur="500" fill="hold"/>
                                        <p:tgtEl>
                                          <p:spTgt spid="56325"/>
                                        </p:tgtEl>
                                        <p:attrNameLst>
                                          <p:attrName>ppt_y</p:attrName>
                                        </p:attrNameLst>
                                      </p:cBhvr>
                                      <p:tavLst>
                                        <p:tav tm="0">
                                          <p:val>
                                            <p:strVal val="1+#ppt_h/2"/>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2" presetClass="entr" presetSubtype="4" fill="hold" nodeType="clickEffect">
                                  <p:stCondLst>
                                    <p:cond delay="0"/>
                                  </p:stCondLst>
                                  <p:childTnLst>
                                    <p:set>
                                      <p:cBhvr>
                                        <p:cTn id="25" dur="1" fill="hold">
                                          <p:stCondLst>
                                            <p:cond delay="0"/>
                                          </p:stCondLst>
                                        </p:cTn>
                                        <p:tgtEl>
                                          <p:spTgt spid="56326"/>
                                        </p:tgtEl>
                                        <p:attrNameLst>
                                          <p:attrName>style.visibility</p:attrName>
                                        </p:attrNameLst>
                                      </p:cBhvr>
                                      <p:to>
                                        <p:strVal val="visible"/>
                                      </p:to>
                                    </p:set>
                                    <p:anim calcmode="lin" valueType="num">
                                      <p:cBhvr additive="base">
                                        <p:cTn id="26" dur="500" fill="hold"/>
                                        <p:tgtEl>
                                          <p:spTgt spid="56326"/>
                                        </p:tgtEl>
                                        <p:attrNameLst>
                                          <p:attrName>ppt_x</p:attrName>
                                        </p:attrNameLst>
                                      </p:cBhvr>
                                      <p:tavLst>
                                        <p:tav tm="0">
                                          <p:val>
                                            <p:strVal val="#ppt_x"/>
                                          </p:val>
                                        </p:tav>
                                        <p:tav tm="100000">
                                          <p:val>
                                            <p:strVal val="#ppt_x"/>
                                          </p:val>
                                        </p:tav>
                                      </p:tavLst>
                                    </p:anim>
                                    <p:anim calcmode="lin" valueType="num">
                                      <p:cBhvr additive="base">
                                        <p:cTn id="27" dur="500" fill="hold"/>
                                        <p:tgtEl>
                                          <p:spTgt spid="56326"/>
                                        </p:tgtEl>
                                        <p:attrNameLst>
                                          <p:attrName>ppt_y</p:attrName>
                                        </p:attrNameLst>
                                      </p:cBhvr>
                                      <p:tavLst>
                                        <p:tav tm="0">
                                          <p:val>
                                            <p:strVal val="1+#ppt_h/2"/>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grpId="0" nodeType="clickEffect">
                                  <p:stCondLst>
                                    <p:cond delay="0"/>
                                  </p:stCondLst>
                                  <p:childTnLst>
                                    <p:set>
                                      <p:cBhvr>
                                        <p:cTn id="31" dur="1" fill="hold">
                                          <p:stCondLst>
                                            <p:cond delay="0"/>
                                          </p:stCondLst>
                                        </p:cTn>
                                        <p:tgtEl>
                                          <p:spTgt spid="56327"/>
                                        </p:tgtEl>
                                        <p:attrNameLst>
                                          <p:attrName>style.visibility</p:attrName>
                                        </p:attrNameLst>
                                      </p:cBhvr>
                                      <p:to>
                                        <p:strVal val="visible"/>
                                      </p:to>
                                    </p:set>
                                    <p:animEffect transition="in" filter="blinds(horizontal)">
                                      <p:cBhvr>
                                        <p:cTn id="32" dur="500"/>
                                        <p:tgtEl>
                                          <p:spTgt spid="56327"/>
                                        </p:tgtEl>
                                      </p:cBhvr>
                                    </p:animEffect>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56328"/>
                                        </p:tgtEl>
                                        <p:attrNameLst>
                                          <p:attrName>style.visibility</p:attrName>
                                        </p:attrNameLst>
                                      </p:cBhvr>
                                      <p:to>
                                        <p:strVal val="visible"/>
                                      </p:to>
                                    </p:set>
                                    <p:anim calcmode="lin" valueType="num">
                                      <p:cBhvr additive="base">
                                        <p:cTn id="37" dur="500" fill="hold"/>
                                        <p:tgtEl>
                                          <p:spTgt spid="56328"/>
                                        </p:tgtEl>
                                        <p:attrNameLst>
                                          <p:attrName>ppt_x</p:attrName>
                                        </p:attrNameLst>
                                      </p:cBhvr>
                                      <p:tavLst>
                                        <p:tav tm="0">
                                          <p:val>
                                            <p:strVal val="#ppt_x"/>
                                          </p:val>
                                        </p:tav>
                                        <p:tav tm="100000">
                                          <p:val>
                                            <p:strVal val="#ppt_x"/>
                                          </p:val>
                                        </p:tav>
                                      </p:tavLst>
                                    </p:anim>
                                    <p:anim calcmode="lin" valueType="num">
                                      <p:cBhvr additive="base">
                                        <p:cTn id="38" dur="500" fill="hold"/>
                                        <p:tgtEl>
                                          <p:spTgt spid="56328"/>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nodeType="clickEffect">
                                  <p:stCondLst>
                                    <p:cond delay="0"/>
                                  </p:stCondLst>
                                  <p:childTnLst>
                                    <p:set>
                                      <p:cBhvr>
                                        <p:cTn id="42" dur="1" fill="hold">
                                          <p:stCondLst>
                                            <p:cond delay="0"/>
                                          </p:stCondLst>
                                        </p:cTn>
                                        <p:tgtEl>
                                          <p:spTgt spid="56329"/>
                                        </p:tgtEl>
                                        <p:attrNameLst>
                                          <p:attrName>style.visibility</p:attrName>
                                        </p:attrNameLst>
                                      </p:cBhvr>
                                      <p:to>
                                        <p:strVal val="visible"/>
                                      </p:to>
                                    </p:set>
                                    <p:anim calcmode="lin" valueType="num">
                                      <p:cBhvr additive="base">
                                        <p:cTn id="43" dur="500" fill="hold"/>
                                        <p:tgtEl>
                                          <p:spTgt spid="56329"/>
                                        </p:tgtEl>
                                        <p:attrNameLst>
                                          <p:attrName>ppt_x</p:attrName>
                                        </p:attrNameLst>
                                      </p:cBhvr>
                                      <p:tavLst>
                                        <p:tav tm="0">
                                          <p:val>
                                            <p:strVal val="#ppt_x"/>
                                          </p:val>
                                        </p:tav>
                                        <p:tav tm="100000">
                                          <p:val>
                                            <p:strVal val="#ppt_x"/>
                                          </p:val>
                                        </p:tav>
                                      </p:tavLst>
                                    </p:anim>
                                    <p:anim calcmode="lin" valueType="num">
                                      <p:cBhvr additive="base">
                                        <p:cTn id="44" dur="500" fill="hold"/>
                                        <p:tgtEl>
                                          <p:spTgt spid="5632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6322" grpId="0"/>
      <p:bldP spid="56327" grpId="0"/>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8129" name="文本框 57345"/>
          <p:cNvSpPr txBox="1"/>
          <p:nvPr/>
        </p:nvSpPr>
        <p:spPr>
          <a:xfrm>
            <a:off x="0" y="0"/>
            <a:ext cx="3313113" cy="641350"/>
          </a:xfrm>
          <a:prstGeom prst="rect">
            <a:avLst/>
          </a:prstGeom>
          <a:noFill/>
          <a:ln w="9525">
            <a:noFill/>
          </a:ln>
        </p:spPr>
        <p:txBody>
          <a:bodyPr anchor="t">
            <a:spAutoFit/>
          </a:bodyPr>
          <a:p>
            <a:pPr>
              <a:spcBef>
                <a:spcPct val="50000"/>
              </a:spcBef>
            </a:pPr>
            <a:r>
              <a:rPr lang="zh-CN" altLang="en-US" sz="3600" dirty="0">
                <a:solidFill>
                  <a:srgbClr val="FF0000"/>
                </a:solidFill>
                <a:latin typeface="Arial" panose="020B0604020202020204" pitchFamily="34" charset="0"/>
                <a:ea typeface="黑体" panose="02010609060101010101" pitchFamily="49" charset="-122"/>
              </a:rPr>
              <a:t>随堂检测：</a:t>
            </a:r>
            <a:endParaRPr lang="zh-CN" altLang="en-US" sz="3600" dirty="0">
              <a:solidFill>
                <a:srgbClr val="FF0000"/>
              </a:solidFill>
              <a:latin typeface="Arial" panose="020B0604020202020204" pitchFamily="34" charset="0"/>
              <a:ea typeface="黑体" panose="02010609060101010101" pitchFamily="49" charset="-122"/>
            </a:endParaRPr>
          </a:p>
        </p:txBody>
      </p:sp>
      <p:sp>
        <p:nvSpPr>
          <p:cNvPr id="48130" name="文本框 57346"/>
          <p:cNvSpPr txBox="1"/>
          <p:nvPr/>
        </p:nvSpPr>
        <p:spPr>
          <a:xfrm>
            <a:off x="3419475" y="188913"/>
            <a:ext cx="1008063" cy="366712"/>
          </a:xfrm>
          <a:prstGeom prst="rect">
            <a:avLst/>
          </a:prstGeom>
          <a:noFill/>
          <a:ln w="9525">
            <a:noFill/>
          </a:ln>
        </p:spPr>
        <p:txBody>
          <a:bodyPr anchor="t">
            <a:spAutoFit/>
          </a:bodyPr>
          <a:p>
            <a:pPr>
              <a:spcBef>
                <a:spcPct val="50000"/>
              </a:spcBef>
            </a:pPr>
            <a:endParaRPr dirty="0">
              <a:latin typeface="Arial" panose="020B0604020202020204" pitchFamily="34" charset="0"/>
              <a:ea typeface="宋体" panose="02010600030101010101" pitchFamily="2" charset="-122"/>
            </a:endParaRPr>
          </a:p>
        </p:txBody>
      </p:sp>
      <p:sp>
        <p:nvSpPr>
          <p:cNvPr id="48131" name="矩形 57347"/>
          <p:cNvSpPr/>
          <p:nvPr/>
        </p:nvSpPr>
        <p:spPr>
          <a:xfrm>
            <a:off x="0" y="0"/>
            <a:ext cx="9144000" cy="0"/>
          </a:xfrm>
          <a:prstGeom prst="rect">
            <a:avLst/>
          </a:prstGeom>
          <a:noFill/>
          <a:ln w="9525">
            <a:noFill/>
          </a:ln>
        </p:spPr>
        <p:txBody>
          <a:bodyPr anchor="t"/>
          <a:p>
            <a:endParaRPr lang="zh-CN" altLang="en-US">
              <a:latin typeface="Arial" panose="020B0604020202020204" pitchFamily="34" charset="0"/>
              <a:ea typeface="宋体" panose="02010600030101010101" pitchFamily="2" charset="-122"/>
            </a:endParaRPr>
          </a:p>
        </p:txBody>
      </p:sp>
      <p:sp>
        <p:nvSpPr>
          <p:cNvPr id="57349" name="文本框 57348"/>
          <p:cNvSpPr txBox="1"/>
          <p:nvPr/>
        </p:nvSpPr>
        <p:spPr>
          <a:xfrm>
            <a:off x="179388" y="692150"/>
            <a:ext cx="8713787" cy="1066800"/>
          </a:xfrm>
          <a:prstGeom prst="rect">
            <a:avLst/>
          </a:prstGeom>
          <a:noFill/>
          <a:ln w="9525">
            <a:noFill/>
          </a:ln>
        </p:spPr>
        <p:txBody>
          <a:bodyPr anchor="t">
            <a:spAutoFit/>
          </a:bodyPr>
          <a:p>
            <a:pPr>
              <a:spcBef>
                <a:spcPct val="50000"/>
              </a:spcBef>
            </a:pPr>
            <a:r>
              <a:rPr lang="en-US" altLang="zh-CN" sz="3200" dirty="0">
                <a:solidFill>
                  <a:srgbClr val="0000FF"/>
                </a:solidFill>
                <a:latin typeface="黑体" panose="02010609060101010101" pitchFamily="49" charset="-122"/>
                <a:ea typeface="黑体" panose="02010609060101010101" pitchFamily="49" charset="-122"/>
              </a:rPr>
              <a:t>1.</a:t>
            </a:r>
            <a:r>
              <a:rPr lang="zh-CN" altLang="en-US" sz="3200" dirty="0">
                <a:solidFill>
                  <a:srgbClr val="0000FF"/>
                </a:solidFill>
                <a:latin typeface="黑体" panose="02010609060101010101" pitchFamily="49" charset="-122"/>
                <a:ea typeface="黑体" panose="02010609060101010101" pitchFamily="49" charset="-122"/>
              </a:rPr>
              <a:t>王刚的身高将来会长到</a:t>
            </a:r>
            <a:r>
              <a:rPr lang="en-US" altLang="zh-CN" sz="3200" dirty="0">
                <a:solidFill>
                  <a:srgbClr val="0000FF"/>
                </a:solidFill>
                <a:latin typeface="黑体" panose="02010609060101010101" pitchFamily="49" charset="-122"/>
                <a:ea typeface="黑体" panose="02010609060101010101" pitchFamily="49" charset="-122"/>
              </a:rPr>
              <a:t>4</a:t>
            </a:r>
            <a:r>
              <a:rPr lang="zh-CN" altLang="en-US" sz="3200" dirty="0">
                <a:solidFill>
                  <a:srgbClr val="0000FF"/>
                </a:solidFill>
                <a:latin typeface="黑体" panose="02010609060101010101" pitchFamily="49" charset="-122"/>
                <a:ea typeface="黑体" panose="02010609060101010101" pitchFamily="49" charset="-122"/>
              </a:rPr>
              <a:t>米，这个事件发生的概率为</a:t>
            </a:r>
            <a:r>
              <a:rPr lang="en-US" altLang="zh-CN" sz="3200">
                <a:solidFill>
                  <a:srgbClr val="0000FF"/>
                </a:solidFill>
                <a:latin typeface="黑体" panose="02010609060101010101" pitchFamily="49" charset="-122"/>
                <a:ea typeface="黑体" panose="02010609060101010101" pitchFamily="49" charset="-122"/>
              </a:rPr>
              <a:t>_____.</a:t>
            </a:r>
            <a:endParaRPr lang="en-US" altLang="zh-CN" sz="3200">
              <a:solidFill>
                <a:srgbClr val="0000FF"/>
              </a:solidFill>
              <a:latin typeface="黑体" panose="02010609060101010101" pitchFamily="49" charset="-122"/>
              <a:ea typeface="黑体" panose="02010609060101010101" pitchFamily="49" charset="-122"/>
            </a:endParaRPr>
          </a:p>
        </p:txBody>
      </p:sp>
      <p:sp>
        <p:nvSpPr>
          <p:cNvPr id="57350" name="文本框 57349"/>
          <p:cNvSpPr txBox="1"/>
          <p:nvPr/>
        </p:nvSpPr>
        <p:spPr>
          <a:xfrm>
            <a:off x="179388" y="1989138"/>
            <a:ext cx="8713787" cy="1554162"/>
          </a:xfrm>
          <a:prstGeom prst="rect">
            <a:avLst/>
          </a:prstGeom>
          <a:noFill/>
          <a:ln w="9525">
            <a:noFill/>
          </a:ln>
        </p:spPr>
        <p:txBody>
          <a:bodyPr anchor="t">
            <a:spAutoFit/>
          </a:bodyPr>
          <a:p>
            <a:pPr>
              <a:spcBef>
                <a:spcPct val="50000"/>
              </a:spcBef>
            </a:pPr>
            <a:r>
              <a:rPr lang="en-US" altLang="zh-CN" sz="3200" dirty="0">
                <a:solidFill>
                  <a:srgbClr val="0000FF"/>
                </a:solidFill>
                <a:latin typeface="黑体" panose="02010609060101010101" pitchFamily="49" charset="-122"/>
                <a:ea typeface="黑体" panose="02010609060101010101" pitchFamily="49" charset="-122"/>
              </a:rPr>
              <a:t>2</a:t>
            </a:r>
            <a:r>
              <a:rPr lang="zh-CN" altLang="en-US" sz="3200" dirty="0">
                <a:solidFill>
                  <a:srgbClr val="0000FF"/>
                </a:solidFill>
                <a:latin typeface="黑体" panose="02010609060101010101" pitchFamily="49" charset="-122"/>
                <a:ea typeface="黑体" panose="02010609060101010101" pitchFamily="49" charset="-122"/>
              </a:rPr>
              <a:t>．盒子中装有</a:t>
            </a:r>
            <a:r>
              <a:rPr lang="en-US" altLang="zh-CN" sz="3200" dirty="0">
                <a:solidFill>
                  <a:srgbClr val="0000FF"/>
                </a:solidFill>
                <a:latin typeface="黑体" panose="02010609060101010101" pitchFamily="49" charset="-122"/>
                <a:ea typeface="黑体" panose="02010609060101010101" pitchFamily="49" charset="-122"/>
              </a:rPr>
              <a:t>2</a:t>
            </a:r>
            <a:r>
              <a:rPr lang="zh-CN" altLang="en-US" sz="3200" dirty="0">
                <a:solidFill>
                  <a:srgbClr val="0000FF"/>
                </a:solidFill>
                <a:latin typeface="黑体" panose="02010609060101010101" pitchFamily="49" charset="-122"/>
                <a:ea typeface="黑体" panose="02010609060101010101" pitchFamily="49" charset="-122"/>
              </a:rPr>
              <a:t>个红球和</a:t>
            </a:r>
            <a:r>
              <a:rPr lang="en-US" altLang="zh-CN" sz="3200" dirty="0">
                <a:solidFill>
                  <a:srgbClr val="0000FF"/>
                </a:solidFill>
                <a:latin typeface="黑体" panose="02010609060101010101" pitchFamily="49" charset="-122"/>
                <a:ea typeface="黑体" panose="02010609060101010101" pitchFamily="49" charset="-122"/>
              </a:rPr>
              <a:t>4</a:t>
            </a:r>
            <a:r>
              <a:rPr lang="zh-CN" altLang="en-US" sz="3200" dirty="0">
                <a:solidFill>
                  <a:srgbClr val="0000FF"/>
                </a:solidFill>
                <a:latin typeface="黑体" panose="02010609060101010101" pitchFamily="49" charset="-122"/>
                <a:ea typeface="黑体" panose="02010609060101010101" pitchFamily="49" charset="-122"/>
              </a:rPr>
              <a:t>个绿球</a:t>
            </a:r>
            <a:r>
              <a:rPr lang="en-US" altLang="zh-CN" sz="3200" dirty="0">
                <a:solidFill>
                  <a:srgbClr val="0000FF"/>
                </a:solidFill>
                <a:latin typeface="黑体" panose="02010609060101010101" pitchFamily="49" charset="-122"/>
                <a:ea typeface="黑体" panose="02010609060101010101" pitchFamily="49" charset="-122"/>
              </a:rPr>
              <a:t>,</a:t>
            </a:r>
            <a:r>
              <a:rPr lang="zh-CN" altLang="en-US" sz="3200" dirty="0">
                <a:solidFill>
                  <a:srgbClr val="0000FF"/>
                </a:solidFill>
                <a:latin typeface="黑体" panose="02010609060101010101" pitchFamily="49" charset="-122"/>
                <a:ea typeface="黑体" panose="02010609060101010101" pitchFamily="49" charset="-122"/>
              </a:rPr>
              <a:t>每个球除颜色外都相同</a:t>
            </a:r>
            <a:r>
              <a:rPr lang="en-US" altLang="zh-CN" sz="3200" dirty="0">
                <a:solidFill>
                  <a:srgbClr val="0000FF"/>
                </a:solidFill>
                <a:latin typeface="黑体" panose="02010609060101010101" pitchFamily="49" charset="-122"/>
                <a:ea typeface="黑体" panose="02010609060101010101" pitchFamily="49" charset="-122"/>
              </a:rPr>
              <a:t>,</a:t>
            </a:r>
            <a:r>
              <a:rPr lang="zh-CN" altLang="en-US" sz="3200" dirty="0">
                <a:solidFill>
                  <a:srgbClr val="0000FF"/>
                </a:solidFill>
                <a:latin typeface="黑体" panose="02010609060101010101" pitchFamily="49" charset="-122"/>
                <a:ea typeface="黑体" panose="02010609060101010101" pitchFamily="49" charset="-122"/>
              </a:rPr>
              <a:t>从盒子中任意摸出一个球</a:t>
            </a:r>
            <a:r>
              <a:rPr lang="en-US" altLang="zh-CN" sz="3200" dirty="0">
                <a:solidFill>
                  <a:srgbClr val="0000FF"/>
                </a:solidFill>
                <a:latin typeface="黑体" panose="02010609060101010101" pitchFamily="49" charset="-122"/>
                <a:ea typeface="黑体" panose="02010609060101010101" pitchFamily="49" charset="-122"/>
              </a:rPr>
              <a:t>,</a:t>
            </a:r>
            <a:r>
              <a:rPr lang="zh-CN" altLang="en-US" sz="3200" dirty="0">
                <a:solidFill>
                  <a:srgbClr val="0000FF"/>
                </a:solidFill>
                <a:latin typeface="黑体" panose="02010609060101010101" pitchFamily="49" charset="-122"/>
                <a:ea typeface="黑体" panose="02010609060101010101" pitchFamily="49" charset="-122"/>
              </a:rPr>
              <a:t>是绿球的概率是</a:t>
            </a:r>
            <a:r>
              <a:rPr lang="en-US" altLang="zh-CN" sz="3200">
                <a:solidFill>
                  <a:srgbClr val="0000FF"/>
                </a:solidFill>
                <a:latin typeface="黑体" panose="02010609060101010101" pitchFamily="49" charset="-122"/>
                <a:ea typeface="黑体" panose="02010609060101010101" pitchFamily="49" charset="-122"/>
              </a:rPr>
              <a:t>__________.</a:t>
            </a:r>
            <a:endParaRPr lang="en-US" altLang="zh-CN" sz="3200">
              <a:solidFill>
                <a:srgbClr val="0000FF"/>
              </a:solidFill>
              <a:latin typeface="黑体" panose="02010609060101010101" pitchFamily="49" charset="-122"/>
              <a:ea typeface="黑体" panose="02010609060101010101" pitchFamily="49" charset="-122"/>
            </a:endParaRPr>
          </a:p>
        </p:txBody>
      </p:sp>
      <p:sp>
        <p:nvSpPr>
          <p:cNvPr id="57351" name="文本框 57350"/>
          <p:cNvSpPr txBox="1"/>
          <p:nvPr/>
        </p:nvSpPr>
        <p:spPr>
          <a:xfrm>
            <a:off x="179388" y="3841750"/>
            <a:ext cx="8964612" cy="3016250"/>
          </a:xfrm>
          <a:prstGeom prst="rect">
            <a:avLst/>
          </a:prstGeom>
          <a:noFill/>
          <a:ln w="9525">
            <a:noFill/>
          </a:ln>
        </p:spPr>
        <p:txBody>
          <a:bodyPr anchor="t">
            <a:spAutoFit/>
          </a:bodyPr>
          <a:p>
            <a:pPr>
              <a:spcBef>
                <a:spcPct val="50000"/>
              </a:spcBef>
            </a:pPr>
            <a:r>
              <a:rPr lang="en-US" altLang="zh-CN" sz="3200" dirty="0">
                <a:solidFill>
                  <a:srgbClr val="0000FF"/>
                </a:solidFill>
                <a:latin typeface="黑体" panose="02010609060101010101" pitchFamily="49" charset="-122"/>
                <a:ea typeface="黑体" panose="02010609060101010101" pitchFamily="49" charset="-122"/>
              </a:rPr>
              <a:t>3.</a:t>
            </a:r>
            <a:r>
              <a:rPr lang="zh-CN" altLang="en-US" sz="3200" dirty="0">
                <a:solidFill>
                  <a:srgbClr val="0000FF"/>
                </a:solidFill>
                <a:latin typeface="黑体" panose="02010609060101010101" pitchFamily="49" charset="-122"/>
                <a:ea typeface="黑体" panose="02010609060101010101" pitchFamily="49" charset="-122"/>
              </a:rPr>
              <a:t>某班的联欢会上，设有一个摇奖节目，奖品为圆珠笔、软皮本和水果，标在一个转盘的相应区域上（转盘被均匀等分为四个区域，如图）</a:t>
            </a:r>
            <a:r>
              <a:rPr lang="en-US" altLang="zh-CN" sz="3200" dirty="0">
                <a:solidFill>
                  <a:srgbClr val="0000FF"/>
                </a:solidFill>
                <a:latin typeface="黑体" panose="02010609060101010101" pitchFamily="49" charset="-122"/>
                <a:ea typeface="黑体" panose="02010609060101010101" pitchFamily="49" charset="-122"/>
              </a:rPr>
              <a:t>.</a:t>
            </a:r>
            <a:r>
              <a:rPr lang="zh-CN" altLang="en-US" sz="3200" dirty="0">
                <a:solidFill>
                  <a:srgbClr val="0000FF"/>
                </a:solidFill>
                <a:latin typeface="黑体" panose="02010609060101010101" pitchFamily="49" charset="-122"/>
                <a:ea typeface="黑体" panose="02010609060101010101" pitchFamily="49" charset="-122"/>
              </a:rPr>
              <a:t>转盘可以自由转动</a:t>
            </a:r>
            <a:r>
              <a:rPr lang="en-US" altLang="zh-CN" sz="3200" dirty="0">
                <a:solidFill>
                  <a:srgbClr val="0000FF"/>
                </a:solidFill>
                <a:latin typeface="黑体" panose="02010609060101010101" pitchFamily="49" charset="-122"/>
                <a:ea typeface="黑体" panose="02010609060101010101" pitchFamily="49" charset="-122"/>
              </a:rPr>
              <a:t>.</a:t>
            </a:r>
            <a:r>
              <a:rPr lang="zh-CN" altLang="en-US" sz="3200" dirty="0">
                <a:solidFill>
                  <a:srgbClr val="0000FF"/>
                </a:solidFill>
                <a:latin typeface="黑体" panose="02010609060101010101" pitchFamily="49" charset="-122"/>
                <a:ea typeface="黑体" panose="02010609060101010101" pitchFamily="49" charset="-122"/>
              </a:rPr>
              <a:t>参与者转动转盘，当转盘停止时，指针落在哪一区域，就获得哪种奖品，则获得圆珠笔和水果的概率分别为</a:t>
            </a:r>
            <a:r>
              <a:rPr lang="en-US" altLang="zh-CN" sz="3200">
                <a:solidFill>
                  <a:srgbClr val="0000FF"/>
                </a:solidFill>
                <a:latin typeface="黑体" panose="02010609060101010101" pitchFamily="49" charset="-122"/>
                <a:ea typeface="黑体" panose="02010609060101010101" pitchFamily="49" charset="-122"/>
              </a:rPr>
              <a:t>__________ </a:t>
            </a:r>
            <a:endParaRPr lang="en-US" altLang="zh-CN" sz="3200">
              <a:solidFill>
                <a:srgbClr val="0000FF"/>
              </a:solidFill>
              <a:latin typeface="黑体" panose="02010609060101010101" pitchFamily="49" charset="-122"/>
              <a:ea typeface="黑体" panose="02010609060101010101" pitchFamily="49" charset="-122"/>
            </a:endParaRPr>
          </a:p>
        </p:txBody>
      </p:sp>
      <p:grpSp>
        <p:nvGrpSpPr>
          <p:cNvPr id="57352" name="组合 57351" descr="21世纪教育网 -- 中国最大型、最专业的中小学教育资源门户网站"/>
          <p:cNvGrpSpPr/>
          <p:nvPr/>
        </p:nvGrpSpPr>
        <p:grpSpPr>
          <a:xfrm>
            <a:off x="7596188" y="2781300"/>
            <a:ext cx="1330325" cy="1574800"/>
            <a:chOff x="8072" y="8466"/>
            <a:chExt cx="1680" cy="1908"/>
          </a:xfrm>
        </p:grpSpPr>
        <p:grpSp>
          <p:nvGrpSpPr>
            <p:cNvPr id="48136" name="组合 57352"/>
            <p:cNvGrpSpPr/>
            <p:nvPr/>
          </p:nvGrpSpPr>
          <p:grpSpPr>
            <a:xfrm>
              <a:off x="8072" y="8466"/>
              <a:ext cx="1680" cy="1474"/>
              <a:chOff x="7922" y="6282"/>
              <a:chExt cx="1680" cy="1474"/>
            </a:xfrm>
          </p:grpSpPr>
          <p:grpSp>
            <p:nvGrpSpPr>
              <p:cNvPr id="48137" name="组合 57353"/>
              <p:cNvGrpSpPr/>
              <p:nvPr/>
            </p:nvGrpSpPr>
            <p:grpSpPr>
              <a:xfrm>
                <a:off x="7967" y="6282"/>
                <a:ext cx="1485" cy="1474"/>
                <a:chOff x="7967" y="6282"/>
                <a:chExt cx="1485" cy="1474"/>
              </a:xfrm>
            </p:grpSpPr>
            <p:grpSp>
              <p:nvGrpSpPr>
                <p:cNvPr id="48138" name="组合 57354"/>
                <p:cNvGrpSpPr/>
                <p:nvPr/>
              </p:nvGrpSpPr>
              <p:grpSpPr>
                <a:xfrm>
                  <a:off x="7982" y="6282"/>
                  <a:ext cx="1470" cy="1474"/>
                  <a:chOff x="7967" y="6282"/>
                  <a:chExt cx="1470" cy="1474"/>
                </a:xfrm>
              </p:grpSpPr>
              <p:sp>
                <p:nvSpPr>
                  <p:cNvPr id="48139" name="直接连接符 57355"/>
                  <p:cNvSpPr/>
                  <p:nvPr/>
                </p:nvSpPr>
                <p:spPr>
                  <a:xfrm>
                    <a:off x="7967" y="7026"/>
                    <a:ext cx="1470" cy="0"/>
                  </a:xfrm>
                  <a:prstGeom prst="line">
                    <a:avLst/>
                  </a:prstGeom>
                  <a:ln w="9525" cap="flat" cmpd="sng">
                    <a:solidFill>
                      <a:srgbClr val="000000"/>
                    </a:solidFill>
                    <a:prstDash val="solid"/>
                    <a:round/>
                    <a:headEnd type="none" w="med" len="med"/>
                    <a:tailEnd type="none" w="med" len="med"/>
                  </a:ln>
                </p:spPr>
              </p:sp>
              <p:sp>
                <p:nvSpPr>
                  <p:cNvPr id="48140" name="直接连接符 57356"/>
                  <p:cNvSpPr/>
                  <p:nvPr/>
                </p:nvSpPr>
                <p:spPr>
                  <a:xfrm>
                    <a:off x="8702" y="6282"/>
                    <a:ext cx="0" cy="1474"/>
                  </a:xfrm>
                  <a:prstGeom prst="line">
                    <a:avLst/>
                  </a:prstGeom>
                  <a:ln w="9525" cap="flat" cmpd="sng">
                    <a:solidFill>
                      <a:srgbClr val="000000"/>
                    </a:solidFill>
                    <a:prstDash val="solid"/>
                    <a:round/>
                    <a:headEnd type="none" w="med" len="med"/>
                    <a:tailEnd type="none" w="med" len="med"/>
                  </a:ln>
                </p:spPr>
              </p:sp>
            </p:grpSp>
            <p:sp>
              <p:nvSpPr>
                <p:cNvPr id="48141" name="椭圆 57357"/>
                <p:cNvSpPr/>
                <p:nvPr/>
              </p:nvSpPr>
              <p:spPr>
                <a:xfrm>
                  <a:off x="7967" y="6282"/>
                  <a:ext cx="1470" cy="1470"/>
                </a:xfrm>
                <a:prstGeom prst="ellipse">
                  <a:avLst/>
                </a:prstGeom>
                <a:noFill/>
                <a:ln w="9525" cap="flat" cmpd="sng">
                  <a:solidFill>
                    <a:srgbClr val="000000"/>
                  </a:solidFill>
                  <a:prstDash val="solid"/>
                  <a:round/>
                  <a:headEnd type="none" w="med" len="med"/>
                  <a:tailEnd type="none" w="med" len="med"/>
                </a:ln>
              </p:spPr>
              <p:txBody>
                <a:bodyPr anchor="t"/>
                <a:p>
                  <a:endParaRPr lang="zh-CN" altLang="en-US">
                    <a:latin typeface="Arial" panose="020B0604020202020204" pitchFamily="34" charset="0"/>
                    <a:ea typeface="宋体" panose="02010600030101010101" pitchFamily="2" charset="-122"/>
                  </a:endParaRPr>
                </a:p>
              </p:txBody>
            </p:sp>
          </p:grpSp>
          <p:sp>
            <p:nvSpPr>
              <p:cNvPr id="48142" name="文本框 57358"/>
              <p:cNvSpPr txBox="1"/>
              <p:nvPr/>
            </p:nvSpPr>
            <p:spPr>
              <a:xfrm>
                <a:off x="7922" y="6573"/>
                <a:ext cx="945" cy="468"/>
              </a:xfrm>
              <a:prstGeom prst="rect">
                <a:avLst/>
              </a:prstGeom>
              <a:noFill/>
              <a:ln w="9525">
                <a:noFill/>
              </a:ln>
            </p:spPr>
            <p:txBody>
              <a:bodyPr anchor="t"/>
              <a:p>
                <a:pPr algn="just"/>
                <a:r>
                  <a:rPr lang="zh-CN" altLang="en-US" sz="1000" dirty="0">
                    <a:latin typeface="Times New Roman" panose="02020603050405020304" pitchFamily="18" charset="0"/>
                    <a:ea typeface="宋体" panose="02010600030101010101" pitchFamily="2" charset="-122"/>
                  </a:rPr>
                  <a:t>圆珠笔</a:t>
                </a:r>
                <a:endParaRPr lang="zh-CN" altLang="en-US" dirty="0">
                  <a:latin typeface="Arial" panose="020B0604020202020204" pitchFamily="34" charset="0"/>
                  <a:ea typeface="宋体" panose="02010600030101010101" pitchFamily="2" charset="-122"/>
                </a:endParaRPr>
              </a:p>
            </p:txBody>
          </p:sp>
          <p:sp>
            <p:nvSpPr>
              <p:cNvPr id="48143" name="文本框 57359"/>
              <p:cNvSpPr txBox="1"/>
              <p:nvPr/>
            </p:nvSpPr>
            <p:spPr>
              <a:xfrm>
                <a:off x="8072" y="7062"/>
                <a:ext cx="840" cy="468"/>
              </a:xfrm>
              <a:prstGeom prst="rect">
                <a:avLst/>
              </a:prstGeom>
              <a:noFill/>
              <a:ln w="9525">
                <a:noFill/>
              </a:ln>
            </p:spPr>
            <p:txBody>
              <a:bodyPr anchor="t"/>
              <a:p>
                <a:pPr algn="just"/>
                <a:r>
                  <a:rPr lang="zh-CN" altLang="en-US" sz="1000" dirty="0">
                    <a:latin typeface="Times New Roman" panose="02020603050405020304" pitchFamily="18" charset="0"/>
                    <a:ea typeface="宋体" panose="02010600030101010101" pitchFamily="2" charset="-122"/>
                  </a:rPr>
                  <a:t>水果</a:t>
                </a:r>
                <a:endParaRPr lang="zh-CN" altLang="en-US" dirty="0">
                  <a:latin typeface="Arial" panose="020B0604020202020204" pitchFamily="34" charset="0"/>
                  <a:ea typeface="宋体" panose="02010600030101010101" pitchFamily="2" charset="-122"/>
                </a:endParaRPr>
              </a:p>
            </p:txBody>
          </p:sp>
          <p:sp>
            <p:nvSpPr>
              <p:cNvPr id="48144" name="文本框 57360"/>
              <p:cNvSpPr txBox="1"/>
              <p:nvPr/>
            </p:nvSpPr>
            <p:spPr>
              <a:xfrm>
                <a:off x="8702" y="6594"/>
                <a:ext cx="840" cy="468"/>
              </a:xfrm>
              <a:prstGeom prst="rect">
                <a:avLst/>
              </a:prstGeom>
              <a:noFill/>
              <a:ln w="9525">
                <a:noFill/>
              </a:ln>
            </p:spPr>
            <p:txBody>
              <a:bodyPr anchor="t"/>
              <a:p>
                <a:pPr algn="just"/>
                <a:r>
                  <a:rPr lang="zh-CN" altLang="en-US" sz="1000" dirty="0">
                    <a:latin typeface="Times New Roman" panose="02020603050405020304" pitchFamily="18" charset="0"/>
                    <a:ea typeface="宋体" panose="02010600030101010101" pitchFamily="2" charset="-122"/>
                  </a:rPr>
                  <a:t>水果</a:t>
                </a:r>
                <a:endParaRPr lang="zh-CN" altLang="en-US" dirty="0">
                  <a:latin typeface="Arial" panose="020B0604020202020204" pitchFamily="34" charset="0"/>
                  <a:ea typeface="宋体" panose="02010600030101010101" pitchFamily="2" charset="-122"/>
                </a:endParaRPr>
              </a:p>
            </p:txBody>
          </p:sp>
          <p:sp>
            <p:nvSpPr>
              <p:cNvPr id="48145" name="文本框 57361"/>
              <p:cNvSpPr txBox="1"/>
              <p:nvPr/>
            </p:nvSpPr>
            <p:spPr>
              <a:xfrm>
                <a:off x="8612" y="7047"/>
                <a:ext cx="990" cy="468"/>
              </a:xfrm>
              <a:prstGeom prst="rect">
                <a:avLst/>
              </a:prstGeom>
              <a:noFill/>
              <a:ln w="9525">
                <a:noFill/>
              </a:ln>
            </p:spPr>
            <p:txBody>
              <a:bodyPr anchor="t"/>
              <a:p>
                <a:pPr algn="just"/>
                <a:r>
                  <a:rPr lang="zh-CN" altLang="en-US" sz="1000" dirty="0">
                    <a:latin typeface="Times New Roman" panose="02020603050405020304" pitchFamily="18" charset="0"/>
                    <a:ea typeface="宋体" panose="02010600030101010101" pitchFamily="2" charset="-122"/>
                  </a:rPr>
                  <a:t>软皮本</a:t>
                </a:r>
                <a:endParaRPr lang="zh-CN" altLang="en-US" dirty="0">
                  <a:latin typeface="Arial" panose="020B0604020202020204" pitchFamily="34" charset="0"/>
                  <a:ea typeface="宋体" panose="02010600030101010101" pitchFamily="2" charset="-122"/>
                </a:endParaRPr>
              </a:p>
            </p:txBody>
          </p:sp>
          <p:sp>
            <p:nvSpPr>
              <p:cNvPr id="48146" name="直接连接符 57362"/>
              <p:cNvSpPr>
                <a:spLocks noChangeAspect="1"/>
              </p:cNvSpPr>
              <p:nvPr/>
            </p:nvSpPr>
            <p:spPr>
              <a:xfrm flipH="1" flipV="1">
                <a:off x="8447" y="6825"/>
                <a:ext cx="266" cy="197"/>
              </a:xfrm>
              <a:prstGeom prst="line">
                <a:avLst/>
              </a:prstGeom>
              <a:ln w="9525" cap="flat" cmpd="sng">
                <a:solidFill>
                  <a:srgbClr val="000000"/>
                </a:solidFill>
                <a:prstDash val="solid"/>
                <a:round/>
                <a:headEnd type="none" w="med" len="med"/>
                <a:tailEnd type="triangle" w="med" len="med"/>
              </a:ln>
            </p:spPr>
          </p:sp>
        </p:grpSp>
        <p:sp>
          <p:nvSpPr>
            <p:cNvPr id="48147" name="文本框 57363"/>
            <p:cNvSpPr txBox="1"/>
            <p:nvPr/>
          </p:nvSpPr>
          <p:spPr>
            <a:xfrm>
              <a:off x="8177" y="9906"/>
              <a:ext cx="1575" cy="468"/>
            </a:xfrm>
            <a:prstGeom prst="rect">
              <a:avLst/>
            </a:prstGeom>
            <a:noFill/>
            <a:ln w="9525">
              <a:noFill/>
            </a:ln>
          </p:spPr>
          <p:txBody>
            <a:bodyPr anchor="t"/>
            <a:p>
              <a:pPr algn="just"/>
              <a:endParaRPr lang="en-US" altLang="zh-CN" sz="1000" dirty="0">
                <a:latin typeface="Times New Roman" panose="02020603050405020304" pitchFamily="18" charset="0"/>
                <a:ea typeface="宋体" panose="02010600030101010101" pitchFamily="2" charset="-122"/>
              </a:endParaRPr>
            </a:p>
            <a:p>
              <a:endParaRPr lang="en-US" altLang="zh-CN" dirty="0">
                <a:latin typeface="Arial" panose="020B0604020202020204" pitchFamily="34" charset="0"/>
                <a:ea typeface="宋体" panose="02010600030101010101" pitchFamily="2" charset="-122"/>
              </a:endParaRPr>
            </a:p>
          </p:txBody>
        </p:sp>
      </p:grpSp>
      <p:sp>
        <p:nvSpPr>
          <p:cNvPr id="57365" name="文本框 57364"/>
          <p:cNvSpPr txBox="1"/>
          <p:nvPr/>
        </p:nvSpPr>
        <p:spPr>
          <a:xfrm>
            <a:off x="1619250" y="1125538"/>
            <a:ext cx="792163" cy="641350"/>
          </a:xfrm>
          <a:prstGeom prst="rect">
            <a:avLst/>
          </a:prstGeom>
          <a:noFill/>
          <a:ln w="9525">
            <a:noFill/>
          </a:ln>
        </p:spPr>
        <p:txBody>
          <a:bodyPr anchor="t">
            <a:spAutoFit/>
          </a:bodyPr>
          <a:p>
            <a:pPr>
              <a:spcBef>
                <a:spcPct val="50000"/>
              </a:spcBef>
            </a:pPr>
            <a:r>
              <a:rPr lang="en-US" altLang="zh-CN" sz="3600">
                <a:solidFill>
                  <a:srgbClr val="FF0000"/>
                </a:solidFill>
                <a:latin typeface="黑体" panose="02010609060101010101" pitchFamily="49" charset="-122"/>
                <a:ea typeface="黑体" panose="02010609060101010101" pitchFamily="49" charset="-122"/>
              </a:rPr>
              <a:t>0</a:t>
            </a:r>
            <a:endParaRPr lang="en-US" altLang="zh-CN" sz="3600">
              <a:solidFill>
                <a:srgbClr val="FF0000"/>
              </a:solidFill>
              <a:latin typeface="黑体" panose="02010609060101010101" pitchFamily="49" charset="-122"/>
              <a:ea typeface="黑体" panose="02010609060101010101" pitchFamily="49" charset="-122"/>
            </a:endParaRPr>
          </a:p>
        </p:txBody>
      </p:sp>
      <p:sp>
        <p:nvSpPr>
          <p:cNvPr id="48149" name="矩形 57365"/>
          <p:cNvSpPr/>
          <p:nvPr/>
        </p:nvSpPr>
        <p:spPr>
          <a:xfrm>
            <a:off x="0" y="3233738"/>
            <a:ext cx="9144000" cy="0"/>
          </a:xfrm>
          <a:prstGeom prst="rect">
            <a:avLst/>
          </a:prstGeom>
          <a:noFill/>
          <a:ln w="9525">
            <a:noFill/>
          </a:ln>
        </p:spPr>
        <p:txBody>
          <a:bodyPr anchor="t"/>
          <a:p>
            <a:endParaRPr lang="zh-CN" altLang="en-US">
              <a:latin typeface="Arial" panose="020B0604020202020204" pitchFamily="34" charset="0"/>
              <a:ea typeface="宋体" panose="02010600030101010101" pitchFamily="2" charset="-122"/>
            </a:endParaRPr>
          </a:p>
        </p:txBody>
      </p:sp>
      <p:graphicFrame>
        <p:nvGraphicFramePr>
          <p:cNvPr id="57367" name="对象 57366" descr="21世纪教育网 -- 中国最大型、最专业的中小学教育资源门户网站"/>
          <p:cNvGraphicFramePr/>
          <p:nvPr/>
        </p:nvGraphicFramePr>
        <p:xfrm>
          <a:off x="2627313" y="2924175"/>
          <a:ext cx="477837" cy="792163"/>
        </p:xfrm>
        <a:graphic>
          <a:graphicData uri="http://schemas.openxmlformats.org/presentationml/2006/ole">
            <mc:AlternateContent xmlns:mc="http://schemas.openxmlformats.org/markup-compatibility/2006">
              <mc:Choice xmlns:v="urn:schemas-microsoft-com:vml" Requires="v">
                <p:oleObj spid="_x0000_s3101" name="" r:id="rId1" imgW="152400" imgH="393700" progId="Equation.DSMT4">
                  <p:embed/>
                </p:oleObj>
              </mc:Choice>
              <mc:Fallback>
                <p:oleObj name="" r:id="rId1" imgW="152400" imgH="393700" progId="Equation.DSMT4">
                  <p:embed/>
                  <p:pic>
                    <p:nvPicPr>
                      <p:cNvPr id="0" name="图片 3100"/>
                      <p:cNvPicPr/>
                      <p:nvPr/>
                    </p:nvPicPr>
                    <p:blipFill>
                      <a:blip r:embed="rId2"/>
                      <a:stretch>
                        <a:fillRect/>
                      </a:stretch>
                    </p:blipFill>
                    <p:spPr>
                      <a:xfrm>
                        <a:off x="2627313" y="2924175"/>
                        <a:ext cx="477837" cy="792163"/>
                      </a:xfrm>
                      <a:prstGeom prst="rect">
                        <a:avLst/>
                      </a:prstGeom>
                      <a:noFill/>
                      <a:ln w="38100">
                        <a:noFill/>
                        <a:miter/>
                      </a:ln>
                    </p:spPr>
                  </p:pic>
                </p:oleObj>
              </mc:Fallback>
            </mc:AlternateContent>
          </a:graphicData>
        </a:graphic>
      </p:graphicFrame>
      <p:sp>
        <p:nvSpPr>
          <p:cNvPr id="48151" name="矩形 57367"/>
          <p:cNvSpPr/>
          <p:nvPr/>
        </p:nvSpPr>
        <p:spPr>
          <a:xfrm>
            <a:off x="0" y="0"/>
            <a:ext cx="9144000" cy="0"/>
          </a:xfrm>
          <a:prstGeom prst="rect">
            <a:avLst/>
          </a:prstGeom>
          <a:noFill/>
          <a:ln w="9525">
            <a:noFill/>
          </a:ln>
        </p:spPr>
        <p:txBody>
          <a:bodyPr anchor="t"/>
          <a:p>
            <a:endParaRPr lang="zh-CN" altLang="en-US">
              <a:latin typeface="Arial" panose="020B0604020202020204" pitchFamily="34" charset="0"/>
              <a:ea typeface="宋体" panose="02010600030101010101" pitchFamily="2" charset="-122"/>
            </a:endParaRPr>
          </a:p>
        </p:txBody>
      </p:sp>
      <p:graphicFrame>
        <p:nvGraphicFramePr>
          <p:cNvPr id="57369" name="对象 57368" descr="21世纪教育网 -- 中国最大型、最专业的中小学教育资源门户网站"/>
          <p:cNvGraphicFramePr/>
          <p:nvPr/>
        </p:nvGraphicFramePr>
        <p:xfrm>
          <a:off x="4932363" y="5805488"/>
          <a:ext cx="411162" cy="1052512"/>
        </p:xfrm>
        <a:graphic>
          <a:graphicData uri="http://schemas.openxmlformats.org/presentationml/2006/ole">
            <mc:AlternateContent xmlns:mc="http://schemas.openxmlformats.org/markup-compatibility/2006">
              <mc:Choice xmlns:v="urn:schemas-microsoft-com:vml" Requires="v">
                <p:oleObj spid="_x0000_s3102" name="" r:id="rId3" imgW="152400" imgH="393700" progId="Equation.DSMT4">
                  <p:embed/>
                </p:oleObj>
              </mc:Choice>
              <mc:Fallback>
                <p:oleObj name="" r:id="rId3" imgW="152400" imgH="393700" progId="Equation.DSMT4">
                  <p:embed/>
                  <p:pic>
                    <p:nvPicPr>
                      <p:cNvPr id="0" name="图片 3101"/>
                      <p:cNvPicPr/>
                      <p:nvPr/>
                    </p:nvPicPr>
                    <p:blipFill>
                      <a:blip r:embed="rId4"/>
                      <a:stretch>
                        <a:fillRect/>
                      </a:stretch>
                    </p:blipFill>
                    <p:spPr>
                      <a:xfrm>
                        <a:off x="4932363" y="5805488"/>
                        <a:ext cx="411162" cy="1052512"/>
                      </a:xfrm>
                      <a:prstGeom prst="rect">
                        <a:avLst/>
                      </a:prstGeom>
                      <a:noFill/>
                      <a:ln w="38100">
                        <a:noFill/>
                        <a:miter/>
                      </a:ln>
                    </p:spPr>
                  </p:pic>
                </p:oleObj>
              </mc:Fallback>
            </mc:AlternateContent>
          </a:graphicData>
        </a:graphic>
      </p:graphicFrame>
      <p:sp>
        <p:nvSpPr>
          <p:cNvPr id="48153" name="矩形 57369"/>
          <p:cNvSpPr/>
          <p:nvPr/>
        </p:nvSpPr>
        <p:spPr>
          <a:xfrm>
            <a:off x="0" y="0"/>
            <a:ext cx="9144000" cy="0"/>
          </a:xfrm>
          <a:prstGeom prst="rect">
            <a:avLst/>
          </a:prstGeom>
          <a:noFill/>
          <a:ln w="9525">
            <a:noFill/>
          </a:ln>
        </p:spPr>
        <p:txBody>
          <a:bodyPr anchor="t"/>
          <a:p>
            <a:endParaRPr lang="zh-CN" altLang="en-US">
              <a:latin typeface="Arial" panose="020B0604020202020204" pitchFamily="34" charset="0"/>
              <a:ea typeface="宋体" panose="02010600030101010101" pitchFamily="2" charset="-122"/>
            </a:endParaRPr>
          </a:p>
        </p:txBody>
      </p:sp>
      <p:graphicFrame>
        <p:nvGraphicFramePr>
          <p:cNvPr id="57371" name="对象 57370" descr="21世纪教育网 -- 中国最大型、最专业的中小学教育资源门户网站"/>
          <p:cNvGraphicFramePr/>
          <p:nvPr/>
        </p:nvGraphicFramePr>
        <p:xfrm>
          <a:off x="5724525" y="5746750"/>
          <a:ext cx="433388" cy="1111250"/>
        </p:xfrm>
        <a:graphic>
          <a:graphicData uri="http://schemas.openxmlformats.org/presentationml/2006/ole">
            <mc:AlternateContent xmlns:mc="http://schemas.openxmlformats.org/markup-compatibility/2006">
              <mc:Choice xmlns:v="urn:schemas-microsoft-com:vml" Requires="v">
                <p:oleObj spid="_x0000_s3103" name="" r:id="rId5" imgW="152400" imgH="393700" progId="Equation.DSMT4">
                  <p:embed/>
                </p:oleObj>
              </mc:Choice>
              <mc:Fallback>
                <p:oleObj name="" r:id="rId5" imgW="152400" imgH="393700" progId="Equation.DSMT4">
                  <p:embed/>
                  <p:pic>
                    <p:nvPicPr>
                      <p:cNvPr id="0" name="图片 3102"/>
                      <p:cNvPicPr/>
                      <p:nvPr/>
                    </p:nvPicPr>
                    <p:blipFill>
                      <a:blip r:embed="rId6"/>
                      <a:stretch>
                        <a:fillRect/>
                      </a:stretch>
                    </p:blipFill>
                    <p:spPr>
                      <a:xfrm>
                        <a:off x="5724525" y="5746750"/>
                        <a:ext cx="433388" cy="1111250"/>
                      </a:xfrm>
                      <a:prstGeom prst="rect">
                        <a:avLst/>
                      </a:prstGeom>
                      <a:noFill/>
                      <a:ln w="38100">
                        <a:noFill/>
                        <a:miter/>
                      </a:ln>
                    </p:spPr>
                  </p:pic>
                </p:oleObj>
              </mc:Fallback>
            </mc:AlternateContent>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7349"/>
                                        </p:tgtEl>
                                        <p:attrNameLst>
                                          <p:attrName>style.visibility</p:attrName>
                                        </p:attrNameLst>
                                      </p:cBhvr>
                                      <p:to>
                                        <p:strVal val="visible"/>
                                      </p:to>
                                    </p:set>
                                    <p:anim calcmode="lin" valueType="num">
                                      <p:cBhvr additive="base">
                                        <p:cTn id="7" dur="500" fill="hold"/>
                                        <p:tgtEl>
                                          <p:spTgt spid="57349"/>
                                        </p:tgtEl>
                                        <p:attrNameLst>
                                          <p:attrName>ppt_x</p:attrName>
                                        </p:attrNameLst>
                                      </p:cBhvr>
                                      <p:tavLst>
                                        <p:tav tm="0">
                                          <p:val>
                                            <p:strVal val="#ppt_x"/>
                                          </p:val>
                                        </p:tav>
                                        <p:tav tm="100000">
                                          <p:val>
                                            <p:strVal val="#ppt_x"/>
                                          </p:val>
                                        </p:tav>
                                      </p:tavLst>
                                    </p:anim>
                                    <p:anim calcmode="lin" valueType="num">
                                      <p:cBhvr additive="base">
                                        <p:cTn id="8" dur="500" fill="hold"/>
                                        <p:tgtEl>
                                          <p:spTgt spid="5734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57365"/>
                                        </p:tgtEl>
                                        <p:attrNameLst>
                                          <p:attrName>style.visibility</p:attrName>
                                        </p:attrNameLst>
                                      </p:cBhvr>
                                      <p:to>
                                        <p:strVal val="visible"/>
                                      </p:to>
                                    </p:set>
                                    <p:anim calcmode="lin" valueType="num">
                                      <p:cBhvr additive="base">
                                        <p:cTn id="13" dur="500" fill="hold"/>
                                        <p:tgtEl>
                                          <p:spTgt spid="57365"/>
                                        </p:tgtEl>
                                        <p:attrNameLst>
                                          <p:attrName>ppt_x</p:attrName>
                                        </p:attrNameLst>
                                      </p:cBhvr>
                                      <p:tavLst>
                                        <p:tav tm="0">
                                          <p:val>
                                            <p:strVal val="#ppt_x"/>
                                          </p:val>
                                        </p:tav>
                                        <p:tav tm="100000">
                                          <p:val>
                                            <p:strVal val="#ppt_x"/>
                                          </p:val>
                                        </p:tav>
                                      </p:tavLst>
                                    </p:anim>
                                    <p:anim calcmode="lin" valueType="num">
                                      <p:cBhvr additive="base">
                                        <p:cTn id="14" dur="500" fill="hold"/>
                                        <p:tgtEl>
                                          <p:spTgt spid="57365"/>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57350"/>
                                        </p:tgtEl>
                                        <p:attrNameLst>
                                          <p:attrName>style.visibility</p:attrName>
                                        </p:attrNameLst>
                                      </p:cBhvr>
                                      <p:to>
                                        <p:strVal val="visible"/>
                                      </p:to>
                                    </p:set>
                                    <p:anim calcmode="lin" valueType="num">
                                      <p:cBhvr additive="base">
                                        <p:cTn id="19" dur="500" fill="hold"/>
                                        <p:tgtEl>
                                          <p:spTgt spid="57350"/>
                                        </p:tgtEl>
                                        <p:attrNameLst>
                                          <p:attrName>ppt_x</p:attrName>
                                        </p:attrNameLst>
                                      </p:cBhvr>
                                      <p:tavLst>
                                        <p:tav tm="0">
                                          <p:val>
                                            <p:strVal val="#ppt_x"/>
                                          </p:val>
                                        </p:tav>
                                        <p:tav tm="100000">
                                          <p:val>
                                            <p:strVal val="#ppt_x"/>
                                          </p:val>
                                        </p:tav>
                                      </p:tavLst>
                                    </p:anim>
                                    <p:anim calcmode="lin" valueType="num">
                                      <p:cBhvr additive="base">
                                        <p:cTn id="20" dur="500" fill="hold"/>
                                        <p:tgtEl>
                                          <p:spTgt spid="57350"/>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57367"/>
                                        </p:tgtEl>
                                        <p:attrNameLst>
                                          <p:attrName>style.visibility</p:attrName>
                                        </p:attrNameLst>
                                      </p:cBhvr>
                                      <p:to>
                                        <p:strVal val="visible"/>
                                      </p:to>
                                    </p:set>
                                    <p:anim calcmode="lin" valueType="num">
                                      <p:cBhvr additive="base">
                                        <p:cTn id="25" dur="500" fill="hold"/>
                                        <p:tgtEl>
                                          <p:spTgt spid="57367"/>
                                        </p:tgtEl>
                                        <p:attrNameLst>
                                          <p:attrName>ppt_x</p:attrName>
                                        </p:attrNameLst>
                                      </p:cBhvr>
                                      <p:tavLst>
                                        <p:tav tm="0">
                                          <p:val>
                                            <p:strVal val="#ppt_x"/>
                                          </p:val>
                                        </p:tav>
                                        <p:tav tm="100000">
                                          <p:val>
                                            <p:strVal val="#ppt_x"/>
                                          </p:val>
                                        </p:tav>
                                      </p:tavLst>
                                    </p:anim>
                                    <p:anim calcmode="lin" valueType="num">
                                      <p:cBhvr additive="base">
                                        <p:cTn id="26" dur="500" fill="hold"/>
                                        <p:tgtEl>
                                          <p:spTgt spid="57367"/>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57351"/>
                                        </p:tgtEl>
                                        <p:attrNameLst>
                                          <p:attrName>style.visibility</p:attrName>
                                        </p:attrNameLst>
                                      </p:cBhvr>
                                      <p:to>
                                        <p:strVal val="visible"/>
                                      </p:to>
                                    </p:set>
                                    <p:anim calcmode="lin" valueType="num">
                                      <p:cBhvr additive="base">
                                        <p:cTn id="31" dur="500" fill="hold"/>
                                        <p:tgtEl>
                                          <p:spTgt spid="57351"/>
                                        </p:tgtEl>
                                        <p:attrNameLst>
                                          <p:attrName>ppt_x</p:attrName>
                                        </p:attrNameLst>
                                      </p:cBhvr>
                                      <p:tavLst>
                                        <p:tav tm="0">
                                          <p:val>
                                            <p:strVal val="#ppt_x"/>
                                          </p:val>
                                        </p:tav>
                                        <p:tav tm="100000">
                                          <p:val>
                                            <p:strVal val="#ppt_x"/>
                                          </p:val>
                                        </p:tav>
                                      </p:tavLst>
                                    </p:anim>
                                    <p:anim calcmode="lin" valueType="num">
                                      <p:cBhvr additive="base">
                                        <p:cTn id="32" dur="500" fill="hold"/>
                                        <p:tgtEl>
                                          <p:spTgt spid="57351"/>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57352"/>
                                        </p:tgtEl>
                                        <p:attrNameLst>
                                          <p:attrName>style.visibility</p:attrName>
                                        </p:attrNameLst>
                                      </p:cBhvr>
                                      <p:to>
                                        <p:strVal val="visible"/>
                                      </p:to>
                                    </p:set>
                                    <p:anim calcmode="lin" valueType="num">
                                      <p:cBhvr additive="base">
                                        <p:cTn id="37" dur="500" fill="hold"/>
                                        <p:tgtEl>
                                          <p:spTgt spid="57352"/>
                                        </p:tgtEl>
                                        <p:attrNameLst>
                                          <p:attrName>ppt_x</p:attrName>
                                        </p:attrNameLst>
                                      </p:cBhvr>
                                      <p:tavLst>
                                        <p:tav tm="0">
                                          <p:val>
                                            <p:strVal val="#ppt_x"/>
                                          </p:val>
                                        </p:tav>
                                        <p:tav tm="100000">
                                          <p:val>
                                            <p:strVal val="#ppt_x"/>
                                          </p:val>
                                        </p:tav>
                                      </p:tavLst>
                                    </p:anim>
                                    <p:anim calcmode="lin" valueType="num">
                                      <p:cBhvr additive="base">
                                        <p:cTn id="38" dur="500" fill="hold"/>
                                        <p:tgtEl>
                                          <p:spTgt spid="57352"/>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nodeType="clickEffect">
                                  <p:stCondLst>
                                    <p:cond delay="0"/>
                                  </p:stCondLst>
                                  <p:childTnLst>
                                    <p:set>
                                      <p:cBhvr>
                                        <p:cTn id="42" dur="1" fill="hold">
                                          <p:stCondLst>
                                            <p:cond delay="0"/>
                                          </p:stCondLst>
                                        </p:cTn>
                                        <p:tgtEl>
                                          <p:spTgt spid="57369"/>
                                        </p:tgtEl>
                                        <p:attrNameLst>
                                          <p:attrName>style.visibility</p:attrName>
                                        </p:attrNameLst>
                                      </p:cBhvr>
                                      <p:to>
                                        <p:strVal val="visible"/>
                                      </p:to>
                                    </p:set>
                                    <p:anim calcmode="lin" valueType="num">
                                      <p:cBhvr additive="base">
                                        <p:cTn id="43" dur="500" fill="hold"/>
                                        <p:tgtEl>
                                          <p:spTgt spid="57369"/>
                                        </p:tgtEl>
                                        <p:attrNameLst>
                                          <p:attrName>ppt_x</p:attrName>
                                        </p:attrNameLst>
                                      </p:cBhvr>
                                      <p:tavLst>
                                        <p:tav tm="0">
                                          <p:val>
                                            <p:strVal val="#ppt_x"/>
                                          </p:val>
                                        </p:tav>
                                        <p:tav tm="100000">
                                          <p:val>
                                            <p:strVal val="#ppt_x"/>
                                          </p:val>
                                        </p:tav>
                                      </p:tavLst>
                                    </p:anim>
                                    <p:anim calcmode="lin" valueType="num">
                                      <p:cBhvr additive="base">
                                        <p:cTn id="44" dur="500" fill="hold"/>
                                        <p:tgtEl>
                                          <p:spTgt spid="57369"/>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nodeType="clickEffect">
                                  <p:stCondLst>
                                    <p:cond delay="0"/>
                                  </p:stCondLst>
                                  <p:childTnLst>
                                    <p:set>
                                      <p:cBhvr>
                                        <p:cTn id="48" dur="1" fill="hold">
                                          <p:stCondLst>
                                            <p:cond delay="0"/>
                                          </p:stCondLst>
                                        </p:cTn>
                                        <p:tgtEl>
                                          <p:spTgt spid="57371"/>
                                        </p:tgtEl>
                                        <p:attrNameLst>
                                          <p:attrName>style.visibility</p:attrName>
                                        </p:attrNameLst>
                                      </p:cBhvr>
                                      <p:to>
                                        <p:strVal val="visible"/>
                                      </p:to>
                                    </p:set>
                                    <p:anim calcmode="lin" valueType="num">
                                      <p:cBhvr additive="base">
                                        <p:cTn id="49" dur="500" fill="hold"/>
                                        <p:tgtEl>
                                          <p:spTgt spid="57371"/>
                                        </p:tgtEl>
                                        <p:attrNameLst>
                                          <p:attrName>ppt_x</p:attrName>
                                        </p:attrNameLst>
                                      </p:cBhvr>
                                      <p:tavLst>
                                        <p:tav tm="0">
                                          <p:val>
                                            <p:strVal val="#ppt_x"/>
                                          </p:val>
                                        </p:tav>
                                        <p:tav tm="100000">
                                          <p:val>
                                            <p:strVal val="#ppt_x"/>
                                          </p:val>
                                        </p:tav>
                                      </p:tavLst>
                                    </p:anim>
                                    <p:anim calcmode="lin" valueType="num">
                                      <p:cBhvr additive="base">
                                        <p:cTn id="50" dur="500" fill="hold"/>
                                        <p:tgtEl>
                                          <p:spTgt spid="5737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349" grpId="0"/>
      <p:bldP spid="57350" grpId="0"/>
      <p:bldP spid="57351" grpId="0"/>
      <p:bldP spid="57365" grpId="0"/>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9153" name="文本框 58369"/>
          <p:cNvSpPr txBox="1"/>
          <p:nvPr/>
        </p:nvSpPr>
        <p:spPr>
          <a:xfrm>
            <a:off x="0" y="188913"/>
            <a:ext cx="4643438" cy="579437"/>
          </a:xfrm>
          <a:prstGeom prst="rect">
            <a:avLst/>
          </a:prstGeom>
          <a:noFill/>
          <a:ln w="9525">
            <a:noFill/>
          </a:ln>
        </p:spPr>
        <p:txBody>
          <a:bodyPr anchor="t">
            <a:spAutoFit/>
          </a:bodyPr>
          <a:p>
            <a:pPr>
              <a:spcBef>
                <a:spcPct val="50000"/>
              </a:spcBef>
            </a:pPr>
            <a:r>
              <a:rPr lang="zh-CN" altLang="en-US" sz="3200" dirty="0">
                <a:solidFill>
                  <a:srgbClr val="FF0000"/>
                </a:solidFill>
                <a:latin typeface="Arial" panose="020B0604020202020204" pitchFamily="34" charset="0"/>
                <a:ea typeface="黑体" panose="02010609060101010101" pitchFamily="49" charset="-122"/>
              </a:rPr>
              <a:t>拓展提高：</a:t>
            </a:r>
            <a:endParaRPr lang="zh-CN" altLang="en-US" sz="3200" dirty="0">
              <a:solidFill>
                <a:srgbClr val="FF0000"/>
              </a:solidFill>
              <a:latin typeface="Arial" panose="020B0604020202020204" pitchFamily="34" charset="0"/>
              <a:ea typeface="黑体" panose="02010609060101010101" pitchFamily="49" charset="-122"/>
            </a:endParaRPr>
          </a:p>
        </p:txBody>
      </p:sp>
      <p:sp>
        <p:nvSpPr>
          <p:cNvPr id="49154" name="文本框 58370"/>
          <p:cNvSpPr txBox="1"/>
          <p:nvPr/>
        </p:nvSpPr>
        <p:spPr>
          <a:xfrm>
            <a:off x="250825" y="836613"/>
            <a:ext cx="8642350" cy="3508375"/>
          </a:xfrm>
          <a:prstGeom prst="rect">
            <a:avLst/>
          </a:prstGeom>
          <a:noFill/>
          <a:ln w="9525">
            <a:noFill/>
          </a:ln>
        </p:spPr>
        <p:txBody>
          <a:bodyPr anchor="t">
            <a:spAutoFit/>
          </a:bodyPr>
          <a:p>
            <a:r>
              <a:rPr lang="en-US" altLang="zh-CN" sz="2800" dirty="0">
                <a:solidFill>
                  <a:srgbClr val="0000FF"/>
                </a:solidFill>
                <a:latin typeface="黑体" panose="02010609060101010101" pitchFamily="49" charset="-122"/>
                <a:ea typeface="黑体" panose="02010609060101010101" pitchFamily="49" charset="-122"/>
              </a:rPr>
              <a:t>1</a:t>
            </a:r>
            <a:r>
              <a:rPr lang="zh-CN" altLang="en-US" sz="2800" dirty="0">
                <a:solidFill>
                  <a:srgbClr val="0000FF"/>
                </a:solidFill>
                <a:latin typeface="黑体" panose="02010609060101010101" pitchFamily="49" charset="-122"/>
                <a:ea typeface="黑体" panose="02010609060101010101" pitchFamily="49" charset="-122"/>
              </a:rPr>
              <a:t>．在英语句子“</a:t>
            </a:r>
            <a:r>
              <a:rPr lang="en-US" altLang="zh-CN" sz="2800" dirty="0">
                <a:solidFill>
                  <a:srgbClr val="0000FF"/>
                </a:solidFill>
                <a:latin typeface="黑体" panose="02010609060101010101" pitchFamily="49" charset="-122"/>
                <a:ea typeface="黑体" panose="02010609060101010101" pitchFamily="49" charset="-122"/>
              </a:rPr>
              <a:t>Wish  you  success!”</a:t>
            </a:r>
            <a:r>
              <a:rPr lang="zh-CN" altLang="en-US" sz="2800" dirty="0">
                <a:solidFill>
                  <a:srgbClr val="0000FF"/>
                </a:solidFill>
                <a:latin typeface="黑体" panose="02010609060101010101" pitchFamily="49" charset="-122"/>
                <a:ea typeface="黑体" panose="02010609060101010101" pitchFamily="49" charset="-122"/>
              </a:rPr>
              <a:t>（祝你成功！）中任选一个字母，这个字母为“</a:t>
            </a:r>
            <a:r>
              <a:rPr lang="en-US" altLang="zh-CN" sz="2800" dirty="0">
                <a:solidFill>
                  <a:srgbClr val="0000FF"/>
                </a:solidFill>
                <a:latin typeface="黑体" panose="02010609060101010101" pitchFamily="49" charset="-122"/>
                <a:ea typeface="黑体" panose="02010609060101010101" pitchFamily="49" charset="-122"/>
              </a:rPr>
              <a:t>s”</a:t>
            </a:r>
            <a:r>
              <a:rPr lang="zh-CN" altLang="en-US" sz="2800" dirty="0">
                <a:solidFill>
                  <a:srgbClr val="0000FF"/>
                </a:solidFill>
                <a:latin typeface="黑体" panose="02010609060101010101" pitchFamily="49" charset="-122"/>
                <a:ea typeface="黑体" panose="02010609060101010101" pitchFamily="49" charset="-122"/>
              </a:rPr>
              <a:t>的概率是</a:t>
            </a:r>
            <a:r>
              <a:rPr lang="en-US" altLang="zh-CN" sz="2800" u="sng">
                <a:solidFill>
                  <a:srgbClr val="0000FF"/>
                </a:solidFill>
                <a:latin typeface="黑体" panose="02010609060101010101" pitchFamily="49" charset="-122"/>
                <a:ea typeface="黑体" panose="02010609060101010101" pitchFamily="49" charset="-122"/>
              </a:rPr>
              <a:t>________</a:t>
            </a:r>
            <a:r>
              <a:rPr lang="zh-CN" altLang="en-US" sz="2800" dirty="0">
                <a:solidFill>
                  <a:srgbClr val="0000FF"/>
                </a:solidFill>
                <a:latin typeface="黑体" panose="02010609060101010101" pitchFamily="49" charset="-122"/>
                <a:ea typeface="黑体" panose="02010609060101010101" pitchFamily="49" charset="-122"/>
              </a:rPr>
              <a:t>．</a:t>
            </a:r>
            <a:endParaRPr lang="zh-CN" altLang="en-US" sz="2800" dirty="0">
              <a:solidFill>
                <a:srgbClr val="0000FF"/>
              </a:solidFill>
              <a:latin typeface="黑体" panose="02010609060101010101" pitchFamily="49" charset="-122"/>
              <a:ea typeface="黑体" panose="02010609060101010101" pitchFamily="49" charset="-122"/>
            </a:endParaRPr>
          </a:p>
          <a:p>
            <a:r>
              <a:rPr lang="en-US" altLang="zh-CN" sz="2800" dirty="0">
                <a:solidFill>
                  <a:srgbClr val="0000FF"/>
                </a:solidFill>
                <a:latin typeface="黑体" panose="02010609060101010101" pitchFamily="49" charset="-122"/>
                <a:ea typeface="黑体" panose="02010609060101010101" pitchFamily="49" charset="-122"/>
              </a:rPr>
              <a:t>2</a:t>
            </a:r>
            <a:r>
              <a:rPr lang="zh-CN" altLang="en-US" sz="2800" dirty="0">
                <a:solidFill>
                  <a:srgbClr val="0000FF"/>
                </a:solidFill>
                <a:latin typeface="黑体" panose="02010609060101010101" pitchFamily="49" charset="-122"/>
                <a:ea typeface="黑体" panose="02010609060101010101" pitchFamily="49" charset="-122"/>
              </a:rPr>
              <a:t>．</a:t>
            </a:r>
            <a:r>
              <a:rPr lang="zh-CN" altLang="en-GB" sz="2800" dirty="0">
                <a:solidFill>
                  <a:srgbClr val="0000FF"/>
                </a:solidFill>
                <a:latin typeface="黑体" panose="02010609060101010101" pitchFamily="49" charset="-122"/>
                <a:ea typeface="黑体" panose="02010609060101010101" pitchFamily="49" charset="-122"/>
              </a:rPr>
              <a:t>下列事件发生的概率为</a:t>
            </a:r>
            <a:r>
              <a:rPr lang="en-GB" altLang="zh-CN" sz="2800">
                <a:solidFill>
                  <a:srgbClr val="0000FF"/>
                </a:solidFill>
                <a:latin typeface="黑体" panose="02010609060101010101" pitchFamily="49" charset="-122"/>
                <a:ea typeface="黑体" panose="02010609060101010101" pitchFamily="49" charset="-122"/>
              </a:rPr>
              <a:t>0</a:t>
            </a:r>
            <a:r>
              <a:rPr lang="zh-CN" altLang="en-GB" sz="2800" dirty="0">
                <a:solidFill>
                  <a:srgbClr val="0000FF"/>
                </a:solidFill>
                <a:latin typeface="黑体" panose="02010609060101010101" pitchFamily="49" charset="-122"/>
                <a:ea typeface="黑体" panose="02010609060101010101" pitchFamily="49" charset="-122"/>
              </a:rPr>
              <a:t>的是（   ）</a:t>
            </a:r>
            <a:endParaRPr lang="zh-CN" altLang="en-GB" sz="2800" dirty="0">
              <a:solidFill>
                <a:srgbClr val="0000FF"/>
              </a:solidFill>
              <a:latin typeface="黑体" panose="02010609060101010101" pitchFamily="49" charset="-122"/>
              <a:ea typeface="黑体" panose="02010609060101010101" pitchFamily="49" charset="-122"/>
            </a:endParaRPr>
          </a:p>
          <a:p>
            <a:r>
              <a:rPr lang="en-GB" altLang="zh-CN" sz="2800">
                <a:solidFill>
                  <a:srgbClr val="0000FF"/>
                </a:solidFill>
                <a:latin typeface="黑体" panose="02010609060101010101" pitchFamily="49" charset="-122"/>
                <a:ea typeface="黑体" panose="02010609060101010101" pitchFamily="49" charset="-122"/>
              </a:rPr>
              <a:t>A</a:t>
            </a:r>
            <a:r>
              <a:rPr lang="zh-CN" altLang="en-GB" sz="2800" dirty="0">
                <a:solidFill>
                  <a:srgbClr val="0000FF"/>
                </a:solidFill>
                <a:latin typeface="黑体" panose="02010609060101010101" pitchFamily="49" charset="-122"/>
                <a:ea typeface="黑体" panose="02010609060101010101" pitchFamily="49" charset="-122"/>
              </a:rPr>
              <a:t>、随意掷一枚均匀的硬币两次，至少有一次反面朝上</a:t>
            </a:r>
            <a:endParaRPr lang="zh-CN" altLang="en-GB" sz="2800" dirty="0">
              <a:solidFill>
                <a:srgbClr val="0000FF"/>
              </a:solidFill>
              <a:latin typeface="黑体" panose="02010609060101010101" pitchFamily="49" charset="-122"/>
              <a:ea typeface="黑体" panose="02010609060101010101" pitchFamily="49" charset="-122"/>
            </a:endParaRPr>
          </a:p>
          <a:p>
            <a:r>
              <a:rPr lang="en-GB" altLang="zh-CN" sz="2800">
                <a:solidFill>
                  <a:srgbClr val="0000FF"/>
                </a:solidFill>
                <a:latin typeface="黑体" panose="02010609060101010101" pitchFamily="49" charset="-122"/>
                <a:ea typeface="黑体" panose="02010609060101010101" pitchFamily="49" charset="-122"/>
              </a:rPr>
              <a:t>B</a:t>
            </a:r>
            <a:r>
              <a:rPr lang="zh-CN" altLang="en-GB" sz="2800" dirty="0">
                <a:solidFill>
                  <a:srgbClr val="0000FF"/>
                </a:solidFill>
                <a:latin typeface="黑体" panose="02010609060101010101" pitchFamily="49" charset="-122"/>
                <a:ea typeface="黑体" panose="02010609060101010101" pitchFamily="49" charset="-122"/>
              </a:rPr>
              <a:t>、今年冬天黑龙江会下雪</a:t>
            </a:r>
            <a:endParaRPr lang="zh-CN" altLang="en-GB" sz="2800" dirty="0">
              <a:solidFill>
                <a:srgbClr val="0000FF"/>
              </a:solidFill>
              <a:latin typeface="黑体" panose="02010609060101010101" pitchFamily="49" charset="-122"/>
              <a:ea typeface="黑体" panose="02010609060101010101" pitchFamily="49" charset="-122"/>
            </a:endParaRPr>
          </a:p>
          <a:p>
            <a:r>
              <a:rPr lang="en-GB" altLang="zh-CN" sz="2800">
                <a:solidFill>
                  <a:srgbClr val="0000FF"/>
                </a:solidFill>
                <a:latin typeface="黑体" panose="02010609060101010101" pitchFamily="49" charset="-122"/>
                <a:ea typeface="黑体" panose="02010609060101010101" pitchFamily="49" charset="-122"/>
              </a:rPr>
              <a:t>C</a:t>
            </a:r>
            <a:r>
              <a:rPr lang="zh-CN" altLang="en-GB" sz="2800" dirty="0">
                <a:solidFill>
                  <a:srgbClr val="0000FF"/>
                </a:solidFill>
                <a:latin typeface="黑体" panose="02010609060101010101" pitchFamily="49" charset="-122"/>
                <a:ea typeface="黑体" panose="02010609060101010101" pitchFamily="49" charset="-122"/>
              </a:rPr>
              <a:t>、随意掷两个均匀的骰子，朝上面的点数之和为</a:t>
            </a:r>
            <a:r>
              <a:rPr lang="en-GB" altLang="zh-CN" sz="2800">
                <a:solidFill>
                  <a:srgbClr val="0000FF"/>
                </a:solidFill>
                <a:latin typeface="黑体" panose="02010609060101010101" pitchFamily="49" charset="-122"/>
                <a:ea typeface="黑体" panose="02010609060101010101" pitchFamily="49" charset="-122"/>
              </a:rPr>
              <a:t>1</a:t>
            </a:r>
            <a:endParaRPr lang="en-GB" altLang="zh-CN" sz="2800">
              <a:solidFill>
                <a:srgbClr val="0000FF"/>
              </a:solidFill>
              <a:latin typeface="黑体" panose="02010609060101010101" pitchFamily="49" charset="-122"/>
              <a:ea typeface="黑体" panose="02010609060101010101" pitchFamily="49" charset="-122"/>
            </a:endParaRPr>
          </a:p>
          <a:p>
            <a:r>
              <a:rPr lang="en-GB" altLang="zh-CN" sz="2800">
                <a:solidFill>
                  <a:srgbClr val="0000FF"/>
                </a:solidFill>
                <a:latin typeface="黑体" panose="02010609060101010101" pitchFamily="49" charset="-122"/>
                <a:ea typeface="黑体" panose="02010609060101010101" pitchFamily="49" charset="-122"/>
              </a:rPr>
              <a:t>D</a:t>
            </a:r>
            <a:r>
              <a:rPr lang="zh-CN" altLang="en-GB" sz="2800" dirty="0">
                <a:solidFill>
                  <a:srgbClr val="0000FF"/>
                </a:solidFill>
                <a:latin typeface="黑体" panose="02010609060101010101" pitchFamily="49" charset="-122"/>
                <a:ea typeface="黑体" panose="02010609060101010101" pitchFamily="49" charset="-122"/>
              </a:rPr>
              <a:t>、一个转盘被分成</a:t>
            </a:r>
            <a:r>
              <a:rPr lang="en-GB" altLang="zh-CN" sz="2800">
                <a:solidFill>
                  <a:srgbClr val="0000FF"/>
                </a:solidFill>
                <a:latin typeface="黑体" panose="02010609060101010101" pitchFamily="49" charset="-122"/>
                <a:ea typeface="黑体" panose="02010609060101010101" pitchFamily="49" charset="-122"/>
              </a:rPr>
              <a:t>6</a:t>
            </a:r>
            <a:r>
              <a:rPr lang="zh-CN" altLang="en-GB" sz="2800" dirty="0">
                <a:solidFill>
                  <a:srgbClr val="0000FF"/>
                </a:solidFill>
                <a:latin typeface="黑体" panose="02010609060101010101" pitchFamily="49" charset="-122"/>
                <a:ea typeface="黑体" panose="02010609060101010101" pitchFamily="49" charset="-122"/>
              </a:rPr>
              <a:t>个扇形，按红、白、白、红、红、白排列，转动转盘，指针停在红色区域</a:t>
            </a:r>
            <a:r>
              <a:rPr lang="en-GB" altLang="zh-CN" sz="2800">
                <a:solidFill>
                  <a:srgbClr val="0000FF"/>
                </a:solidFill>
                <a:latin typeface="黑体" panose="02010609060101010101" pitchFamily="49" charset="-122"/>
                <a:ea typeface="黑体" panose="02010609060101010101" pitchFamily="49" charset="-122"/>
              </a:rPr>
              <a:t>.</a:t>
            </a:r>
            <a:endParaRPr lang="zh-CN" altLang="en-US" sz="2800">
              <a:solidFill>
                <a:srgbClr val="0000FF"/>
              </a:solidFill>
              <a:latin typeface="黑体" panose="02010609060101010101" pitchFamily="49" charset="-122"/>
              <a:ea typeface="黑体" panose="02010609060101010101" pitchFamily="49" charset="-122"/>
            </a:endParaRPr>
          </a:p>
        </p:txBody>
      </p:sp>
      <p:sp>
        <p:nvSpPr>
          <p:cNvPr id="49155" name="文本框 58371"/>
          <p:cNvSpPr txBox="1"/>
          <p:nvPr/>
        </p:nvSpPr>
        <p:spPr>
          <a:xfrm>
            <a:off x="250825" y="4437063"/>
            <a:ext cx="8642350" cy="2227262"/>
          </a:xfrm>
          <a:prstGeom prst="rect">
            <a:avLst/>
          </a:prstGeom>
          <a:noFill/>
          <a:ln w="9525">
            <a:noFill/>
          </a:ln>
        </p:spPr>
        <p:txBody>
          <a:bodyPr anchor="t">
            <a:spAutoFit/>
          </a:bodyPr>
          <a:p>
            <a:r>
              <a:rPr lang="en-US" altLang="zh-CN" sz="2800" dirty="0">
                <a:solidFill>
                  <a:srgbClr val="0000FF"/>
                </a:solidFill>
                <a:latin typeface="黑体" panose="02010609060101010101" pitchFamily="49" charset="-122"/>
                <a:ea typeface="黑体" panose="02010609060101010101" pitchFamily="49" charset="-122"/>
              </a:rPr>
              <a:t>3</a:t>
            </a:r>
            <a:r>
              <a:rPr lang="zh-CN" altLang="en-US" sz="2800" dirty="0">
                <a:solidFill>
                  <a:srgbClr val="0000FF"/>
                </a:solidFill>
                <a:latin typeface="黑体" panose="02010609060101010101" pitchFamily="49" charset="-122"/>
                <a:ea typeface="黑体" panose="02010609060101010101" pitchFamily="49" charset="-122"/>
              </a:rPr>
              <a:t>．某商店举办有奖储蓄活动，购货满</a:t>
            </a:r>
            <a:r>
              <a:rPr lang="en-US" altLang="zh-CN" sz="2800" dirty="0">
                <a:solidFill>
                  <a:srgbClr val="0000FF"/>
                </a:solidFill>
                <a:latin typeface="黑体" panose="02010609060101010101" pitchFamily="49" charset="-122"/>
                <a:ea typeface="黑体" panose="02010609060101010101" pitchFamily="49" charset="-122"/>
              </a:rPr>
              <a:t>100</a:t>
            </a:r>
            <a:r>
              <a:rPr lang="zh-CN" altLang="en-US" sz="2800" dirty="0">
                <a:solidFill>
                  <a:srgbClr val="0000FF"/>
                </a:solidFill>
                <a:latin typeface="黑体" panose="02010609060101010101" pitchFamily="49" charset="-122"/>
                <a:ea typeface="黑体" panose="02010609060101010101" pitchFamily="49" charset="-122"/>
              </a:rPr>
              <a:t>元者发对奖券一张，在</a:t>
            </a:r>
            <a:r>
              <a:rPr lang="en-US" altLang="zh-CN" sz="2800" dirty="0">
                <a:solidFill>
                  <a:srgbClr val="0000FF"/>
                </a:solidFill>
                <a:latin typeface="黑体" panose="02010609060101010101" pitchFamily="49" charset="-122"/>
                <a:ea typeface="黑体" panose="02010609060101010101" pitchFamily="49" charset="-122"/>
              </a:rPr>
              <a:t>10000</a:t>
            </a:r>
            <a:r>
              <a:rPr lang="zh-CN" altLang="en-US" sz="2800" dirty="0">
                <a:solidFill>
                  <a:srgbClr val="0000FF"/>
                </a:solidFill>
                <a:latin typeface="黑体" panose="02010609060101010101" pitchFamily="49" charset="-122"/>
                <a:ea typeface="黑体" panose="02010609060101010101" pitchFamily="49" charset="-122"/>
              </a:rPr>
              <a:t>张奖券中，设特等奖</a:t>
            </a:r>
            <a:r>
              <a:rPr lang="en-US" altLang="zh-CN" sz="2800" dirty="0">
                <a:solidFill>
                  <a:srgbClr val="0000FF"/>
                </a:solidFill>
                <a:latin typeface="黑体" panose="02010609060101010101" pitchFamily="49" charset="-122"/>
                <a:ea typeface="黑体" panose="02010609060101010101" pitchFamily="49" charset="-122"/>
              </a:rPr>
              <a:t>1</a:t>
            </a:r>
            <a:r>
              <a:rPr lang="zh-CN" altLang="en-US" sz="2800" dirty="0">
                <a:solidFill>
                  <a:srgbClr val="0000FF"/>
                </a:solidFill>
                <a:latin typeface="黑体" panose="02010609060101010101" pitchFamily="49" charset="-122"/>
                <a:ea typeface="黑体" panose="02010609060101010101" pitchFamily="49" charset="-122"/>
              </a:rPr>
              <a:t>个，一等奖</a:t>
            </a:r>
            <a:r>
              <a:rPr lang="en-US" altLang="zh-CN" sz="2800" dirty="0">
                <a:solidFill>
                  <a:srgbClr val="0000FF"/>
                </a:solidFill>
                <a:latin typeface="黑体" panose="02010609060101010101" pitchFamily="49" charset="-122"/>
                <a:ea typeface="黑体" panose="02010609060101010101" pitchFamily="49" charset="-122"/>
              </a:rPr>
              <a:t>10</a:t>
            </a:r>
            <a:r>
              <a:rPr lang="zh-CN" altLang="en-US" sz="2800" dirty="0">
                <a:solidFill>
                  <a:srgbClr val="0000FF"/>
                </a:solidFill>
                <a:latin typeface="黑体" panose="02010609060101010101" pitchFamily="49" charset="-122"/>
                <a:ea typeface="黑体" panose="02010609060101010101" pitchFamily="49" charset="-122"/>
              </a:rPr>
              <a:t>个，二等奖</a:t>
            </a:r>
            <a:r>
              <a:rPr lang="en-US" altLang="zh-CN" sz="2800" dirty="0">
                <a:solidFill>
                  <a:srgbClr val="0000FF"/>
                </a:solidFill>
                <a:latin typeface="黑体" panose="02010609060101010101" pitchFamily="49" charset="-122"/>
                <a:ea typeface="黑体" panose="02010609060101010101" pitchFamily="49" charset="-122"/>
              </a:rPr>
              <a:t>100</a:t>
            </a:r>
            <a:r>
              <a:rPr lang="zh-CN" altLang="en-US" sz="2800" dirty="0">
                <a:solidFill>
                  <a:srgbClr val="0000FF"/>
                </a:solidFill>
                <a:latin typeface="黑体" panose="02010609060101010101" pitchFamily="49" charset="-122"/>
                <a:ea typeface="黑体" panose="02010609060101010101" pitchFamily="49" charset="-122"/>
              </a:rPr>
              <a:t>个。若某人购物满</a:t>
            </a:r>
            <a:r>
              <a:rPr lang="en-US" altLang="zh-CN" sz="2800" dirty="0">
                <a:solidFill>
                  <a:srgbClr val="0000FF"/>
                </a:solidFill>
                <a:latin typeface="黑体" panose="02010609060101010101" pitchFamily="49" charset="-122"/>
                <a:ea typeface="黑体" panose="02010609060101010101" pitchFamily="49" charset="-122"/>
              </a:rPr>
              <a:t>100</a:t>
            </a:r>
            <a:r>
              <a:rPr lang="zh-CN" altLang="en-US" sz="2800" dirty="0">
                <a:solidFill>
                  <a:srgbClr val="0000FF"/>
                </a:solidFill>
                <a:latin typeface="黑体" panose="02010609060101010101" pitchFamily="49" charset="-122"/>
                <a:ea typeface="黑体" panose="02010609060101010101" pitchFamily="49" charset="-122"/>
              </a:rPr>
              <a:t>元，那么他中一等奖的概率是（   ）</a:t>
            </a:r>
            <a:endParaRPr lang="zh-CN" altLang="en-US" sz="2800" dirty="0">
              <a:solidFill>
                <a:srgbClr val="0000FF"/>
              </a:solidFill>
              <a:latin typeface="黑体" panose="02010609060101010101" pitchFamily="49" charset="-122"/>
              <a:ea typeface="黑体" panose="02010609060101010101" pitchFamily="49" charset="-122"/>
            </a:endParaRPr>
          </a:p>
          <a:p>
            <a:r>
              <a:rPr lang="en-US" altLang="zh-CN" sz="2800">
                <a:solidFill>
                  <a:srgbClr val="0000FF"/>
                </a:solidFill>
                <a:latin typeface="黑体" panose="02010609060101010101" pitchFamily="49" charset="-122"/>
                <a:ea typeface="黑体" panose="02010609060101010101" pitchFamily="49" charset="-122"/>
              </a:rPr>
              <a:t>A.     B.      C.       D.</a:t>
            </a:r>
            <a:endParaRPr lang="en-US" altLang="zh-CN" sz="2800">
              <a:solidFill>
                <a:srgbClr val="0000FF"/>
              </a:solidFill>
              <a:latin typeface="黑体" panose="02010609060101010101" pitchFamily="49" charset="-122"/>
              <a:ea typeface="黑体" panose="02010609060101010101" pitchFamily="49" charset="-122"/>
            </a:endParaRPr>
          </a:p>
        </p:txBody>
      </p:sp>
      <p:sp>
        <p:nvSpPr>
          <p:cNvPr id="49156" name="矩形 58372"/>
          <p:cNvSpPr/>
          <p:nvPr/>
        </p:nvSpPr>
        <p:spPr>
          <a:xfrm>
            <a:off x="0" y="0"/>
            <a:ext cx="9144000" cy="0"/>
          </a:xfrm>
          <a:prstGeom prst="rect">
            <a:avLst/>
          </a:prstGeom>
          <a:noFill/>
          <a:ln w="9525">
            <a:noFill/>
          </a:ln>
        </p:spPr>
        <p:txBody>
          <a:bodyPr anchor="t"/>
          <a:p>
            <a:endParaRPr lang="zh-CN" altLang="en-US">
              <a:latin typeface="Arial" panose="020B0604020202020204" pitchFamily="34" charset="0"/>
              <a:ea typeface="宋体" panose="02010600030101010101" pitchFamily="2" charset="-122"/>
            </a:endParaRPr>
          </a:p>
        </p:txBody>
      </p:sp>
      <p:graphicFrame>
        <p:nvGraphicFramePr>
          <p:cNvPr id="49157" name="对象 58373" descr="21世纪教育网 -- 中国最大型、最专业的中小学教育资源门户网站"/>
          <p:cNvGraphicFramePr/>
          <p:nvPr/>
        </p:nvGraphicFramePr>
        <p:xfrm>
          <a:off x="827088" y="6308725"/>
          <a:ext cx="388937" cy="549275"/>
        </p:xfrm>
        <a:graphic>
          <a:graphicData uri="http://schemas.openxmlformats.org/presentationml/2006/ole">
            <mc:AlternateContent xmlns:mc="http://schemas.openxmlformats.org/markup-compatibility/2006">
              <mc:Choice xmlns:v="urn:schemas-microsoft-com:vml" Requires="v">
                <p:oleObj spid="_x0000_s3100" name="" r:id="rId1" imgW="279400" imgH="393700" progId="Equation.DSMT4">
                  <p:embed/>
                </p:oleObj>
              </mc:Choice>
              <mc:Fallback>
                <p:oleObj name="" r:id="rId1" imgW="279400" imgH="393700" progId="Equation.DSMT4">
                  <p:embed/>
                  <p:pic>
                    <p:nvPicPr>
                      <p:cNvPr id="0" name="图片 3099"/>
                      <p:cNvPicPr/>
                      <p:nvPr/>
                    </p:nvPicPr>
                    <p:blipFill>
                      <a:blip r:embed="rId2"/>
                      <a:stretch>
                        <a:fillRect/>
                      </a:stretch>
                    </p:blipFill>
                    <p:spPr>
                      <a:xfrm>
                        <a:off x="827088" y="6308725"/>
                        <a:ext cx="388937" cy="549275"/>
                      </a:xfrm>
                      <a:prstGeom prst="rect">
                        <a:avLst/>
                      </a:prstGeom>
                      <a:noFill/>
                      <a:ln w="38100">
                        <a:noFill/>
                        <a:miter/>
                      </a:ln>
                    </p:spPr>
                  </p:pic>
                </p:oleObj>
              </mc:Fallback>
            </mc:AlternateContent>
          </a:graphicData>
        </a:graphic>
      </p:graphicFrame>
      <p:sp>
        <p:nvSpPr>
          <p:cNvPr id="49158" name="矩形 58374"/>
          <p:cNvSpPr/>
          <p:nvPr/>
        </p:nvSpPr>
        <p:spPr>
          <a:xfrm>
            <a:off x="0" y="0"/>
            <a:ext cx="9144000" cy="0"/>
          </a:xfrm>
          <a:prstGeom prst="rect">
            <a:avLst/>
          </a:prstGeom>
          <a:noFill/>
          <a:ln w="9525">
            <a:noFill/>
          </a:ln>
        </p:spPr>
        <p:txBody>
          <a:bodyPr anchor="t"/>
          <a:p>
            <a:endParaRPr lang="zh-CN" altLang="en-US">
              <a:latin typeface="Arial" panose="020B0604020202020204" pitchFamily="34" charset="0"/>
              <a:ea typeface="宋体" panose="02010600030101010101" pitchFamily="2" charset="-122"/>
            </a:endParaRPr>
          </a:p>
        </p:txBody>
      </p:sp>
      <p:graphicFrame>
        <p:nvGraphicFramePr>
          <p:cNvPr id="49159" name="对象 58375" descr="21世纪教育网 -- 中国最大型、最专业的中小学教育资源门户网站"/>
          <p:cNvGraphicFramePr/>
          <p:nvPr/>
        </p:nvGraphicFramePr>
        <p:xfrm>
          <a:off x="2124075" y="6237288"/>
          <a:ext cx="560388" cy="620712"/>
        </p:xfrm>
        <a:graphic>
          <a:graphicData uri="http://schemas.openxmlformats.org/presentationml/2006/ole">
            <mc:AlternateContent xmlns:mc="http://schemas.openxmlformats.org/markup-compatibility/2006">
              <mc:Choice xmlns:v="urn:schemas-microsoft-com:vml" Requires="v">
                <p:oleObj spid="_x0000_s3104" name="" r:id="rId3" imgW="355600" imgH="393700" progId="Equation.DSMT4">
                  <p:embed/>
                </p:oleObj>
              </mc:Choice>
              <mc:Fallback>
                <p:oleObj name="" r:id="rId3" imgW="355600" imgH="393700" progId="Equation.DSMT4">
                  <p:embed/>
                  <p:pic>
                    <p:nvPicPr>
                      <p:cNvPr id="0" name="图片 3103"/>
                      <p:cNvPicPr/>
                      <p:nvPr/>
                    </p:nvPicPr>
                    <p:blipFill>
                      <a:blip r:embed="rId4"/>
                      <a:stretch>
                        <a:fillRect/>
                      </a:stretch>
                    </p:blipFill>
                    <p:spPr>
                      <a:xfrm>
                        <a:off x="2124075" y="6237288"/>
                        <a:ext cx="560388" cy="620712"/>
                      </a:xfrm>
                      <a:prstGeom prst="rect">
                        <a:avLst/>
                      </a:prstGeom>
                      <a:noFill/>
                      <a:ln w="38100">
                        <a:noFill/>
                        <a:miter/>
                      </a:ln>
                    </p:spPr>
                  </p:pic>
                </p:oleObj>
              </mc:Fallback>
            </mc:AlternateContent>
          </a:graphicData>
        </a:graphic>
      </p:graphicFrame>
      <p:sp>
        <p:nvSpPr>
          <p:cNvPr id="49160" name="矩形 58376"/>
          <p:cNvSpPr/>
          <p:nvPr/>
        </p:nvSpPr>
        <p:spPr>
          <a:xfrm>
            <a:off x="0" y="0"/>
            <a:ext cx="9144000" cy="0"/>
          </a:xfrm>
          <a:prstGeom prst="rect">
            <a:avLst/>
          </a:prstGeom>
          <a:noFill/>
          <a:ln w="9525">
            <a:noFill/>
          </a:ln>
        </p:spPr>
        <p:txBody>
          <a:bodyPr anchor="t"/>
          <a:p>
            <a:endParaRPr lang="zh-CN" altLang="en-US">
              <a:latin typeface="Arial" panose="020B0604020202020204" pitchFamily="34" charset="0"/>
              <a:ea typeface="宋体" panose="02010600030101010101" pitchFamily="2" charset="-122"/>
            </a:endParaRPr>
          </a:p>
        </p:txBody>
      </p:sp>
      <p:graphicFrame>
        <p:nvGraphicFramePr>
          <p:cNvPr id="49161" name="对象 58377" descr="21世纪教育网 -- 中国最大型、最专业的中小学教育资源门户网站"/>
          <p:cNvGraphicFramePr/>
          <p:nvPr/>
        </p:nvGraphicFramePr>
        <p:xfrm>
          <a:off x="3563938" y="6165850"/>
          <a:ext cx="576262" cy="525463"/>
        </p:xfrm>
        <a:graphic>
          <a:graphicData uri="http://schemas.openxmlformats.org/presentationml/2006/ole">
            <mc:AlternateContent xmlns:mc="http://schemas.openxmlformats.org/markup-compatibility/2006">
              <mc:Choice xmlns:v="urn:schemas-microsoft-com:vml" Requires="v">
                <p:oleObj spid="_x0000_s3105" name="" r:id="rId5" imgW="431800" imgH="393700" progId="Equation.DSMT4">
                  <p:embed/>
                </p:oleObj>
              </mc:Choice>
              <mc:Fallback>
                <p:oleObj name="" r:id="rId5" imgW="431800" imgH="393700" progId="Equation.DSMT4">
                  <p:embed/>
                  <p:pic>
                    <p:nvPicPr>
                      <p:cNvPr id="0" name="图片 3104"/>
                      <p:cNvPicPr/>
                      <p:nvPr/>
                    </p:nvPicPr>
                    <p:blipFill>
                      <a:blip r:embed="rId6"/>
                      <a:stretch>
                        <a:fillRect/>
                      </a:stretch>
                    </p:blipFill>
                    <p:spPr>
                      <a:xfrm>
                        <a:off x="3563938" y="6165850"/>
                        <a:ext cx="576262" cy="525463"/>
                      </a:xfrm>
                      <a:prstGeom prst="rect">
                        <a:avLst/>
                      </a:prstGeom>
                      <a:noFill/>
                      <a:ln w="38100">
                        <a:noFill/>
                        <a:miter/>
                      </a:ln>
                    </p:spPr>
                  </p:pic>
                </p:oleObj>
              </mc:Fallback>
            </mc:AlternateContent>
          </a:graphicData>
        </a:graphic>
      </p:graphicFrame>
      <p:sp>
        <p:nvSpPr>
          <p:cNvPr id="49162" name="矩形 58378"/>
          <p:cNvSpPr/>
          <p:nvPr/>
        </p:nvSpPr>
        <p:spPr>
          <a:xfrm>
            <a:off x="0" y="0"/>
            <a:ext cx="9144000" cy="0"/>
          </a:xfrm>
          <a:prstGeom prst="rect">
            <a:avLst/>
          </a:prstGeom>
          <a:noFill/>
          <a:ln w="9525">
            <a:noFill/>
          </a:ln>
        </p:spPr>
        <p:txBody>
          <a:bodyPr anchor="t"/>
          <a:p>
            <a:endParaRPr lang="zh-CN" altLang="en-US">
              <a:latin typeface="Arial" panose="020B0604020202020204" pitchFamily="34" charset="0"/>
              <a:ea typeface="宋体" panose="02010600030101010101" pitchFamily="2" charset="-122"/>
            </a:endParaRPr>
          </a:p>
        </p:txBody>
      </p:sp>
      <p:graphicFrame>
        <p:nvGraphicFramePr>
          <p:cNvPr id="49163" name="对象 58379" descr="21世纪教育网 -- 中国最大型、最专业的中小学教育资源门户网站"/>
          <p:cNvGraphicFramePr/>
          <p:nvPr/>
        </p:nvGraphicFramePr>
        <p:xfrm>
          <a:off x="5076825" y="6092825"/>
          <a:ext cx="647700" cy="590550"/>
        </p:xfrm>
        <a:graphic>
          <a:graphicData uri="http://schemas.openxmlformats.org/presentationml/2006/ole">
            <mc:AlternateContent xmlns:mc="http://schemas.openxmlformats.org/markup-compatibility/2006">
              <mc:Choice xmlns:v="urn:schemas-microsoft-com:vml" Requires="v">
                <p:oleObj spid="_x0000_s3106" name="" r:id="rId7" imgW="431800" imgH="393700" progId="Equation.DSMT4">
                  <p:embed/>
                </p:oleObj>
              </mc:Choice>
              <mc:Fallback>
                <p:oleObj name="" r:id="rId7" imgW="431800" imgH="393700" progId="Equation.DSMT4">
                  <p:embed/>
                  <p:pic>
                    <p:nvPicPr>
                      <p:cNvPr id="0" name="图片 3105"/>
                      <p:cNvPicPr/>
                      <p:nvPr/>
                    </p:nvPicPr>
                    <p:blipFill>
                      <a:blip r:embed="rId8"/>
                      <a:stretch>
                        <a:fillRect/>
                      </a:stretch>
                    </p:blipFill>
                    <p:spPr>
                      <a:xfrm>
                        <a:off x="5076825" y="6092825"/>
                        <a:ext cx="647700" cy="590550"/>
                      </a:xfrm>
                      <a:prstGeom prst="rect">
                        <a:avLst/>
                      </a:prstGeom>
                      <a:noFill/>
                      <a:ln w="38100">
                        <a:noFill/>
                        <a:miter/>
                      </a:ln>
                    </p:spPr>
                  </p:pic>
                </p:oleObj>
              </mc:Fallback>
            </mc:AlternateContent>
          </a:graphicData>
        </a:graphic>
      </p:graphicFrame>
      <p:graphicFrame>
        <p:nvGraphicFramePr>
          <p:cNvPr id="49164" name="内容占位符 58380"/>
          <p:cNvGraphicFramePr>
            <a:graphicFrameLocks noGrp="1"/>
          </p:cNvGraphicFramePr>
          <p:nvPr>
            <p:ph sz="half" idx="1"/>
          </p:nvPr>
        </p:nvGraphicFramePr>
        <p:xfrm>
          <a:off x="2419350" y="3754438"/>
          <a:ext cx="114300" cy="215900"/>
        </p:xfrm>
        <a:graphic>
          <a:graphicData uri="http://schemas.openxmlformats.org/presentationml/2006/ole">
            <mc:AlternateContent xmlns:mc="http://schemas.openxmlformats.org/markup-compatibility/2006">
              <mc:Choice xmlns:v="urn:schemas-microsoft-com:vml" Requires="v">
                <p:oleObj spid="_x0000_s3107" name="" r:id="rId9" imgW="114300" imgH="215900" progId="Equation.3">
                  <p:embed/>
                </p:oleObj>
              </mc:Choice>
              <mc:Fallback>
                <p:oleObj name="" r:id="rId9" imgW="114300" imgH="215900" progId="Equation.3">
                  <p:embed/>
                  <p:pic>
                    <p:nvPicPr>
                      <p:cNvPr id="0" name="图片 3106"/>
                      <p:cNvPicPr/>
                      <p:nvPr/>
                    </p:nvPicPr>
                    <p:blipFill>
                      <a:blip r:embed="rId10"/>
                      <a:stretch>
                        <a:fillRect/>
                      </a:stretch>
                    </p:blipFill>
                    <p:spPr>
                      <a:xfrm>
                        <a:off x="2419350" y="3754438"/>
                        <a:ext cx="114300" cy="215900"/>
                      </a:xfrm>
                      <a:prstGeom prst="rect">
                        <a:avLst/>
                      </a:prstGeom>
                      <a:noFill/>
                      <a:ln w="38100">
                        <a:miter/>
                      </a:ln>
                    </p:spPr>
                  </p:pic>
                </p:oleObj>
              </mc:Fallback>
            </mc:AlternateContent>
          </a:graphicData>
        </a:graphic>
      </p:graphicFrame>
      <p:graphicFrame>
        <p:nvGraphicFramePr>
          <p:cNvPr id="58382" name="内容占位符 58381"/>
          <p:cNvGraphicFramePr>
            <a:graphicFrameLocks noGrp="1"/>
          </p:cNvGraphicFramePr>
          <p:nvPr>
            <p:ph sz="half" idx="2"/>
          </p:nvPr>
        </p:nvGraphicFramePr>
        <p:xfrm>
          <a:off x="7885113" y="1268413"/>
          <a:ext cx="279400" cy="720725"/>
        </p:xfrm>
        <a:graphic>
          <a:graphicData uri="http://schemas.openxmlformats.org/presentationml/2006/ole">
            <mc:AlternateContent xmlns:mc="http://schemas.openxmlformats.org/markup-compatibility/2006">
              <mc:Choice xmlns:v="urn:schemas-microsoft-com:vml" Requires="v">
                <p:oleObj spid="_x0000_s3108" name="" r:id="rId11" imgW="152400" imgH="393700" progId="Equation.3">
                  <p:embed/>
                </p:oleObj>
              </mc:Choice>
              <mc:Fallback>
                <p:oleObj name="" r:id="rId11" imgW="152400" imgH="393700" progId="Equation.3">
                  <p:embed/>
                  <p:pic>
                    <p:nvPicPr>
                      <p:cNvPr id="0" name="图片 3107"/>
                      <p:cNvPicPr/>
                      <p:nvPr/>
                    </p:nvPicPr>
                    <p:blipFill>
                      <a:blip r:embed="rId12"/>
                      <a:stretch>
                        <a:fillRect/>
                      </a:stretch>
                    </p:blipFill>
                    <p:spPr>
                      <a:xfrm>
                        <a:off x="7885113" y="1268413"/>
                        <a:ext cx="279400" cy="720725"/>
                      </a:xfrm>
                      <a:prstGeom prst="rect">
                        <a:avLst/>
                      </a:prstGeom>
                      <a:noFill/>
                      <a:ln w="38100">
                        <a:miter/>
                      </a:ln>
                    </p:spPr>
                  </p:pic>
                </p:oleObj>
              </mc:Fallback>
            </mc:AlternateContent>
          </a:graphicData>
        </a:graphic>
      </p:graphicFrame>
      <p:sp>
        <p:nvSpPr>
          <p:cNvPr id="58383" name="文本框 58382"/>
          <p:cNvSpPr txBox="1"/>
          <p:nvPr/>
        </p:nvSpPr>
        <p:spPr>
          <a:xfrm>
            <a:off x="5651500" y="1700213"/>
            <a:ext cx="720725" cy="519112"/>
          </a:xfrm>
          <a:prstGeom prst="rect">
            <a:avLst/>
          </a:prstGeom>
          <a:noFill/>
          <a:ln w="9525">
            <a:noFill/>
          </a:ln>
        </p:spPr>
        <p:txBody>
          <a:bodyPr anchor="t">
            <a:spAutoFit/>
          </a:bodyPr>
          <a:p>
            <a:pPr>
              <a:spcBef>
                <a:spcPct val="50000"/>
              </a:spcBef>
            </a:pPr>
            <a:r>
              <a:rPr lang="en-US" altLang="zh-CN" sz="2800">
                <a:solidFill>
                  <a:srgbClr val="FF0000"/>
                </a:solidFill>
                <a:latin typeface="黑体" panose="02010609060101010101" pitchFamily="49" charset="-122"/>
                <a:ea typeface="黑体" panose="02010609060101010101" pitchFamily="49" charset="-122"/>
              </a:rPr>
              <a:t>C</a:t>
            </a:r>
            <a:endParaRPr lang="en-US" altLang="zh-CN" sz="2800">
              <a:solidFill>
                <a:srgbClr val="FF0000"/>
              </a:solidFill>
              <a:latin typeface="黑体" panose="02010609060101010101" pitchFamily="49" charset="-122"/>
              <a:ea typeface="黑体" panose="02010609060101010101" pitchFamily="49" charset="-122"/>
            </a:endParaRPr>
          </a:p>
        </p:txBody>
      </p:sp>
      <p:sp>
        <p:nvSpPr>
          <p:cNvPr id="58384" name="文本框 58383"/>
          <p:cNvSpPr txBox="1"/>
          <p:nvPr/>
        </p:nvSpPr>
        <p:spPr>
          <a:xfrm>
            <a:off x="2771775" y="5661025"/>
            <a:ext cx="433388" cy="641350"/>
          </a:xfrm>
          <a:prstGeom prst="rect">
            <a:avLst/>
          </a:prstGeom>
          <a:noFill/>
          <a:ln w="9525">
            <a:noFill/>
          </a:ln>
        </p:spPr>
        <p:txBody>
          <a:bodyPr anchor="t">
            <a:spAutoFit/>
          </a:bodyPr>
          <a:p>
            <a:pPr>
              <a:spcBef>
                <a:spcPct val="50000"/>
              </a:spcBef>
            </a:pPr>
            <a:r>
              <a:rPr lang="en-US" altLang="zh-CN" sz="3600">
                <a:solidFill>
                  <a:srgbClr val="FF0000"/>
                </a:solidFill>
                <a:latin typeface="黑体" panose="02010609060101010101" pitchFamily="49" charset="-122"/>
                <a:ea typeface="黑体" panose="02010609060101010101" pitchFamily="49" charset="-122"/>
              </a:rPr>
              <a:t>B</a:t>
            </a:r>
            <a:endParaRPr lang="en-US" altLang="zh-CN" sz="3600">
              <a:solidFill>
                <a:srgbClr val="FF0000"/>
              </a:solidFill>
              <a:latin typeface="黑体" panose="02010609060101010101" pitchFamily="49" charset="-122"/>
              <a:ea typeface="黑体" panose="02010609060101010101"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8382"/>
                                        </p:tgtEl>
                                        <p:attrNameLst>
                                          <p:attrName>style.visibility</p:attrName>
                                        </p:attrNameLst>
                                      </p:cBhvr>
                                      <p:to>
                                        <p:strVal val="visible"/>
                                      </p:to>
                                    </p:set>
                                    <p:anim calcmode="lin" valueType="num">
                                      <p:cBhvr additive="base">
                                        <p:cTn id="7" dur="500" fill="hold"/>
                                        <p:tgtEl>
                                          <p:spTgt spid="58382"/>
                                        </p:tgtEl>
                                        <p:attrNameLst>
                                          <p:attrName>ppt_x</p:attrName>
                                        </p:attrNameLst>
                                      </p:cBhvr>
                                      <p:tavLst>
                                        <p:tav tm="0">
                                          <p:val>
                                            <p:strVal val="#ppt_x"/>
                                          </p:val>
                                        </p:tav>
                                        <p:tav tm="100000">
                                          <p:val>
                                            <p:strVal val="#ppt_x"/>
                                          </p:val>
                                        </p:tav>
                                      </p:tavLst>
                                    </p:anim>
                                    <p:anim calcmode="lin" valueType="num">
                                      <p:cBhvr additive="base">
                                        <p:cTn id="8" dur="500" fill="hold"/>
                                        <p:tgtEl>
                                          <p:spTgt spid="5838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58383"/>
                                        </p:tgtEl>
                                        <p:attrNameLst>
                                          <p:attrName>style.visibility</p:attrName>
                                        </p:attrNameLst>
                                      </p:cBhvr>
                                      <p:to>
                                        <p:strVal val="visible"/>
                                      </p:to>
                                    </p:set>
                                    <p:anim calcmode="lin" valueType="num">
                                      <p:cBhvr additive="base">
                                        <p:cTn id="13" dur="500" fill="hold"/>
                                        <p:tgtEl>
                                          <p:spTgt spid="58383"/>
                                        </p:tgtEl>
                                        <p:attrNameLst>
                                          <p:attrName>ppt_x</p:attrName>
                                        </p:attrNameLst>
                                      </p:cBhvr>
                                      <p:tavLst>
                                        <p:tav tm="0">
                                          <p:val>
                                            <p:strVal val="#ppt_x"/>
                                          </p:val>
                                        </p:tav>
                                        <p:tav tm="100000">
                                          <p:val>
                                            <p:strVal val="#ppt_x"/>
                                          </p:val>
                                        </p:tav>
                                      </p:tavLst>
                                    </p:anim>
                                    <p:anim calcmode="lin" valueType="num">
                                      <p:cBhvr additive="base">
                                        <p:cTn id="14" dur="500" fill="hold"/>
                                        <p:tgtEl>
                                          <p:spTgt spid="58383"/>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58384"/>
                                        </p:tgtEl>
                                        <p:attrNameLst>
                                          <p:attrName>style.visibility</p:attrName>
                                        </p:attrNameLst>
                                      </p:cBhvr>
                                      <p:to>
                                        <p:strVal val="visible"/>
                                      </p:to>
                                    </p:set>
                                    <p:anim calcmode="lin" valueType="num">
                                      <p:cBhvr additive="base">
                                        <p:cTn id="19" dur="500" fill="hold"/>
                                        <p:tgtEl>
                                          <p:spTgt spid="58384"/>
                                        </p:tgtEl>
                                        <p:attrNameLst>
                                          <p:attrName>ppt_x</p:attrName>
                                        </p:attrNameLst>
                                      </p:cBhvr>
                                      <p:tavLst>
                                        <p:tav tm="0">
                                          <p:val>
                                            <p:strVal val="#ppt_x"/>
                                          </p:val>
                                        </p:tav>
                                        <p:tav tm="100000">
                                          <p:val>
                                            <p:strVal val="#ppt_x"/>
                                          </p:val>
                                        </p:tav>
                                      </p:tavLst>
                                    </p:anim>
                                    <p:anim calcmode="lin" valueType="num">
                                      <p:cBhvr additive="base">
                                        <p:cTn id="20" dur="500" fill="hold"/>
                                        <p:tgtEl>
                                          <p:spTgt spid="5838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383" grpId="0"/>
      <p:bldP spid="58384" grpId="0"/>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0177" name="文本框 59393"/>
          <p:cNvSpPr txBox="1"/>
          <p:nvPr/>
        </p:nvSpPr>
        <p:spPr>
          <a:xfrm>
            <a:off x="0" y="260350"/>
            <a:ext cx="8642350" cy="5940425"/>
          </a:xfrm>
          <a:prstGeom prst="rect">
            <a:avLst/>
          </a:prstGeom>
          <a:noFill/>
          <a:ln w="9525">
            <a:noFill/>
          </a:ln>
        </p:spPr>
        <p:txBody>
          <a:bodyPr anchor="t">
            <a:spAutoFit/>
          </a:bodyPr>
          <a:p>
            <a:r>
              <a:rPr lang="en-US" altLang="zh-CN" sz="3200" dirty="0">
                <a:solidFill>
                  <a:srgbClr val="FF0000"/>
                </a:solidFill>
                <a:latin typeface="黑体" panose="02010609060101010101" pitchFamily="49" charset="-122"/>
                <a:ea typeface="黑体" panose="02010609060101010101" pitchFamily="49" charset="-122"/>
              </a:rPr>
              <a:t>4.</a:t>
            </a:r>
            <a:r>
              <a:rPr lang="zh-CN" altLang="en-US" sz="3200" dirty="0">
                <a:solidFill>
                  <a:srgbClr val="FF0000"/>
                </a:solidFill>
                <a:latin typeface="黑体" panose="02010609060101010101" pitchFamily="49" charset="-122"/>
                <a:ea typeface="黑体" panose="02010609060101010101" pitchFamily="49" charset="-122"/>
              </a:rPr>
              <a:t>一个袋子中装有</a:t>
            </a:r>
            <a:r>
              <a:rPr lang="en-US" altLang="zh-CN" sz="3200" dirty="0">
                <a:solidFill>
                  <a:srgbClr val="FF0000"/>
                </a:solidFill>
                <a:latin typeface="黑体" panose="02010609060101010101" pitchFamily="49" charset="-122"/>
                <a:ea typeface="黑体" panose="02010609060101010101" pitchFamily="49" charset="-122"/>
              </a:rPr>
              <a:t>6</a:t>
            </a:r>
            <a:r>
              <a:rPr lang="zh-CN" altLang="en-US" sz="3200" dirty="0">
                <a:solidFill>
                  <a:srgbClr val="FF0000"/>
                </a:solidFill>
                <a:latin typeface="黑体" panose="02010609060101010101" pitchFamily="49" charset="-122"/>
                <a:ea typeface="黑体" panose="02010609060101010101" pitchFamily="49" charset="-122"/>
              </a:rPr>
              <a:t>个黑球</a:t>
            </a:r>
            <a:r>
              <a:rPr lang="en-US" altLang="zh-CN" sz="3200" dirty="0">
                <a:solidFill>
                  <a:srgbClr val="FF0000"/>
                </a:solidFill>
                <a:latin typeface="黑体" panose="02010609060101010101" pitchFamily="49" charset="-122"/>
                <a:ea typeface="黑体" panose="02010609060101010101" pitchFamily="49" charset="-122"/>
              </a:rPr>
              <a:t>3</a:t>
            </a:r>
            <a:r>
              <a:rPr lang="zh-CN" altLang="en-US" sz="3200" dirty="0">
                <a:solidFill>
                  <a:srgbClr val="FF0000"/>
                </a:solidFill>
                <a:latin typeface="黑体" panose="02010609060101010101" pitchFamily="49" charset="-122"/>
                <a:ea typeface="黑体" panose="02010609060101010101" pitchFamily="49" charset="-122"/>
              </a:rPr>
              <a:t>个白球，这些球除颜色外，形状、大小、质等完全相同</a:t>
            </a:r>
            <a:r>
              <a:rPr lang="en-US" altLang="zh-CN" sz="3200" dirty="0">
                <a:solidFill>
                  <a:srgbClr val="FF0000"/>
                </a:solidFill>
                <a:latin typeface="黑体" panose="02010609060101010101" pitchFamily="49" charset="-122"/>
                <a:ea typeface="黑体" panose="02010609060101010101" pitchFamily="49" charset="-122"/>
              </a:rPr>
              <a:t>.</a:t>
            </a:r>
            <a:r>
              <a:rPr lang="zh-CN" altLang="en-US" sz="3200" dirty="0">
                <a:solidFill>
                  <a:srgbClr val="FF0000"/>
                </a:solidFill>
                <a:latin typeface="黑体" panose="02010609060101010101" pitchFamily="49" charset="-122"/>
                <a:ea typeface="黑体" panose="02010609060101010101" pitchFamily="49" charset="-122"/>
              </a:rPr>
              <a:t>在看不到球的条件下，随机地从这个袋子中摸出一个球，求摸到白球的概率为多少</a:t>
            </a:r>
            <a:r>
              <a:rPr lang="en-US" altLang="zh-CN" sz="3200">
                <a:solidFill>
                  <a:srgbClr val="FF0000"/>
                </a:solidFill>
                <a:latin typeface="黑体" panose="02010609060101010101" pitchFamily="49" charset="-122"/>
                <a:ea typeface="黑体" panose="02010609060101010101" pitchFamily="49" charset="-122"/>
              </a:rPr>
              <a:t>?</a:t>
            </a:r>
            <a:endParaRPr lang="en-US" altLang="zh-CN" sz="3200">
              <a:solidFill>
                <a:srgbClr val="FF0000"/>
              </a:solidFill>
              <a:latin typeface="黑体" panose="02010609060101010101" pitchFamily="49" charset="-122"/>
              <a:ea typeface="黑体" panose="02010609060101010101" pitchFamily="49" charset="-122"/>
            </a:endParaRPr>
          </a:p>
          <a:p>
            <a:r>
              <a:rPr lang="en-US" altLang="zh-CN" sz="3200" dirty="0">
                <a:solidFill>
                  <a:srgbClr val="FF0000"/>
                </a:solidFill>
                <a:latin typeface="黑体" panose="02010609060101010101" pitchFamily="49" charset="-122"/>
                <a:ea typeface="黑体" panose="02010609060101010101" pitchFamily="49" charset="-122"/>
              </a:rPr>
              <a:t>5</a:t>
            </a:r>
            <a:r>
              <a:rPr lang="zh-CN" altLang="en-US" sz="3200" dirty="0">
                <a:solidFill>
                  <a:srgbClr val="FF0000"/>
                </a:solidFill>
                <a:latin typeface="黑体" panose="02010609060101010101" pitchFamily="49" charset="-122"/>
                <a:ea typeface="黑体" panose="02010609060101010101" pitchFamily="49" charset="-122"/>
              </a:rPr>
              <a:t>．一只口袋中放着若干只红球和白球，这两种球除了颜色以外没有任何其他区别，袋中的球已经搅匀，蒙上眼睛从口袋中取出一只球，取出红球的概率是    ．</a:t>
            </a:r>
            <a:endParaRPr lang="zh-CN" altLang="en-US" sz="3200" dirty="0">
              <a:solidFill>
                <a:srgbClr val="FF0000"/>
              </a:solidFill>
              <a:latin typeface="黑体" panose="02010609060101010101" pitchFamily="49" charset="-122"/>
              <a:ea typeface="黑体" panose="02010609060101010101" pitchFamily="49" charset="-122"/>
            </a:endParaRPr>
          </a:p>
          <a:p>
            <a:r>
              <a:rPr lang="zh-CN" altLang="en-US" sz="3200" dirty="0">
                <a:solidFill>
                  <a:srgbClr val="FF0000"/>
                </a:solidFill>
                <a:latin typeface="黑体" panose="02010609060101010101" pitchFamily="49" charset="-122"/>
                <a:ea typeface="黑体" panose="02010609060101010101" pitchFamily="49" charset="-122"/>
              </a:rPr>
              <a:t>（</a:t>
            </a:r>
            <a:r>
              <a:rPr lang="en-US" altLang="zh-CN" sz="3200" dirty="0">
                <a:solidFill>
                  <a:srgbClr val="FF0000"/>
                </a:solidFill>
                <a:latin typeface="黑体" panose="02010609060101010101" pitchFamily="49" charset="-122"/>
                <a:ea typeface="黑体" panose="02010609060101010101" pitchFamily="49" charset="-122"/>
              </a:rPr>
              <a:t>1</a:t>
            </a:r>
            <a:r>
              <a:rPr lang="zh-CN" altLang="en-US" sz="3200" dirty="0">
                <a:solidFill>
                  <a:srgbClr val="FF0000"/>
                </a:solidFill>
                <a:latin typeface="黑体" panose="02010609060101010101" pitchFamily="49" charset="-122"/>
                <a:ea typeface="黑体" panose="02010609060101010101" pitchFamily="49" charset="-122"/>
              </a:rPr>
              <a:t>）取出白球的概率是多少？</a:t>
            </a:r>
            <a:endParaRPr lang="zh-CN" altLang="en-US" sz="3200" dirty="0">
              <a:solidFill>
                <a:srgbClr val="FF0000"/>
              </a:solidFill>
              <a:latin typeface="黑体" panose="02010609060101010101" pitchFamily="49" charset="-122"/>
              <a:ea typeface="黑体" panose="02010609060101010101" pitchFamily="49" charset="-122"/>
            </a:endParaRPr>
          </a:p>
          <a:p>
            <a:r>
              <a:rPr lang="zh-CN" altLang="en-US" sz="3200" dirty="0">
                <a:solidFill>
                  <a:srgbClr val="FF0000"/>
                </a:solidFill>
                <a:latin typeface="黑体" panose="02010609060101010101" pitchFamily="49" charset="-122"/>
                <a:ea typeface="黑体" panose="02010609060101010101" pitchFamily="49" charset="-122"/>
              </a:rPr>
              <a:t>（</a:t>
            </a:r>
            <a:r>
              <a:rPr lang="en-US" altLang="zh-CN" sz="3200" dirty="0">
                <a:solidFill>
                  <a:srgbClr val="FF0000"/>
                </a:solidFill>
                <a:latin typeface="黑体" panose="02010609060101010101" pitchFamily="49" charset="-122"/>
                <a:ea typeface="黑体" panose="02010609060101010101" pitchFamily="49" charset="-122"/>
              </a:rPr>
              <a:t>2</a:t>
            </a:r>
            <a:r>
              <a:rPr lang="zh-CN" altLang="en-US" sz="3200" dirty="0">
                <a:solidFill>
                  <a:srgbClr val="FF0000"/>
                </a:solidFill>
                <a:latin typeface="黑体" panose="02010609060101010101" pitchFamily="49" charset="-122"/>
                <a:ea typeface="黑体" panose="02010609060101010101" pitchFamily="49" charset="-122"/>
              </a:rPr>
              <a:t>）如果袋中的白球有</a:t>
            </a:r>
            <a:r>
              <a:rPr lang="en-US" altLang="zh-CN" sz="3200" dirty="0">
                <a:solidFill>
                  <a:srgbClr val="FF0000"/>
                </a:solidFill>
                <a:latin typeface="黑体" panose="02010609060101010101" pitchFamily="49" charset="-122"/>
                <a:ea typeface="黑体" panose="02010609060101010101" pitchFamily="49" charset="-122"/>
              </a:rPr>
              <a:t>18</a:t>
            </a:r>
            <a:r>
              <a:rPr lang="zh-CN" altLang="en-US" sz="3200" dirty="0">
                <a:solidFill>
                  <a:srgbClr val="FF0000"/>
                </a:solidFill>
                <a:latin typeface="黑体" panose="02010609060101010101" pitchFamily="49" charset="-122"/>
                <a:ea typeface="黑体" panose="02010609060101010101" pitchFamily="49" charset="-122"/>
              </a:rPr>
              <a:t>只，那么袋中的红球有多少只？</a:t>
            </a:r>
            <a:endParaRPr lang="zh-CN" altLang="en-US" sz="3200" dirty="0">
              <a:solidFill>
                <a:srgbClr val="FF0000"/>
              </a:solidFill>
              <a:latin typeface="黑体" panose="02010609060101010101" pitchFamily="49" charset="-122"/>
              <a:ea typeface="黑体" panose="02010609060101010101" pitchFamily="49" charset="-122"/>
            </a:endParaRPr>
          </a:p>
          <a:p>
            <a:r>
              <a:rPr lang="en-US" altLang="zh-CN" sz="3200">
                <a:solidFill>
                  <a:srgbClr val="FF0000"/>
                </a:solidFill>
                <a:latin typeface="黑体" panose="02010609060101010101" pitchFamily="49" charset="-122"/>
                <a:ea typeface="黑体" panose="02010609060101010101" pitchFamily="49" charset="-122"/>
              </a:rPr>
              <a:t>(</a:t>
            </a:r>
            <a:r>
              <a:rPr lang="zh-CN" altLang="en-US" sz="3200" b="1" dirty="0">
                <a:solidFill>
                  <a:srgbClr val="FF0000"/>
                </a:solidFill>
                <a:latin typeface="黑体" panose="02010609060101010101" pitchFamily="49" charset="-122"/>
                <a:ea typeface="黑体" panose="02010609060101010101" pitchFamily="49" charset="-122"/>
              </a:rPr>
              <a:t>提示</a:t>
            </a:r>
            <a:r>
              <a:rPr lang="en-US" altLang="zh-CN" sz="3200" dirty="0">
                <a:solidFill>
                  <a:srgbClr val="FF0000"/>
                </a:solidFill>
                <a:latin typeface="黑体" panose="02010609060101010101" pitchFamily="49" charset="-122"/>
                <a:ea typeface="黑体" panose="02010609060101010101" pitchFamily="49" charset="-122"/>
              </a:rPr>
              <a:t>:</a:t>
            </a:r>
            <a:r>
              <a:rPr lang="zh-CN" altLang="en-US" sz="3200" dirty="0">
                <a:solidFill>
                  <a:srgbClr val="FF0000"/>
                </a:solidFill>
                <a:latin typeface="黑体" panose="02010609060101010101" pitchFamily="49" charset="-122"/>
                <a:ea typeface="黑体" panose="02010609060101010101" pitchFamily="49" charset="-122"/>
              </a:rPr>
              <a:t>利用概率的计算公式用方程进行计算</a:t>
            </a:r>
            <a:r>
              <a:rPr lang="en-US" altLang="zh-CN" sz="3200">
                <a:solidFill>
                  <a:srgbClr val="FF0000"/>
                </a:solidFill>
                <a:latin typeface="黑体" panose="02010609060101010101" pitchFamily="49" charset="-122"/>
                <a:ea typeface="黑体" panose="02010609060101010101" pitchFamily="49" charset="-122"/>
              </a:rPr>
              <a:t>.)</a:t>
            </a:r>
            <a:endParaRPr lang="en-US" altLang="zh-CN" sz="3200">
              <a:solidFill>
                <a:srgbClr val="FF0000"/>
              </a:solidFill>
              <a:latin typeface="黑体" panose="02010609060101010101" pitchFamily="49" charset="-122"/>
              <a:ea typeface="黑体" panose="02010609060101010101" pitchFamily="49" charset="-122"/>
            </a:endParaRPr>
          </a:p>
        </p:txBody>
      </p:sp>
      <p:sp>
        <p:nvSpPr>
          <p:cNvPr id="50178" name="矩形 59394"/>
          <p:cNvSpPr/>
          <p:nvPr/>
        </p:nvSpPr>
        <p:spPr>
          <a:xfrm>
            <a:off x="0" y="0"/>
            <a:ext cx="9144000" cy="0"/>
          </a:xfrm>
          <a:prstGeom prst="rect">
            <a:avLst/>
          </a:prstGeom>
          <a:noFill/>
          <a:ln w="9525">
            <a:noFill/>
          </a:ln>
        </p:spPr>
        <p:txBody>
          <a:bodyPr anchor="t"/>
          <a:p>
            <a:endParaRPr lang="zh-CN" altLang="en-US">
              <a:latin typeface="Arial" panose="020B0604020202020204" pitchFamily="34" charset="0"/>
              <a:ea typeface="宋体" panose="02010600030101010101" pitchFamily="2" charset="-122"/>
            </a:endParaRPr>
          </a:p>
        </p:txBody>
      </p:sp>
      <p:graphicFrame>
        <p:nvGraphicFramePr>
          <p:cNvPr id="50179" name="对象 59395" descr="21世纪教育网 -- 中国最大型、最专业的中小学教育资源门户网站"/>
          <p:cNvGraphicFramePr/>
          <p:nvPr/>
        </p:nvGraphicFramePr>
        <p:xfrm>
          <a:off x="3105150" y="3573463"/>
          <a:ext cx="309563" cy="792162"/>
        </p:xfrm>
        <a:graphic>
          <a:graphicData uri="http://schemas.openxmlformats.org/presentationml/2006/ole">
            <mc:AlternateContent xmlns:mc="http://schemas.openxmlformats.org/markup-compatibility/2006">
              <mc:Choice xmlns:v="urn:schemas-microsoft-com:vml" Requires="v">
                <p:oleObj spid="_x0000_s3109" name="" r:id="rId1" imgW="152400" imgH="393700" progId="Equation.DSMT4">
                  <p:embed/>
                </p:oleObj>
              </mc:Choice>
              <mc:Fallback>
                <p:oleObj name="" r:id="rId1" imgW="152400" imgH="393700" progId="Equation.DSMT4">
                  <p:embed/>
                  <p:pic>
                    <p:nvPicPr>
                      <p:cNvPr id="0" name="图片 3108"/>
                      <p:cNvPicPr/>
                      <p:nvPr/>
                    </p:nvPicPr>
                    <p:blipFill>
                      <a:blip r:embed="rId2"/>
                      <a:stretch>
                        <a:fillRect/>
                      </a:stretch>
                    </p:blipFill>
                    <p:spPr>
                      <a:xfrm>
                        <a:off x="3105150" y="3573463"/>
                        <a:ext cx="309563" cy="792162"/>
                      </a:xfrm>
                      <a:prstGeom prst="rect">
                        <a:avLst/>
                      </a:prstGeom>
                      <a:noFill/>
                      <a:ln w="38100">
                        <a:noFill/>
                        <a:miter/>
                      </a:ln>
                    </p:spPr>
                  </p:pic>
                </p:oleObj>
              </mc:Fallback>
            </mc:AlternateContent>
          </a:graphicData>
        </a:graphic>
      </p:graphicFrame>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1201" name="文本框 60417"/>
          <p:cNvSpPr txBox="1"/>
          <p:nvPr/>
        </p:nvSpPr>
        <p:spPr>
          <a:xfrm>
            <a:off x="179388" y="260350"/>
            <a:ext cx="8640762" cy="641350"/>
          </a:xfrm>
          <a:prstGeom prst="rect">
            <a:avLst/>
          </a:prstGeom>
          <a:noFill/>
          <a:ln w="9525">
            <a:noFill/>
          </a:ln>
        </p:spPr>
        <p:txBody>
          <a:bodyPr anchor="t">
            <a:spAutoFit/>
          </a:bodyPr>
          <a:p>
            <a:pPr>
              <a:spcBef>
                <a:spcPct val="50000"/>
              </a:spcBef>
            </a:pPr>
            <a:r>
              <a:rPr lang="zh-CN" altLang="en-US" sz="3600" dirty="0">
                <a:latin typeface="Arial" panose="020B0604020202020204" pitchFamily="34" charset="0"/>
                <a:ea typeface="黑体" panose="02010609060101010101" pitchFamily="49" charset="-122"/>
              </a:rPr>
              <a:t>体验中考：</a:t>
            </a:r>
            <a:endParaRPr lang="zh-CN" altLang="en-US" sz="3600" dirty="0">
              <a:latin typeface="Arial" panose="020B0604020202020204" pitchFamily="34" charset="0"/>
              <a:ea typeface="黑体" panose="02010609060101010101" pitchFamily="49" charset="-122"/>
            </a:endParaRPr>
          </a:p>
        </p:txBody>
      </p:sp>
      <p:sp>
        <p:nvSpPr>
          <p:cNvPr id="51202" name="文本框 60418"/>
          <p:cNvSpPr txBox="1"/>
          <p:nvPr/>
        </p:nvSpPr>
        <p:spPr>
          <a:xfrm>
            <a:off x="250825" y="981075"/>
            <a:ext cx="8713788" cy="1800225"/>
          </a:xfrm>
          <a:prstGeom prst="rect">
            <a:avLst/>
          </a:prstGeom>
          <a:noFill/>
          <a:ln w="9525">
            <a:noFill/>
          </a:ln>
        </p:spPr>
        <p:txBody>
          <a:bodyPr anchor="t">
            <a:spAutoFit/>
          </a:bodyPr>
          <a:p>
            <a:r>
              <a:rPr lang="en-US" altLang="zh-CN" sz="2800" dirty="0">
                <a:solidFill>
                  <a:srgbClr val="FF0000"/>
                </a:solidFill>
                <a:latin typeface="黑体" panose="02010609060101010101" pitchFamily="49" charset="-122"/>
                <a:ea typeface="黑体" panose="02010609060101010101" pitchFamily="49" charset="-122"/>
              </a:rPr>
              <a:t>1.</a:t>
            </a:r>
            <a:r>
              <a:rPr lang="zh-CN" altLang="en-US" sz="2800" dirty="0">
                <a:solidFill>
                  <a:srgbClr val="FF0000"/>
                </a:solidFill>
                <a:latin typeface="黑体" panose="02010609060101010101" pitchFamily="49" charset="-122"/>
                <a:ea typeface="黑体" panose="02010609060101010101" pitchFamily="49" charset="-122"/>
              </a:rPr>
              <a:t>有一个正方体，</a:t>
            </a:r>
            <a:r>
              <a:rPr lang="en-US" altLang="zh-CN" sz="2800" dirty="0">
                <a:solidFill>
                  <a:srgbClr val="FF0000"/>
                </a:solidFill>
                <a:latin typeface="黑体" panose="02010609060101010101" pitchFamily="49" charset="-122"/>
                <a:ea typeface="黑体" panose="02010609060101010101" pitchFamily="49" charset="-122"/>
              </a:rPr>
              <a:t>6</a:t>
            </a:r>
            <a:r>
              <a:rPr lang="zh-CN" altLang="en-US" sz="2800" dirty="0">
                <a:solidFill>
                  <a:srgbClr val="FF0000"/>
                </a:solidFill>
                <a:latin typeface="黑体" panose="02010609060101010101" pitchFamily="49" charset="-122"/>
                <a:ea typeface="黑体" panose="02010609060101010101" pitchFamily="49" charset="-122"/>
              </a:rPr>
              <a:t>个面上分别标有</a:t>
            </a:r>
            <a:r>
              <a:rPr lang="en-US" altLang="zh-CN" sz="2800" dirty="0">
                <a:solidFill>
                  <a:srgbClr val="FF0000"/>
                </a:solidFill>
                <a:latin typeface="黑体" panose="02010609060101010101" pitchFamily="49" charset="-122"/>
                <a:ea typeface="黑体" panose="02010609060101010101" pitchFamily="49" charset="-122"/>
              </a:rPr>
              <a:t>1--6</a:t>
            </a:r>
            <a:r>
              <a:rPr lang="zh-CN" altLang="en-US" sz="2800" dirty="0">
                <a:solidFill>
                  <a:srgbClr val="FF0000"/>
                </a:solidFill>
                <a:latin typeface="黑体" panose="02010609060101010101" pitchFamily="49" charset="-122"/>
                <a:ea typeface="黑体" panose="02010609060101010101" pitchFamily="49" charset="-122"/>
              </a:rPr>
              <a:t>这</a:t>
            </a:r>
            <a:r>
              <a:rPr lang="en-US" altLang="zh-CN" sz="2800" dirty="0">
                <a:solidFill>
                  <a:srgbClr val="FF0000"/>
                </a:solidFill>
                <a:latin typeface="黑体" panose="02010609060101010101" pitchFamily="49" charset="-122"/>
                <a:ea typeface="黑体" panose="02010609060101010101" pitchFamily="49" charset="-122"/>
              </a:rPr>
              <a:t>6</a:t>
            </a:r>
            <a:r>
              <a:rPr lang="zh-CN" altLang="en-US" sz="2800" dirty="0">
                <a:solidFill>
                  <a:srgbClr val="FF0000"/>
                </a:solidFill>
                <a:latin typeface="黑体" panose="02010609060101010101" pitchFamily="49" charset="-122"/>
                <a:ea typeface="黑体" panose="02010609060101010101" pitchFamily="49" charset="-122"/>
              </a:rPr>
              <a:t>个整数，投掷这个正方体一次，则出现向上一面的数字是偶数的概率为（   ）</a:t>
            </a:r>
            <a:endParaRPr lang="zh-CN" altLang="en-US" sz="2800" dirty="0">
              <a:solidFill>
                <a:srgbClr val="FF0000"/>
              </a:solidFill>
              <a:latin typeface="黑体" panose="02010609060101010101" pitchFamily="49" charset="-122"/>
              <a:ea typeface="黑体" panose="02010609060101010101" pitchFamily="49" charset="-122"/>
            </a:endParaRPr>
          </a:p>
          <a:p>
            <a:r>
              <a:rPr lang="en-US" altLang="zh-CN" sz="2800" dirty="0">
                <a:solidFill>
                  <a:srgbClr val="FF0000"/>
                </a:solidFill>
                <a:latin typeface="黑体" panose="02010609060101010101" pitchFamily="49" charset="-122"/>
                <a:ea typeface="黑体" panose="02010609060101010101" pitchFamily="49" charset="-122"/>
              </a:rPr>
              <a:t>A</a:t>
            </a:r>
            <a:r>
              <a:rPr lang="zh-CN" altLang="en-US" sz="2800" dirty="0">
                <a:solidFill>
                  <a:srgbClr val="FF0000"/>
                </a:solidFill>
                <a:latin typeface="黑体" panose="02010609060101010101" pitchFamily="49" charset="-122"/>
                <a:ea typeface="黑体" panose="02010609060101010101" pitchFamily="49" charset="-122"/>
              </a:rPr>
              <a:t>．      </a:t>
            </a:r>
            <a:r>
              <a:rPr lang="en-US" altLang="zh-CN" sz="2800" dirty="0">
                <a:solidFill>
                  <a:srgbClr val="FF0000"/>
                </a:solidFill>
                <a:latin typeface="黑体" panose="02010609060101010101" pitchFamily="49" charset="-122"/>
                <a:ea typeface="黑体" panose="02010609060101010101" pitchFamily="49" charset="-122"/>
              </a:rPr>
              <a:t>B</a:t>
            </a:r>
            <a:r>
              <a:rPr lang="zh-CN" altLang="en-US" sz="2800" dirty="0">
                <a:solidFill>
                  <a:srgbClr val="FF0000"/>
                </a:solidFill>
                <a:latin typeface="黑体" panose="02010609060101010101" pitchFamily="49" charset="-122"/>
                <a:ea typeface="黑体" panose="02010609060101010101" pitchFamily="49" charset="-122"/>
              </a:rPr>
              <a:t>．      </a:t>
            </a:r>
            <a:r>
              <a:rPr lang="en-US" altLang="zh-CN" sz="2800" dirty="0">
                <a:solidFill>
                  <a:srgbClr val="FF0000"/>
                </a:solidFill>
                <a:latin typeface="黑体" panose="02010609060101010101" pitchFamily="49" charset="-122"/>
                <a:ea typeface="黑体" panose="02010609060101010101" pitchFamily="49" charset="-122"/>
              </a:rPr>
              <a:t>C</a:t>
            </a:r>
            <a:r>
              <a:rPr lang="zh-CN" altLang="en-US" sz="2800" dirty="0">
                <a:solidFill>
                  <a:srgbClr val="FF0000"/>
                </a:solidFill>
                <a:latin typeface="黑体" panose="02010609060101010101" pitchFamily="49" charset="-122"/>
                <a:ea typeface="黑体" panose="02010609060101010101" pitchFamily="49" charset="-122"/>
              </a:rPr>
              <a:t>．      </a:t>
            </a:r>
            <a:r>
              <a:rPr lang="en-US" altLang="zh-CN" sz="2800" dirty="0">
                <a:solidFill>
                  <a:srgbClr val="FF0000"/>
                </a:solidFill>
                <a:latin typeface="黑体" panose="02010609060101010101" pitchFamily="49" charset="-122"/>
                <a:ea typeface="黑体" panose="02010609060101010101" pitchFamily="49" charset="-122"/>
              </a:rPr>
              <a:t>D</a:t>
            </a:r>
            <a:r>
              <a:rPr lang="zh-CN" altLang="en-US" sz="2800" dirty="0">
                <a:solidFill>
                  <a:srgbClr val="FF0000"/>
                </a:solidFill>
                <a:latin typeface="黑体" panose="02010609060101010101" pitchFamily="49" charset="-122"/>
                <a:ea typeface="黑体" panose="02010609060101010101" pitchFamily="49" charset="-122"/>
              </a:rPr>
              <a:t>．</a:t>
            </a:r>
            <a:endParaRPr lang="zh-CN" altLang="en-US" sz="2800" dirty="0">
              <a:solidFill>
                <a:srgbClr val="FF0000"/>
              </a:solidFill>
              <a:latin typeface="黑体" panose="02010609060101010101" pitchFamily="49" charset="-122"/>
              <a:ea typeface="黑体" panose="02010609060101010101" pitchFamily="49" charset="-122"/>
            </a:endParaRPr>
          </a:p>
        </p:txBody>
      </p:sp>
      <p:sp>
        <p:nvSpPr>
          <p:cNvPr id="51203" name="文本框 60419"/>
          <p:cNvSpPr txBox="1"/>
          <p:nvPr/>
        </p:nvSpPr>
        <p:spPr>
          <a:xfrm>
            <a:off x="250825" y="2852738"/>
            <a:ext cx="8713788" cy="1552575"/>
          </a:xfrm>
          <a:prstGeom prst="rect">
            <a:avLst/>
          </a:prstGeom>
          <a:noFill/>
          <a:ln w="9525">
            <a:noFill/>
          </a:ln>
        </p:spPr>
        <p:txBody>
          <a:bodyPr anchor="t">
            <a:spAutoFit/>
          </a:bodyPr>
          <a:p>
            <a:r>
              <a:rPr lang="en-US" altLang="zh-CN" sz="2400" b="1" dirty="0">
                <a:solidFill>
                  <a:srgbClr val="FF0000"/>
                </a:solidFill>
                <a:latin typeface="黑体" panose="02010609060101010101" pitchFamily="49" charset="-122"/>
                <a:ea typeface="黑体" panose="02010609060101010101" pitchFamily="49" charset="-122"/>
              </a:rPr>
              <a:t>2.</a:t>
            </a:r>
            <a:r>
              <a:rPr lang="zh-CN" altLang="en-US" sz="2400" b="1" dirty="0">
                <a:solidFill>
                  <a:srgbClr val="FF0000"/>
                </a:solidFill>
                <a:latin typeface="黑体" panose="02010609060101010101" pitchFamily="49" charset="-122"/>
                <a:ea typeface="黑体" panose="02010609060101010101" pitchFamily="49" charset="-122"/>
              </a:rPr>
              <a:t>从分别写有数字</a:t>
            </a:r>
            <a:r>
              <a:rPr lang="en-US" altLang="zh-CN" sz="2400" b="1" dirty="0">
                <a:solidFill>
                  <a:srgbClr val="FF0000"/>
                </a:solidFill>
                <a:latin typeface="黑体" panose="02010609060101010101" pitchFamily="49" charset="-122"/>
                <a:ea typeface="黑体" panose="02010609060101010101" pitchFamily="49" charset="-122"/>
              </a:rPr>
              <a:t>-4</a:t>
            </a:r>
            <a:r>
              <a:rPr lang="zh-CN" altLang="en-US" sz="2400" b="1" dirty="0">
                <a:solidFill>
                  <a:srgbClr val="FF0000"/>
                </a:solidFill>
                <a:latin typeface="黑体" panose="02010609060101010101" pitchFamily="49" charset="-122"/>
                <a:ea typeface="黑体" panose="02010609060101010101" pitchFamily="49" charset="-122"/>
              </a:rPr>
              <a:t>、</a:t>
            </a:r>
            <a:r>
              <a:rPr lang="en-US" altLang="zh-CN" sz="2400" b="1" dirty="0">
                <a:solidFill>
                  <a:srgbClr val="FF0000"/>
                </a:solidFill>
                <a:latin typeface="黑体" panose="02010609060101010101" pitchFamily="49" charset="-122"/>
                <a:ea typeface="黑体" panose="02010609060101010101" pitchFamily="49" charset="-122"/>
              </a:rPr>
              <a:t>-3</a:t>
            </a:r>
            <a:r>
              <a:rPr lang="zh-CN" altLang="en-US" sz="2400" b="1" dirty="0">
                <a:solidFill>
                  <a:srgbClr val="FF0000"/>
                </a:solidFill>
                <a:latin typeface="黑体" panose="02010609060101010101" pitchFamily="49" charset="-122"/>
                <a:ea typeface="黑体" panose="02010609060101010101" pitchFamily="49" charset="-122"/>
              </a:rPr>
              <a:t>、</a:t>
            </a:r>
            <a:r>
              <a:rPr lang="en-US" altLang="zh-CN" sz="2400" b="1" dirty="0">
                <a:solidFill>
                  <a:srgbClr val="FF0000"/>
                </a:solidFill>
                <a:latin typeface="黑体" panose="02010609060101010101" pitchFamily="49" charset="-122"/>
                <a:ea typeface="黑体" panose="02010609060101010101" pitchFamily="49" charset="-122"/>
              </a:rPr>
              <a:t>-2</a:t>
            </a:r>
            <a:r>
              <a:rPr lang="zh-CN" altLang="en-US" sz="2400" b="1" dirty="0">
                <a:solidFill>
                  <a:srgbClr val="FF0000"/>
                </a:solidFill>
                <a:latin typeface="黑体" panose="02010609060101010101" pitchFamily="49" charset="-122"/>
                <a:ea typeface="黑体" panose="02010609060101010101" pitchFamily="49" charset="-122"/>
              </a:rPr>
              <a:t>、</a:t>
            </a:r>
            <a:r>
              <a:rPr lang="en-US" altLang="zh-CN" sz="2400" b="1" dirty="0">
                <a:solidFill>
                  <a:srgbClr val="FF0000"/>
                </a:solidFill>
                <a:latin typeface="黑体" panose="02010609060101010101" pitchFamily="49" charset="-122"/>
                <a:ea typeface="黑体" panose="02010609060101010101" pitchFamily="49" charset="-122"/>
              </a:rPr>
              <a:t>-1</a:t>
            </a:r>
            <a:r>
              <a:rPr lang="zh-CN" altLang="en-US" sz="2400" b="1" dirty="0">
                <a:solidFill>
                  <a:srgbClr val="FF0000"/>
                </a:solidFill>
                <a:latin typeface="黑体" panose="02010609060101010101" pitchFamily="49" charset="-122"/>
                <a:ea typeface="黑体" panose="02010609060101010101" pitchFamily="49" charset="-122"/>
              </a:rPr>
              <a:t>、</a:t>
            </a:r>
            <a:r>
              <a:rPr lang="en-US" altLang="zh-CN" sz="2400" b="1" dirty="0">
                <a:solidFill>
                  <a:srgbClr val="FF0000"/>
                </a:solidFill>
                <a:latin typeface="黑体" panose="02010609060101010101" pitchFamily="49" charset="-122"/>
                <a:ea typeface="黑体" panose="02010609060101010101" pitchFamily="49" charset="-122"/>
              </a:rPr>
              <a:t>0</a:t>
            </a:r>
            <a:r>
              <a:rPr lang="zh-CN" altLang="en-US" sz="2400" b="1" dirty="0">
                <a:solidFill>
                  <a:srgbClr val="FF0000"/>
                </a:solidFill>
                <a:latin typeface="黑体" panose="02010609060101010101" pitchFamily="49" charset="-122"/>
                <a:ea typeface="黑体" panose="02010609060101010101" pitchFamily="49" charset="-122"/>
              </a:rPr>
              <a:t>、</a:t>
            </a:r>
            <a:r>
              <a:rPr lang="en-US" altLang="zh-CN" sz="2400" b="1" dirty="0">
                <a:solidFill>
                  <a:srgbClr val="FF0000"/>
                </a:solidFill>
                <a:latin typeface="黑体" panose="02010609060101010101" pitchFamily="49" charset="-122"/>
                <a:ea typeface="黑体" panose="02010609060101010101" pitchFamily="49" charset="-122"/>
              </a:rPr>
              <a:t>1</a:t>
            </a:r>
            <a:r>
              <a:rPr lang="zh-CN" altLang="en-US" sz="2400" b="1" dirty="0">
                <a:solidFill>
                  <a:srgbClr val="FF0000"/>
                </a:solidFill>
                <a:latin typeface="黑体" panose="02010609060101010101" pitchFamily="49" charset="-122"/>
                <a:ea typeface="黑体" panose="02010609060101010101" pitchFamily="49" charset="-122"/>
              </a:rPr>
              <a:t>、</a:t>
            </a:r>
            <a:r>
              <a:rPr lang="en-US" altLang="zh-CN" sz="2400" b="1" dirty="0">
                <a:solidFill>
                  <a:srgbClr val="FF0000"/>
                </a:solidFill>
                <a:latin typeface="黑体" panose="02010609060101010101" pitchFamily="49" charset="-122"/>
                <a:ea typeface="黑体" panose="02010609060101010101" pitchFamily="49" charset="-122"/>
              </a:rPr>
              <a:t>2</a:t>
            </a:r>
            <a:r>
              <a:rPr lang="zh-CN" altLang="en-US" sz="2400" b="1" dirty="0">
                <a:solidFill>
                  <a:srgbClr val="FF0000"/>
                </a:solidFill>
                <a:latin typeface="黑体" panose="02010609060101010101" pitchFamily="49" charset="-122"/>
                <a:ea typeface="黑体" panose="02010609060101010101" pitchFamily="49" charset="-122"/>
              </a:rPr>
              <a:t>、</a:t>
            </a:r>
            <a:r>
              <a:rPr lang="en-US" altLang="zh-CN" sz="2400" b="1" dirty="0">
                <a:solidFill>
                  <a:srgbClr val="FF0000"/>
                </a:solidFill>
                <a:latin typeface="黑体" panose="02010609060101010101" pitchFamily="49" charset="-122"/>
                <a:ea typeface="黑体" panose="02010609060101010101" pitchFamily="49" charset="-122"/>
              </a:rPr>
              <a:t>3</a:t>
            </a:r>
            <a:r>
              <a:rPr lang="zh-CN" altLang="en-US" sz="2400" b="1" dirty="0">
                <a:solidFill>
                  <a:srgbClr val="FF0000"/>
                </a:solidFill>
                <a:latin typeface="黑体" panose="02010609060101010101" pitchFamily="49" charset="-122"/>
                <a:ea typeface="黑体" panose="02010609060101010101" pitchFamily="49" charset="-122"/>
              </a:rPr>
              <a:t>、</a:t>
            </a:r>
            <a:r>
              <a:rPr lang="en-US" altLang="zh-CN" sz="2400" b="1" dirty="0">
                <a:solidFill>
                  <a:srgbClr val="FF0000"/>
                </a:solidFill>
                <a:latin typeface="黑体" panose="02010609060101010101" pitchFamily="49" charset="-122"/>
                <a:ea typeface="黑体" panose="02010609060101010101" pitchFamily="49" charset="-122"/>
              </a:rPr>
              <a:t>4</a:t>
            </a:r>
            <a:r>
              <a:rPr lang="zh-CN" altLang="en-US" sz="2400" b="1" dirty="0">
                <a:solidFill>
                  <a:srgbClr val="FF0000"/>
                </a:solidFill>
                <a:latin typeface="黑体" panose="02010609060101010101" pitchFamily="49" charset="-122"/>
                <a:ea typeface="黑体" panose="02010609060101010101" pitchFamily="49" charset="-122"/>
              </a:rPr>
              <a:t>的九张一样的卡片中，任意抽取一张卡片，则所抽卡片上数字的绝对值小于</a:t>
            </a:r>
            <a:r>
              <a:rPr lang="en-US" altLang="zh-CN" sz="2400" b="1" dirty="0">
                <a:solidFill>
                  <a:srgbClr val="FF0000"/>
                </a:solidFill>
                <a:latin typeface="黑体" panose="02010609060101010101" pitchFamily="49" charset="-122"/>
                <a:ea typeface="黑体" panose="02010609060101010101" pitchFamily="49" charset="-122"/>
              </a:rPr>
              <a:t>2</a:t>
            </a:r>
            <a:r>
              <a:rPr lang="zh-CN" altLang="en-US" sz="2400" b="1" dirty="0">
                <a:solidFill>
                  <a:srgbClr val="FF0000"/>
                </a:solidFill>
                <a:latin typeface="黑体" panose="02010609060101010101" pitchFamily="49" charset="-122"/>
                <a:ea typeface="黑体" panose="02010609060101010101" pitchFamily="49" charset="-122"/>
              </a:rPr>
              <a:t>的概率是（   ）</a:t>
            </a:r>
            <a:endParaRPr lang="zh-CN" altLang="en-US" sz="2400" b="1" dirty="0">
              <a:solidFill>
                <a:srgbClr val="FF0000"/>
              </a:solidFill>
              <a:latin typeface="黑体" panose="02010609060101010101" pitchFamily="49" charset="-122"/>
              <a:ea typeface="黑体" panose="02010609060101010101" pitchFamily="49" charset="-122"/>
            </a:endParaRPr>
          </a:p>
          <a:p>
            <a:r>
              <a:rPr lang="en-US" altLang="zh-CN" sz="2400" b="1" dirty="0">
                <a:solidFill>
                  <a:srgbClr val="FF0000"/>
                </a:solidFill>
                <a:latin typeface="黑体" panose="02010609060101010101" pitchFamily="49" charset="-122"/>
                <a:ea typeface="黑体" panose="02010609060101010101" pitchFamily="49" charset="-122"/>
              </a:rPr>
              <a:t>A</a:t>
            </a:r>
            <a:r>
              <a:rPr lang="zh-CN" altLang="en-US" sz="2400" b="1" dirty="0">
                <a:solidFill>
                  <a:srgbClr val="FF0000"/>
                </a:solidFill>
                <a:latin typeface="黑体" panose="02010609060101010101" pitchFamily="49" charset="-122"/>
                <a:ea typeface="黑体" panose="02010609060101010101" pitchFamily="49" charset="-122"/>
              </a:rPr>
              <a:t>．      </a:t>
            </a:r>
            <a:r>
              <a:rPr lang="en-US" altLang="zh-CN" sz="2400" b="1" dirty="0">
                <a:solidFill>
                  <a:srgbClr val="FF0000"/>
                </a:solidFill>
                <a:latin typeface="黑体" panose="02010609060101010101" pitchFamily="49" charset="-122"/>
                <a:ea typeface="黑体" panose="02010609060101010101" pitchFamily="49" charset="-122"/>
              </a:rPr>
              <a:t>B</a:t>
            </a:r>
            <a:r>
              <a:rPr lang="zh-CN" altLang="en-US" sz="2400" b="1" dirty="0">
                <a:solidFill>
                  <a:srgbClr val="FF0000"/>
                </a:solidFill>
                <a:latin typeface="黑体" panose="02010609060101010101" pitchFamily="49" charset="-122"/>
                <a:ea typeface="黑体" panose="02010609060101010101" pitchFamily="49" charset="-122"/>
              </a:rPr>
              <a:t>．   </a:t>
            </a:r>
            <a:r>
              <a:rPr lang="en-US" altLang="zh-CN" sz="2400" b="1" dirty="0">
                <a:solidFill>
                  <a:srgbClr val="FF0000"/>
                </a:solidFill>
                <a:latin typeface="黑体" panose="02010609060101010101" pitchFamily="49" charset="-122"/>
                <a:ea typeface="黑体" panose="02010609060101010101" pitchFamily="49" charset="-122"/>
              </a:rPr>
              <a:t>C</a:t>
            </a:r>
            <a:r>
              <a:rPr lang="zh-CN" altLang="en-US" sz="2400" b="1" dirty="0">
                <a:solidFill>
                  <a:srgbClr val="FF0000"/>
                </a:solidFill>
                <a:latin typeface="黑体" panose="02010609060101010101" pitchFamily="49" charset="-122"/>
                <a:ea typeface="黑体" panose="02010609060101010101" pitchFamily="49" charset="-122"/>
              </a:rPr>
              <a:t>．      </a:t>
            </a:r>
            <a:r>
              <a:rPr lang="en-US" altLang="zh-CN" sz="2400" b="1" dirty="0">
                <a:solidFill>
                  <a:srgbClr val="FF0000"/>
                </a:solidFill>
                <a:latin typeface="黑体" panose="02010609060101010101" pitchFamily="49" charset="-122"/>
                <a:ea typeface="黑体" panose="02010609060101010101" pitchFamily="49" charset="-122"/>
              </a:rPr>
              <a:t>D</a:t>
            </a:r>
            <a:r>
              <a:rPr lang="zh-CN" altLang="en-US" sz="2400" b="1" dirty="0">
                <a:solidFill>
                  <a:srgbClr val="FF0000"/>
                </a:solidFill>
                <a:latin typeface="黑体" panose="02010609060101010101" pitchFamily="49" charset="-122"/>
                <a:ea typeface="黑体" panose="02010609060101010101" pitchFamily="49" charset="-122"/>
              </a:rPr>
              <a:t>．</a:t>
            </a:r>
            <a:endParaRPr lang="zh-CN" altLang="en-US" sz="2400" b="1" dirty="0">
              <a:solidFill>
                <a:srgbClr val="FF0000"/>
              </a:solidFill>
              <a:latin typeface="黑体" panose="02010609060101010101" pitchFamily="49" charset="-122"/>
              <a:ea typeface="黑体" panose="02010609060101010101" pitchFamily="49" charset="-122"/>
            </a:endParaRPr>
          </a:p>
        </p:txBody>
      </p:sp>
      <p:sp>
        <p:nvSpPr>
          <p:cNvPr id="51204" name="矩形 60420"/>
          <p:cNvSpPr/>
          <p:nvPr/>
        </p:nvSpPr>
        <p:spPr>
          <a:xfrm>
            <a:off x="0" y="3233738"/>
            <a:ext cx="9144000" cy="0"/>
          </a:xfrm>
          <a:prstGeom prst="rect">
            <a:avLst/>
          </a:prstGeom>
          <a:noFill/>
          <a:ln w="9525">
            <a:noFill/>
          </a:ln>
        </p:spPr>
        <p:txBody>
          <a:bodyPr anchor="t"/>
          <a:p>
            <a:endParaRPr lang="zh-CN" altLang="en-US">
              <a:latin typeface="Arial" panose="020B0604020202020204" pitchFamily="34" charset="0"/>
              <a:ea typeface="宋体" panose="02010600030101010101" pitchFamily="2" charset="-122"/>
            </a:endParaRPr>
          </a:p>
        </p:txBody>
      </p:sp>
      <p:graphicFrame>
        <p:nvGraphicFramePr>
          <p:cNvPr id="51205" name="对象 60421" descr="21世纪教育网 -- 中国最大型、最专业的中小学教育资源门户网站"/>
          <p:cNvGraphicFramePr/>
          <p:nvPr/>
        </p:nvGraphicFramePr>
        <p:xfrm>
          <a:off x="971550" y="3933825"/>
          <a:ext cx="263525" cy="719138"/>
        </p:xfrm>
        <a:graphic>
          <a:graphicData uri="http://schemas.openxmlformats.org/presentationml/2006/ole">
            <mc:AlternateContent xmlns:mc="http://schemas.openxmlformats.org/markup-compatibility/2006">
              <mc:Choice xmlns:v="urn:schemas-microsoft-com:vml" Requires="v">
                <p:oleObj spid="_x0000_s3110" name="" r:id="rId1" imgW="139700" imgH="393700" progId="Equation.DSMT4">
                  <p:embed/>
                </p:oleObj>
              </mc:Choice>
              <mc:Fallback>
                <p:oleObj name="" r:id="rId1" imgW="139700" imgH="393700" progId="Equation.DSMT4">
                  <p:embed/>
                  <p:pic>
                    <p:nvPicPr>
                      <p:cNvPr id="0" name="图片 3109"/>
                      <p:cNvPicPr/>
                      <p:nvPr/>
                    </p:nvPicPr>
                    <p:blipFill>
                      <a:blip r:embed="rId2"/>
                      <a:stretch>
                        <a:fillRect/>
                      </a:stretch>
                    </p:blipFill>
                    <p:spPr>
                      <a:xfrm>
                        <a:off x="971550" y="3933825"/>
                        <a:ext cx="263525" cy="719138"/>
                      </a:xfrm>
                      <a:prstGeom prst="rect">
                        <a:avLst/>
                      </a:prstGeom>
                      <a:noFill/>
                      <a:ln w="38100">
                        <a:noFill/>
                        <a:miter/>
                      </a:ln>
                    </p:spPr>
                  </p:pic>
                </p:oleObj>
              </mc:Fallback>
            </mc:AlternateContent>
          </a:graphicData>
        </a:graphic>
      </p:graphicFrame>
      <p:sp>
        <p:nvSpPr>
          <p:cNvPr id="51206" name="矩形 60422"/>
          <p:cNvSpPr/>
          <p:nvPr/>
        </p:nvSpPr>
        <p:spPr>
          <a:xfrm>
            <a:off x="0" y="3233738"/>
            <a:ext cx="9144000" cy="0"/>
          </a:xfrm>
          <a:prstGeom prst="rect">
            <a:avLst/>
          </a:prstGeom>
          <a:noFill/>
          <a:ln w="9525">
            <a:noFill/>
          </a:ln>
        </p:spPr>
        <p:txBody>
          <a:bodyPr anchor="t"/>
          <a:p>
            <a:endParaRPr lang="zh-CN" altLang="en-US">
              <a:latin typeface="Arial" panose="020B0604020202020204" pitchFamily="34" charset="0"/>
              <a:ea typeface="宋体" panose="02010600030101010101" pitchFamily="2" charset="-122"/>
            </a:endParaRPr>
          </a:p>
        </p:txBody>
      </p:sp>
      <p:graphicFrame>
        <p:nvGraphicFramePr>
          <p:cNvPr id="51207" name="对象 60423" descr="21世纪教育网 -- 中国最大型、最专业的中小学教育资源门户网站"/>
          <p:cNvGraphicFramePr/>
          <p:nvPr/>
        </p:nvGraphicFramePr>
        <p:xfrm>
          <a:off x="2051050" y="3860800"/>
          <a:ext cx="290513" cy="792163"/>
        </p:xfrm>
        <a:graphic>
          <a:graphicData uri="http://schemas.openxmlformats.org/presentationml/2006/ole">
            <mc:AlternateContent xmlns:mc="http://schemas.openxmlformats.org/markup-compatibility/2006">
              <mc:Choice xmlns:v="urn:schemas-microsoft-com:vml" Requires="v">
                <p:oleObj spid="_x0000_s3111" name="" r:id="rId3" imgW="139700" imgH="393700" progId="Equation.DSMT4">
                  <p:embed/>
                </p:oleObj>
              </mc:Choice>
              <mc:Fallback>
                <p:oleObj name="" r:id="rId3" imgW="139700" imgH="393700" progId="Equation.DSMT4">
                  <p:embed/>
                  <p:pic>
                    <p:nvPicPr>
                      <p:cNvPr id="0" name="图片 3110"/>
                      <p:cNvPicPr/>
                      <p:nvPr/>
                    </p:nvPicPr>
                    <p:blipFill>
                      <a:blip r:embed="rId4"/>
                      <a:stretch>
                        <a:fillRect/>
                      </a:stretch>
                    </p:blipFill>
                    <p:spPr>
                      <a:xfrm>
                        <a:off x="2051050" y="3860800"/>
                        <a:ext cx="290513" cy="792163"/>
                      </a:xfrm>
                      <a:prstGeom prst="rect">
                        <a:avLst/>
                      </a:prstGeom>
                      <a:noFill/>
                      <a:ln w="38100">
                        <a:noFill/>
                        <a:miter/>
                      </a:ln>
                    </p:spPr>
                  </p:pic>
                </p:oleObj>
              </mc:Fallback>
            </mc:AlternateContent>
          </a:graphicData>
        </a:graphic>
      </p:graphicFrame>
      <p:sp>
        <p:nvSpPr>
          <p:cNvPr id="51208" name="矩形 60424"/>
          <p:cNvSpPr/>
          <p:nvPr/>
        </p:nvSpPr>
        <p:spPr>
          <a:xfrm>
            <a:off x="0" y="3233738"/>
            <a:ext cx="9144000" cy="0"/>
          </a:xfrm>
          <a:prstGeom prst="rect">
            <a:avLst/>
          </a:prstGeom>
          <a:noFill/>
          <a:ln w="9525">
            <a:noFill/>
          </a:ln>
        </p:spPr>
        <p:txBody>
          <a:bodyPr anchor="t"/>
          <a:p>
            <a:endParaRPr lang="zh-CN" altLang="en-US">
              <a:latin typeface="Arial" panose="020B0604020202020204" pitchFamily="34" charset="0"/>
              <a:ea typeface="宋体" panose="02010600030101010101" pitchFamily="2" charset="-122"/>
            </a:endParaRPr>
          </a:p>
        </p:txBody>
      </p:sp>
      <p:graphicFrame>
        <p:nvGraphicFramePr>
          <p:cNvPr id="51209" name="对象 60425" descr="21世纪教育网 -- 中国最大型、最专业的中小学教育资源门户网站"/>
          <p:cNvGraphicFramePr/>
          <p:nvPr/>
        </p:nvGraphicFramePr>
        <p:xfrm>
          <a:off x="3203575" y="3789363"/>
          <a:ext cx="336550" cy="863600"/>
        </p:xfrm>
        <a:graphic>
          <a:graphicData uri="http://schemas.openxmlformats.org/presentationml/2006/ole">
            <mc:AlternateContent xmlns:mc="http://schemas.openxmlformats.org/markup-compatibility/2006">
              <mc:Choice xmlns:v="urn:schemas-microsoft-com:vml" Requires="v">
                <p:oleObj spid="_x0000_s3112" name="" r:id="rId5" imgW="152400" imgH="393700" progId="Equation.DSMT4">
                  <p:embed/>
                </p:oleObj>
              </mc:Choice>
              <mc:Fallback>
                <p:oleObj name="" r:id="rId5" imgW="152400" imgH="393700" progId="Equation.DSMT4">
                  <p:embed/>
                  <p:pic>
                    <p:nvPicPr>
                      <p:cNvPr id="0" name="图片 3111"/>
                      <p:cNvPicPr/>
                      <p:nvPr/>
                    </p:nvPicPr>
                    <p:blipFill>
                      <a:blip r:embed="rId6"/>
                      <a:stretch>
                        <a:fillRect/>
                      </a:stretch>
                    </p:blipFill>
                    <p:spPr>
                      <a:xfrm>
                        <a:off x="3203575" y="3789363"/>
                        <a:ext cx="336550" cy="863600"/>
                      </a:xfrm>
                      <a:prstGeom prst="rect">
                        <a:avLst/>
                      </a:prstGeom>
                      <a:noFill/>
                      <a:ln w="38100">
                        <a:noFill/>
                        <a:miter/>
                      </a:ln>
                    </p:spPr>
                  </p:pic>
                </p:oleObj>
              </mc:Fallback>
            </mc:AlternateContent>
          </a:graphicData>
        </a:graphic>
      </p:graphicFrame>
      <p:sp>
        <p:nvSpPr>
          <p:cNvPr id="51210" name="矩形 60426"/>
          <p:cNvSpPr/>
          <p:nvPr/>
        </p:nvSpPr>
        <p:spPr>
          <a:xfrm>
            <a:off x="0" y="3233738"/>
            <a:ext cx="9144000" cy="0"/>
          </a:xfrm>
          <a:prstGeom prst="rect">
            <a:avLst/>
          </a:prstGeom>
          <a:noFill/>
          <a:ln w="9525">
            <a:noFill/>
          </a:ln>
        </p:spPr>
        <p:txBody>
          <a:bodyPr anchor="t"/>
          <a:p>
            <a:endParaRPr lang="zh-CN" altLang="en-US">
              <a:latin typeface="Arial" panose="020B0604020202020204" pitchFamily="34" charset="0"/>
              <a:ea typeface="宋体" panose="02010600030101010101" pitchFamily="2" charset="-122"/>
            </a:endParaRPr>
          </a:p>
        </p:txBody>
      </p:sp>
      <p:graphicFrame>
        <p:nvGraphicFramePr>
          <p:cNvPr id="51211" name="对象 60427" descr="21世纪教育网 -- 中国最大型、最专业的中小学教育资源门户网站"/>
          <p:cNvGraphicFramePr/>
          <p:nvPr/>
        </p:nvGraphicFramePr>
        <p:xfrm>
          <a:off x="4427538" y="3716338"/>
          <a:ext cx="336550" cy="863600"/>
        </p:xfrm>
        <a:graphic>
          <a:graphicData uri="http://schemas.openxmlformats.org/presentationml/2006/ole">
            <mc:AlternateContent xmlns:mc="http://schemas.openxmlformats.org/markup-compatibility/2006">
              <mc:Choice xmlns:v="urn:schemas-microsoft-com:vml" Requires="v">
                <p:oleObj spid="_x0000_s3113" name="" r:id="rId7" imgW="152400" imgH="393700" progId="Equation.DSMT4">
                  <p:embed/>
                </p:oleObj>
              </mc:Choice>
              <mc:Fallback>
                <p:oleObj name="" r:id="rId7" imgW="152400" imgH="393700" progId="Equation.DSMT4">
                  <p:embed/>
                  <p:pic>
                    <p:nvPicPr>
                      <p:cNvPr id="0" name="图片 3112"/>
                      <p:cNvPicPr/>
                      <p:nvPr/>
                    </p:nvPicPr>
                    <p:blipFill>
                      <a:blip r:embed="rId8"/>
                      <a:stretch>
                        <a:fillRect/>
                      </a:stretch>
                    </p:blipFill>
                    <p:spPr>
                      <a:xfrm>
                        <a:off x="4427538" y="3716338"/>
                        <a:ext cx="336550" cy="863600"/>
                      </a:xfrm>
                      <a:prstGeom prst="rect">
                        <a:avLst/>
                      </a:prstGeom>
                      <a:noFill/>
                      <a:ln w="38100">
                        <a:noFill/>
                        <a:miter/>
                      </a:ln>
                    </p:spPr>
                  </p:pic>
                </p:oleObj>
              </mc:Fallback>
            </mc:AlternateContent>
          </a:graphicData>
        </a:graphic>
      </p:graphicFrame>
      <p:sp>
        <p:nvSpPr>
          <p:cNvPr id="51212" name="文本框 60428"/>
          <p:cNvSpPr txBox="1"/>
          <p:nvPr/>
        </p:nvSpPr>
        <p:spPr>
          <a:xfrm>
            <a:off x="0" y="4630738"/>
            <a:ext cx="9144000" cy="2227262"/>
          </a:xfrm>
          <a:prstGeom prst="rect">
            <a:avLst/>
          </a:prstGeom>
          <a:noFill/>
          <a:ln w="9525">
            <a:noFill/>
          </a:ln>
        </p:spPr>
        <p:txBody>
          <a:bodyPr anchor="t">
            <a:spAutoFit/>
          </a:bodyPr>
          <a:p>
            <a:r>
              <a:rPr lang="en-US" altLang="zh-CN" sz="2800" dirty="0">
                <a:solidFill>
                  <a:srgbClr val="FF0000"/>
                </a:solidFill>
                <a:latin typeface="黑体" panose="02010609060101010101" pitchFamily="49" charset="-122"/>
                <a:ea typeface="黑体" panose="02010609060101010101" pitchFamily="49" charset="-122"/>
              </a:rPr>
              <a:t>3.</a:t>
            </a:r>
            <a:r>
              <a:rPr lang="zh-CN" altLang="en-US" sz="2800" dirty="0">
                <a:solidFill>
                  <a:srgbClr val="FF0000"/>
                </a:solidFill>
                <a:latin typeface="黑体" panose="02010609060101010101" pitchFamily="49" charset="-122"/>
                <a:ea typeface="黑体" panose="02010609060101010101" pitchFamily="49" charset="-122"/>
              </a:rPr>
              <a:t>有</a:t>
            </a:r>
            <a:r>
              <a:rPr lang="en-US" altLang="zh-CN" sz="2800" dirty="0">
                <a:solidFill>
                  <a:srgbClr val="FF0000"/>
                </a:solidFill>
                <a:latin typeface="黑体" panose="02010609060101010101" pitchFamily="49" charset="-122"/>
                <a:ea typeface="黑体" panose="02010609060101010101" pitchFamily="49" charset="-122"/>
              </a:rPr>
              <a:t>20</a:t>
            </a:r>
            <a:r>
              <a:rPr lang="zh-CN" altLang="en-US" sz="2800" dirty="0">
                <a:solidFill>
                  <a:srgbClr val="FF0000"/>
                </a:solidFill>
                <a:latin typeface="黑体" panose="02010609060101010101" pitchFamily="49" charset="-122"/>
                <a:ea typeface="黑体" panose="02010609060101010101" pitchFamily="49" charset="-122"/>
              </a:rPr>
              <a:t>张背面完全一样的卡片，其中</a:t>
            </a:r>
            <a:r>
              <a:rPr lang="en-US" altLang="zh-CN" sz="2800" dirty="0">
                <a:solidFill>
                  <a:srgbClr val="FF0000"/>
                </a:solidFill>
                <a:latin typeface="黑体" panose="02010609060101010101" pitchFamily="49" charset="-122"/>
                <a:ea typeface="黑体" panose="02010609060101010101" pitchFamily="49" charset="-122"/>
              </a:rPr>
              <a:t>8</a:t>
            </a:r>
            <a:r>
              <a:rPr lang="zh-CN" altLang="en-US" sz="2800" dirty="0">
                <a:solidFill>
                  <a:srgbClr val="FF0000"/>
                </a:solidFill>
                <a:latin typeface="黑体" panose="02010609060101010101" pitchFamily="49" charset="-122"/>
                <a:ea typeface="黑体" panose="02010609060101010101" pitchFamily="49" charset="-122"/>
              </a:rPr>
              <a:t>张正面印有桂林山水，</a:t>
            </a:r>
            <a:r>
              <a:rPr lang="en-US" altLang="zh-CN" sz="2800" dirty="0">
                <a:solidFill>
                  <a:srgbClr val="FF0000"/>
                </a:solidFill>
                <a:latin typeface="黑体" panose="02010609060101010101" pitchFamily="49" charset="-122"/>
                <a:ea typeface="黑体" panose="02010609060101010101" pitchFamily="49" charset="-122"/>
              </a:rPr>
              <a:t>7</a:t>
            </a:r>
            <a:r>
              <a:rPr lang="zh-CN" altLang="en-US" sz="2800" dirty="0">
                <a:solidFill>
                  <a:srgbClr val="FF0000"/>
                </a:solidFill>
                <a:latin typeface="黑体" panose="02010609060101010101" pitchFamily="49" charset="-122"/>
                <a:ea typeface="黑体" panose="02010609060101010101" pitchFamily="49" charset="-122"/>
              </a:rPr>
              <a:t>张正面印有百色风光，</a:t>
            </a:r>
            <a:r>
              <a:rPr lang="en-US" altLang="zh-CN" sz="2800" dirty="0">
                <a:solidFill>
                  <a:srgbClr val="FF0000"/>
                </a:solidFill>
                <a:latin typeface="黑体" panose="02010609060101010101" pitchFamily="49" charset="-122"/>
                <a:ea typeface="黑体" panose="02010609060101010101" pitchFamily="49" charset="-122"/>
              </a:rPr>
              <a:t>5</a:t>
            </a:r>
            <a:r>
              <a:rPr lang="zh-CN" altLang="en-US" sz="2800" dirty="0">
                <a:solidFill>
                  <a:srgbClr val="FF0000"/>
                </a:solidFill>
                <a:latin typeface="黑体" panose="02010609060101010101" pitchFamily="49" charset="-122"/>
                <a:ea typeface="黑体" panose="02010609060101010101" pitchFamily="49" charset="-122"/>
              </a:rPr>
              <a:t>张正面印有北海海景；把这些卡片的背面朝上搅匀，从中随机抽出一张卡片，抽中正面是桂林山水卡片的概率是（   ）</a:t>
            </a:r>
            <a:endParaRPr lang="zh-CN" altLang="en-US" sz="2800" dirty="0">
              <a:solidFill>
                <a:srgbClr val="FF0000"/>
              </a:solidFill>
              <a:latin typeface="黑体" panose="02010609060101010101" pitchFamily="49" charset="-122"/>
              <a:ea typeface="黑体" panose="02010609060101010101" pitchFamily="49" charset="-122"/>
            </a:endParaRPr>
          </a:p>
          <a:p>
            <a:r>
              <a:rPr lang="en-US" altLang="zh-CN" sz="2800" dirty="0">
                <a:solidFill>
                  <a:srgbClr val="FF0000"/>
                </a:solidFill>
                <a:latin typeface="黑体" panose="02010609060101010101" pitchFamily="49" charset="-122"/>
                <a:ea typeface="黑体" panose="02010609060101010101" pitchFamily="49" charset="-122"/>
              </a:rPr>
              <a:t>A</a:t>
            </a:r>
            <a:r>
              <a:rPr lang="zh-CN" altLang="en-US" sz="2800" dirty="0">
                <a:solidFill>
                  <a:srgbClr val="FF0000"/>
                </a:solidFill>
                <a:latin typeface="黑体" panose="02010609060101010101" pitchFamily="49" charset="-122"/>
                <a:ea typeface="黑体" panose="02010609060101010101" pitchFamily="49" charset="-122"/>
              </a:rPr>
              <a:t>．    </a:t>
            </a:r>
            <a:r>
              <a:rPr lang="en-US" altLang="zh-CN" sz="2800" dirty="0">
                <a:solidFill>
                  <a:srgbClr val="FF0000"/>
                </a:solidFill>
                <a:latin typeface="黑体" panose="02010609060101010101" pitchFamily="49" charset="-122"/>
                <a:ea typeface="黑体" panose="02010609060101010101" pitchFamily="49" charset="-122"/>
              </a:rPr>
              <a:t>B</a:t>
            </a:r>
            <a:r>
              <a:rPr lang="zh-CN" altLang="en-US" sz="2800" dirty="0">
                <a:solidFill>
                  <a:srgbClr val="FF0000"/>
                </a:solidFill>
                <a:latin typeface="黑体" panose="02010609060101010101" pitchFamily="49" charset="-122"/>
                <a:ea typeface="黑体" panose="02010609060101010101" pitchFamily="49" charset="-122"/>
              </a:rPr>
              <a:t>．    </a:t>
            </a:r>
            <a:r>
              <a:rPr lang="en-US" altLang="zh-CN" sz="2800" dirty="0">
                <a:solidFill>
                  <a:srgbClr val="FF0000"/>
                </a:solidFill>
                <a:latin typeface="黑体" panose="02010609060101010101" pitchFamily="49" charset="-122"/>
                <a:ea typeface="黑体" panose="02010609060101010101" pitchFamily="49" charset="-122"/>
              </a:rPr>
              <a:t>C</a:t>
            </a:r>
            <a:r>
              <a:rPr lang="zh-CN" altLang="en-US" sz="2800" dirty="0">
                <a:solidFill>
                  <a:srgbClr val="FF0000"/>
                </a:solidFill>
                <a:latin typeface="黑体" panose="02010609060101010101" pitchFamily="49" charset="-122"/>
                <a:ea typeface="黑体" panose="02010609060101010101" pitchFamily="49" charset="-122"/>
              </a:rPr>
              <a:t>．      </a:t>
            </a:r>
            <a:r>
              <a:rPr lang="en-US" altLang="zh-CN" sz="2800" dirty="0">
                <a:solidFill>
                  <a:srgbClr val="FF0000"/>
                </a:solidFill>
                <a:latin typeface="黑体" panose="02010609060101010101" pitchFamily="49" charset="-122"/>
                <a:ea typeface="黑体" panose="02010609060101010101" pitchFamily="49" charset="-122"/>
              </a:rPr>
              <a:t>D</a:t>
            </a:r>
            <a:r>
              <a:rPr lang="zh-CN" altLang="en-US" sz="2800" dirty="0">
                <a:solidFill>
                  <a:srgbClr val="FF0000"/>
                </a:solidFill>
                <a:latin typeface="黑体" panose="02010609060101010101" pitchFamily="49" charset="-122"/>
                <a:ea typeface="黑体" panose="02010609060101010101" pitchFamily="49" charset="-122"/>
              </a:rPr>
              <a:t>．</a:t>
            </a:r>
            <a:endParaRPr lang="zh-CN" altLang="en-US" sz="2800" dirty="0">
              <a:solidFill>
                <a:srgbClr val="FF0000"/>
              </a:solidFill>
              <a:latin typeface="黑体" panose="02010609060101010101" pitchFamily="49" charset="-122"/>
              <a:ea typeface="黑体" panose="02010609060101010101" pitchFamily="49" charset="-122"/>
            </a:endParaRPr>
          </a:p>
        </p:txBody>
      </p:sp>
      <p:pic>
        <p:nvPicPr>
          <p:cNvPr id="51213" name="图片 60429" descr="21世纪教育网 -- 中国最大型、最专业的中小学教育资源门户网站"/>
          <p:cNvPicPr>
            <a:picLocks noChangeAspect="1"/>
          </p:cNvPicPr>
          <p:nvPr/>
        </p:nvPicPr>
        <p:blipFill>
          <a:blip r:embed="rId9"/>
          <a:stretch>
            <a:fillRect/>
          </a:stretch>
        </p:blipFill>
        <p:spPr>
          <a:xfrm>
            <a:off x="684213" y="6354763"/>
            <a:ext cx="196850" cy="503237"/>
          </a:xfrm>
          <a:prstGeom prst="rect">
            <a:avLst/>
          </a:prstGeom>
          <a:noFill/>
          <a:ln w="9525">
            <a:noFill/>
          </a:ln>
        </p:spPr>
      </p:pic>
      <p:pic>
        <p:nvPicPr>
          <p:cNvPr id="51214" name="图片 60430" descr="21世纪教育网 -- 中国最大型、最专业的中小学教育资源门户网站"/>
          <p:cNvPicPr>
            <a:picLocks noChangeAspect="1"/>
          </p:cNvPicPr>
          <p:nvPr/>
        </p:nvPicPr>
        <p:blipFill>
          <a:blip r:embed="rId10"/>
          <a:stretch>
            <a:fillRect/>
          </a:stretch>
        </p:blipFill>
        <p:spPr>
          <a:xfrm>
            <a:off x="1835150" y="6308725"/>
            <a:ext cx="322263" cy="549275"/>
          </a:xfrm>
          <a:prstGeom prst="rect">
            <a:avLst/>
          </a:prstGeom>
          <a:noFill/>
          <a:ln w="9525">
            <a:noFill/>
          </a:ln>
        </p:spPr>
      </p:pic>
      <p:pic>
        <p:nvPicPr>
          <p:cNvPr id="51215" name="图片 60431" descr="21世纪教育网 -- 中国最大型、最专业的中小学教育资源门户网站"/>
          <p:cNvPicPr>
            <a:picLocks noChangeAspect="1"/>
          </p:cNvPicPr>
          <p:nvPr/>
        </p:nvPicPr>
        <p:blipFill>
          <a:blip r:embed="rId11"/>
          <a:stretch>
            <a:fillRect/>
          </a:stretch>
        </p:blipFill>
        <p:spPr>
          <a:xfrm>
            <a:off x="3132138" y="6237288"/>
            <a:ext cx="242887" cy="620712"/>
          </a:xfrm>
          <a:prstGeom prst="rect">
            <a:avLst/>
          </a:prstGeom>
          <a:noFill/>
          <a:ln w="9525">
            <a:noFill/>
          </a:ln>
        </p:spPr>
      </p:pic>
      <p:pic>
        <p:nvPicPr>
          <p:cNvPr id="51216" name="图片 60432" descr="21世纪教育网 -- 中国最大型、最专业的中小学教育资源门户网站"/>
          <p:cNvPicPr>
            <a:picLocks noChangeAspect="1"/>
          </p:cNvPicPr>
          <p:nvPr/>
        </p:nvPicPr>
        <p:blipFill>
          <a:blip r:embed="rId12"/>
          <a:stretch>
            <a:fillRect/>
          </a:stretch>
        </p:blipFill>
        <p:spPr>
          <a:xfrm>
            <a:off x="4584700" y="6308725"/>
            <a:ext cx="201613" cy="549275"/>
          </a:xfrm>
          <a:prstGeom prst="rect">
            <a:avLst/>
          </a:prstGeom>
          <a:noFill/>
          <a:ln w="9525">
            <a:noFill/>
          </a:ln>
        </p:spPr>
      </p:pic>
      <p:sp>
        <p:nvSpPr>
          <p:cNvPr id="60434" name="文本框 60433"/>
          <p:cNvSpPr txBox="1"/>
          <p:nvPr/>
        </p:nvSpPr>
        <p:spPr>
          <a:xfrm>
            <a:off x="2051050" y="1773238"/>
            <a:ext cx="720725" cy="579437"/>
          </a:xfrm>
          <a:prstGeom prst="rect">
            <a:avLst/>
          </a:prstGeom>
          <a:noFill/>
          <a:ln w="9525">
            <a:noFill/>
          </a:ln>
        </p:spPr>
        <p:txBody>
          <a:bodyPr anchor="t">
            <a:spAutoFit/>
          </a:bodyPr>
          <a:p>
            <a:pPr>
              <a:spcBef>
                <a:spcPct val="50000"/>
              </a:spcBef>
            </a:pPr>
            <a:r>
              <a:rPr lang="en-US" altLang="zh-CN" sz="3200">
                <a:solidFill>
                  <a:srgbClr val="0000FF"/>
                </a:solidFill>
                <a:latin typeface="黑体" panose="02010609060101010101" pitchFamily="49" charset="-122"/>
                <a:ea typeface="黑体" panose="02010609060101010101" pitchFamily="49" charset="-122"/>
              </a:rPr>
              <a:t>C</a:t>
            </a:r>
            <a:endParaRPr lang="en-US" altLang="zh-CN" sz="3200">
              <a:solidFill>
                <a:srgbClr val="0000FF"/>
              </a:solidFill>
              <a:latin typeface="黑体" panose="02010609060101010101" pitchFamily="49" charset="-122"/>
              <a:ea typeface="黑体" panose="02010609060101010101" pitchFamily="49" charset="-122"/>
            </a:endParaRPr>
          </a:p>
        </p:txBody>
      </p:sp>
      <p:sp>
        <p:nvSpPr>
          <p:cNvPr id="60435" name="文本框 60434"/>
          <p:cNvSpPr txBox="1"/>
          <p:nvPr/>
        </p:nvSpPr>
        <p:spPr>
          <a:xfrm>
            <a:off x="2339975" y="3573463"/>
            <a:ext cx="576263" cy="579437"/>
          </a:xfrm>
          <a:prstGeom prst="rect">
            <a:avLst/>
          </a:prstGeom>
          <a:noFill/>
          <a:ln w="9525">
            <a:noFill/>
          </a:ln>
        </p:spPr>
        <p:txBody>
          <a:bodyPr anchor="t">
            <a:spAutoFit/>
          </a:bodyPr>
          <a:p>
            <a:pPr>
              <a:spcBef>
                <a:spcPct val="50000"/>
              </a:spcBef>
            </a:pPr>
            <a:r>
              <a:rPr lang="en-US" altLang="zh-CN" sz="3200">
                <a:solidFill>
                  <a:srgbClr val="0000FF"/>
                </a:solidFill>
                <a:latin typeface="黑体" panose="02010609060101010101" pitchFamily="49" charset="-122"/>
                <a:ea typeface="黑体" panose="02010609060101010101" pitchFamily="49" charset="-122"/>
              </a:rPr>
              <a:t>B</a:t>
            </a:r>
            <a:endParaRPr lang="en-US" altLang="zh-CN" sz="3200">
              <a:solidFill>
                <a:srgbClr val="0000FF"/>
              </a:solidFill>
              <a:latin typeface="黑体" panose="02010609060101010101" pitchFamily="49" charset="-122"/>
              <a:ea typeface="黑体" panose="02010609060101010101" pitchFamily="49" charset="-122"/>
            </a:endParaRPr>
          </a:p>
        </p:txBody>
      </p:sp>
      <p:sp>
        <p:nvSpPr>
          <p:cNvPr id="60436" name="文本框 60435"/>
          <p:cNvSpPr txBox="1"/>
          <p:nvPr/>
        </p:nvSpPr>
        <p:spPr>
          <a:xfrm>
            <a:off x="4787900" y="5876925"/>
            <a:ext cx="576263" cy="579438"/>
          </a:xfrm>
          <a:prstGeom prst="rect">
            <a:avLst/>
          </a:prstGeom>
          <a:noFill/>
          <a:ln w="9525">
            <a:noFill/>
          </a:ln>
        </p:spPr>
        <p:txBody>
          <a:bodyPr anchor="t">
            <a:spAutoFit/>
          </a:bodyPr>
          <a:p>
            <a:pPr>
              <a:spcBef>
                <a:spcPct val="50000"/>
              </a:spcBef>
            </a:pPr>
            <a:r>
              <a:rPr lang="en-US" altLang="zh-CN" sz="3200">
                <a:solidFill>
                  <a:srgbClr val="0000FF"/>
                </a:solidFill>
                <a:latin typeface="黑体" panose="02010609060101010101" pitchFamily="49" charset="-122"/>
                <a:ea typeface="黑体" panose="02010609060101010101" pitchFamily="49" charset="-122"/>
              </a:rPr>
              <a:t>C</a:t>
            </a:r>
            <a:endParaRPr lang="en-US" altLang="zh-CN" sz="3200">
              <a:solidFill>
                <a:srgbClr val="0000FF"/>
              </a:solidFill>
              <a:latin typeface="黑体" panose="02010609060101010101" pitchFamily="49" charset="-122"/>
              <a:ea typeface="黑体" panose="02010609060101010101"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0434"/>
                                        </p:tgtEl>
                                        <p:attrNameLst>
                                          <p:attrName>style.visibility</p:attrName>
                                        </p:attrNameLst>
                                      </p:cBhvr>
                                      <p:to>
                                        <p:strVal val="visible"/>
                                      </p:to>
                                    </p:set>
                                    <p:anim calcmode="lin" valueType="num">
                                      <p:cBhvr additive="base">
                                        <p:cTn id="7" dur="500" fill="hold"/>
                                        <p:tgtEl>
                                          <p:spTgt spid="60434"/>
                                        </p:tgtEl>
                                        <p:attrNameLst>
                                          <p:attrName>ppt_x</p:attrName>
                                        </p:attrNameLst>
                                      </p:cBhvr>
                                      <p:tavLst>
                                        <p:tav tm="0">
                                          <p:val>
                                            <p:strVal val="#ppt_x"/>
                                          </p:val>
                                        </p:tav>
                                        <p:tav tm="100000">
                                          <p:val>
                                            <p:strVal val="#ppt_x"/>
                                          </p:val>
                                        </p:tav>
                                      </p:tavLst>
                                    </p:anim>
                                    <p:anim calcmode="lin" valueType="num">
                                      <p:cBhvr additive="base">
                                        <p:cTn id="8" dur="500" fill="hold"/>
                                        <p:tgtEl>
                                          <p:spTgt spid="6043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60435"/>
                                        </p:tgtEl>
                                        <p:attrNameLst>
                                          <p:attrName>style.visibility</p:attrName>
                                        </p:attrNameLst>
                                      </p:cBhvr>
                                      <p:to>
                                        <p:strVal val="visible"/>
                                      </p:to>
                                    </p:set>
                                    <p:anim calcmode="lin" valueType="num">
                                      <p:cBhvr additive="base">
                                        <p:cTn id="13" dur="500" fill="hold"/>
                                        <p:tgtEl>
                                          <p:spTgt spid="60435"/>
                                        </p:tgtEl>
                                        <p:attrNameLst>
                                          <p:attrName>ppt_x</p:attrName>
                                        </p:attrNameLst>
                                      </p:cBhvr>
                                      <p:tavLst>
                                        <p:tav tm="0">
                                          <p:val>
                                            <p:strVal val="#ppt_x"/>
                                          </p:val>
                                        </p:tav>
                                        <p:tav tm="100000">
                                          <p:val>
                                            <p:strVal val="#ppt_x"/>
                                          </p:val>
                                        </p:tav>
                                      </p:tavLst>
                                    </p:anim>
                                    <p:anim calcmode="lin" valueType="num">
                                      <p:cBhvr additive="base">
                                        <p:cTn id="14" dur="500" fill="hold"/>
                                        <p:tgtEl>
                                          <p:spTgt spid="60435"/>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60436"/>
                                        </p:tgtEl>
                                        <p:attrNameLst>
                                          <p:attrName>style.visibility</p:attrName>
                                        </p:attrNameLst>
                                      </p:cBhvr>
                                      <p:to>
                                        <p:strVal val="visible"/>
                                      </p:to>
                                    </p:set>
                                    <p:anim calcmode="lin" valueType="num">
                                      <p:cBhvr additive="base">
                                        <p:cTn id="19" dur="500" fill="hold"/>
                                        <p:tgtEl>
                                          <p:spTgt spid="60436"/>
                                        </p:tgtEl>
                                        <p:attrNameLst>
                                          <p:attrName>ppt_x</p:attrName>
                                        </p:attrNameLst>
                                      </p:cBhvr>
                                      <p:tavLst>
                                        <p:tav tm="0">
                                          <p:val>
                                            <p:strVal val="#ppt_x"/>
                                          </p:val>
                                        </p:tav>
                                        <p:tav tm="100000">
                                          <p:val>
                                            <p:strVal val="#ppt_x"/>
                                          </p:val>
                                        </p:tav>
                                      </p:tavLst>
                                    </p:anim>
                                    <p:anim calcmode="lin" valueType="num">
                                      <p:cBhvr additive="base">
                                        <p:cTn id="20" dur="500" fill="hold"/>
                                        <p:tgtEl>
                                          <p:spTgt spid="6043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434" grpId="0"/>
      <p:bldP spid="60435" grpId="0"/>
      <p:bldP spid="60436" grpId="0"/>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2225" name="文本框 61441"/>
          <p:cNvSpPr txBox="1"/>
          <p:nvPr/>
        </p:nvSpPr>
        <p:spPr>
          <a:xfrm>
            <a:off x="250825" y="333375"/>
            <a:ext cx="8497888" cy="1463675"/>
          </a:xfrm>
          <a:prstGeom prst="rect">
            <a:avLst/>
          </a:prstGeom>
          <a:noFill/>
          <a:ln w="9525">
            <a:noFill/>
          </a:ln>
        </p:spPr>
        <p:txBody>
          <a:bodyPr anchor="t">
            <a:spAutoFit/>
          </a:bodyPr>
          <a:p>
            <a:pPr>
              <a:spcBef>
                <a:spcPct val="50000"/>
              </a:spcBef>
            </a:pPr>
            <a:r>
              <a:rPr lang="en-US" altLang="zh-CN" sz="2000" dirty="0">
                <a:solidFill>
                  <a:srgbClr val="FF0000"/>
                </a:solidFill>
                <a:latin typeface="宋体" panose="02010600030101010101" pitchFamily="2" charset="-122"/>
                <a:ea typeface="宋体" panose="02010600030101010101" pitchFamily="2" charset="-122"/>
              </a:rPr>
              <a:t>4.</a:t>
            </a:r>
            <a:r>
              <a:rPr lang="zh-CN" altLang="en-US" sz="2000" dirty="0">
                <a:solidFill>
                  <a:srgbClr val="FF0000"/>
                </a:solidFill>
                <a:latin typeface="宋体" panose="02010600030101010101" pitchFamily="2" charset="-122"/>
                <a:ea typeface="宋体" panose="02010600030101010101" pitchFamily="2" charset="-122"/>
              </a:rPr>
              <a:t>小明的讲义夹里放了大小相同的试卷共</a:t>
            </a:r>
            <a:r>
              <a:rPr lang="en-US" altLang="zh-CN" sz="2000" dirty="0">
                <a:solidFill>
                  <a:srgbClr val="FF0000"/>
                </a:solidFill>
                <a:latin typeface="宋体" panose="02010600030101010101" pitchFamily="2" charset="-122"/>
                <a:ea typeface="宋体" panose="02010600030101010101" pitchFamily="2" charset="-122"/>
              </a:rPr>
              <a:t>12</a:t>
            </a:r>
            <a:r>
              <a:rPr lang="zh-CN" altLang="en-US" sz="2000" dirty="0">
                <a:solidFill>
                  <a:srgbClr val="FF0000"/>
                </a:solidFill>
                <a:latin typeface="宋体" panose="02010600030101010101" pitchFamily="2" charset="-122"/>
                <a:ea typeface="宋体" panose="02010600030101010101" pitchFamily="2" charset="-122"/>
              </a:rPr>
              <a:t>页，其中语文</a:t>
            </a:r>
            <a:r>
              <a:rPr lang="en-US" altLang="zh-CN" sz="2000" dirty="0">
                <a:solidFill>
                  <a:srgbClr val="FF0000"/>
                </a:solidFill>
                <a:latin typeface="宋体" panose="02010600030101010101" pitchFamily="2" charset="-122"/>
                <a:ea typeface="宋体" panose="02010600030101010101" pitchFamily="2" charset="-122"/>
              </a:rPr>
              <a:t>4</a:t>
            </a:r>
            <a:r>
              <a:rPr lang="zh-CN" altLang="en-US" sz="2000" dirty="0">
                <a:solidFill>
                  <a:srgbClr val="FF0000"/>
                </a:solidFill>
                <a:latin typeface="宋体" panose="02010600030101010101" pitchFamily="2" charset="-122"/>
                <a:ea typeface="宋体" panose="02010600030101010101" pitchFamily="2" charset="-122"/>
              </a:rPr>
              <a:t>页，数学</a:t>
            </a:r>
            <a:r>
              <a:rPr lang="en-US" altLang="zh-CN" sz="2000" dirty="0">
                <a:solidFill>
                  <a:srgbClr val="FF0000"/>
                </a:solidFill>
                <a:latin typeface="宋体" panose="02010600030101010101" pitchFamily="2" charset="-122"/>
                <a:ea typeface="宋体" panose="02010600030101010101" pitchFamily="2" charset="-122"/>
              </a:rPr>
              <a:t>2</a:t>
            </a:r>
            <a:r>
              <a:rPr lang="zh-CN" altLang="en-US" sz="2000" dirty="0">
                <a:solidFill>
                  <a:srgbClr val="FF0000"/>
                </a:solidFill>
                <a:latin typeface="宋体" panose="02010600030101010101" pitchFamily="2" charset="-122"/>
                <a:ea typeface="宋体" panose="02010600030101010101" pitchFamily="2" charset="-122"/>
              </a:rPr>
              <a:t>页，英语</a:t>
            </a:r>
            <a:r>
              <a:rPr lang="en-US" altLang="zh-CN" sz="2000" dirty="0">
                <a:solidFill>
                  <a:srgbClr val="FF0000"/>
                </a:solidFill>
                <a:latin typeface="宋体" panose="02010600030101010101" pitchFamily="2" charset="-122"/>
                <a:ea typeface="宋体" panose="02010600030101010101" pitchFamily="2" charset="-122"/>
              </a:rPr>
              <a:t>6</a:t>
            </a:r>
            <a:r>
              <a:rPr lang="zh-CN" altLang="en-US" sz="2000" dirty="0">
                <a:solidFill>
                  <a:srgbClr val="FF0000"/>
                </a:solidFill>
                <a:latin typeface="宋体" panose="02010600030101010101" pitchFamily="2" charset="-122"/>
                <a:ea typeface="宋体" panose="02010600030101010101" pitchFamily="2" charset="-122"/>
              </a:rPr>
              <a:t>页，他随机的从讲义里夹中抽出</a:t>
            </a:r>
            <a:r>
              <a:rPr lang="en-US" altLang="zh-CN" sz="2000" dirty="0">
                <a:solidFill>
                  <a:srgbClr val="FF0000"/>
                </a:solidFill>
                <a:latin typeface="宋体" panose="02010600030101010101" pitchFamily="2" charset="-122"/>
                <a:ea typeface="宋体" panose="02010600030101010101" pitchFamily="2" charset="-122"/>
              </a:rPr>
              <a:t>1</a:t>
            </a:r>
            <a:r>
              <a:rPr lang="zh-CN" altLang="en-US" sz="2000" dirty="0">
                <a:solidFill>
                  <a:srgbClr val="FF0000"/>
                </a:solidFill>
                <a:latin typeface="宋体" panose="02010600030101010101" pitchFamily="2" charset="-122"/>
                <a:ea typeface="宋体" panose="02010600030101010101" pitchFamily="2" charset="-122"/>
              </a:rPr>
              <a:t>页，抽出的试卷恰好是数学试卷的概率是（       ）</a:t>
            </a:r>
            <a:endParaRPr lang="zh-CN" altLang="en-US" sz="2000" dirty="0">
              <a:solidFill>
                <a:srgbClr val="FF0000"/>
              </a:solidFill>
              <a:latin typeface="宋体" panose="02010600030101010101" pitchFamily="2" charset="-122"/>
              <a:ea typeface="宋体" panose="02010600030101010101" pitchFamily="2" charset="-122"/>
            </a:endParaRPr>
          </a:p>
          <a:p>
            <a:pPr>
              <a:spcBef>
                <a:spcPct val="50000"/>
              </a:spcBef>
            </a:pPr>
            <a:r>
              <a:rPr lang="zh-CN" altLang="en-US" sz="2000">
                <a:solidFill>
                  <a:srgbClr val="FF0000"/>
                </a:solidFill>
                <a:latin typeface="宋体" panose="02010600030101010101" pitchFamily="2" charset="-122"/>
                <a:ea typeface="宋体" panose="02010600030101010101" pitchFamily="2" charset="-122"/>
              </a:rPr>
              <a:t>  </a:t>
            </a:r>
            <a:r>
              <a:rPr lang="en-US" altLang="zh-CN" sz="2000">
                <a:solidFill>
                  <a:srgbClr val="FF0000"/>
                </a:solidFill>
                <a:latin typeface="宋体" panose="02010600030101010101" pitchFamily="2" charset="-122"/>
                <a:ea typeface="宋体" panose="02010600030101010101" pitchFamily="2" charset="-122"/>
              </a:rPr>
              <a:t>A    B    C   D</a:t>
            </a:r>
            <a:endParaRPr lang="en-US" altLang="zh-CN" sz="2000">
              <a:solidFill>
                <a:srgbClr val="FF0000"/>
              </a:solidFill>
              <a:latin typeface="宋体" panose="02010600030101010101" pitchFamily="2" charset="-122"/>
              <a:ea typeface="宋体" panose="02010600030101010101" pitchFamily="2" charset="-122"/>
            </a:endParaRPr>
          </a:p>
        </p:txBody>
      </p:sp>
      <p:graphicFrame>
        <p:nvGraphicFramePr>
          <p:cNvPr id="52226" name="内容占位符 61442"/>
          <p:cNvGraphicFramePr>
            <a:graphicFrameLocks noGrp="1"/>
          </p:cNvGraphicFramePr>
          <p:nvPr>
            <p:ph sz="quarter" idx="2"/>
          </p:nvPr>
        </p:nvGraphicFramePr>
        <p:xfrm>
          <a:off x="827088" y="1341438"/>
          <a:ext cx="223837" cy="576262"/>
        </p:xfrm>
        <a:graphic>
          <a:graphicData uri="http://schemas.openxmlformats.org/presentationml/2006/ole">
            <mc:AlternateContent xmlns:mc="http://schemas.openxmlformats.org/markup-compatibility/2006">
              <mc:Choice xmlns:v="urn:schemas-microsoft-com:vml" Requires="v">
                <p:oleObj spid="_x0000_s3116" name="" r:id="rId1" imgW="152400" imgH="393700" progId="Equation.3">
                  <p:embed/>
                </p:oleObj>
              </mc:Choice>
              <mc:Fallback>
                <p:oleObj name="" r:id="rId1" imgW="152400" imgH="393700" progId="Equation.3">
                  <p:embed/>
                  <p:pic>
                    <p:nvPicPr>
                      <p:cNvPr id="0" name="图片 3115"/>
                      <p:cNvPicPr/>
                      <p:nvPr/>
                    </p:nvPicPr>
                    <p:blipFill>
                      <a:blip r:embed="rId2"/>
                      <a:stretch>
                        <a:fillRect/>
                      </a:stretch>
                    </p:blipFill>
                    <p:spPr>
                      <a:xfrm>
                        <a:off x="827088" y="1341438"/>
                        <a:ext cx="223837" cy="576262"/>
                      </a:xfrm>
                      <a:prstGeom prst="rect">
                        <a:avLst/>
                      </a:prstGeom>
                      <a:noFill/>
                      <a:ln w="38100">
                        <a:miter/>
                      </a:ln>
                    </p:spPr>
                  </p:pic>
                </p:oleObj>
              </mc:Fallback>
            </mc:AlternateContent>
          </a:graphicData>
        </a:graphic>
      </p:graphicFrame>
      <p:graphicFrame>
        <p:nvGraphicFramePr>
          <p:cNvPr id="52227" name="内容占位符 61443"/>
          <p:cNvGraphicFramePr>
            <a:graphicFrameLocks noGrp="1"/>
          </p:cNvGraphicFramePr>
          <p:nvPr>
            <p:ph sz="quarter" idx="3"/>
          </p:nvPr>
        </p:nvGraphicFramePr>
        <p:xfrm>
          <a:off x="1476375" y="1268413"/>
          <a:ext cx="230188" cy="647700"/>
        </p:xfrm>
        <a:graphic>
          <a:graphicData uri="http://schemas.openxmlformats.org/presentationml/2006/ole">
            <mc:AlternateContent xmlns:mc="http://schemas.openxmlformats.org/markup-compatibility/2006">
              <mc:Choice xmlns:v="urn:schemas-microsoft-com:vml" Requires="v">
                <p:oleObj spid="_x0000_s3117" name="" r:id="rId3" imgW="139700" imgH="393700" progId="Equation.3">
                  <p:embed/>
                </p:oleObj>
              </mc:Choice>
              <mc:Fallback>
                <p:oleObj name="" r:id="rId3" imgW="139700" imgH="393700" progId="Equation.3">
                  <p:embed/>
                  <p:pic>
                    <p:nvPicPr>
                      <p:cNvPr id="0" name="图片 3116"/>
                      <p:cNvPicPr/>
                      <p:nvPr/>
                    </p:nvPicPr>
                    <p:blipFill>
                      <a:blip r:embed="rId4"/>
                      <a:stretch>
                        <a:fillRect/>
                      </a:stretch>
                    </p:blipFill>
                    <p:spPr>
                      <a:xfrm>
                        <a:off x="1476375" y="1268413"/>
                        <a:ext cx="230188" cy="647700"/>
                      </a:xfrm>
                      <a:prstGeom prst="rect">
                        <a:avLst/>
                      </a:prstGeom>
                      <a:noFill/>
                      <a:ln w="38100">
                        <a:miter/>
                      </a:ln>
                    </p:spPr>
                  </p:pic>
                </p:oleObj>
              </mc:Fallback>
            </mc:AlternateContent>
          </a:graphicData>
        </a:graphic>
      </p:graphicFrame>
      <p:graphicFrame>
        <p:nvGraphicFramePr>
          <p:cNvPr id="52228" name="内容占位符 61444"/>
          <p:cNvGraphicFramePr>
            <a:graphicFrameLocks noGrp="1"/>
          </p:cNvGraphicFramePr>
          <p:nvPr>
            <p:ph sz="quarter" idx="4"/>
          </p:nvPr>
        </p:nvGraphicFramePr>
        <p:xfrm>
          <a:off x="2051050" y="1341438"/>
          <a:ext cx="195263" cy="504825"/>
        </p:xfrm>
        <a:graphic>
          <a:graphicData uri="http://schemas.openxmlformats.org/presentationml/2006/ole">
            <mc:AlternateContent xmlns:mc="http://schemas.openxmlformats.org/markup-compatibility/2006">
              <mc:Choice xmlns:v="urn:schemas-microsoft-com:vml" Requires="v">
                <p:oleObj spid="_x0000_s3114" name="" r:id="rId5" imgW="152400" imgH="393700" progId="Equation.3">
                  <p:embed/>
                </p:oleObj>
              </mc:Choice>
              <mc:Fallback>
                <p:oleObj name="" r:id="rId5" imgW="152400" imgH="393700" progId="Equation.3">
                  <p:embed/>
                  <p:pic>
                    <p:nvPicPr>
                      <p:cNvPr id="0" name="图片 3113"/>
                      <p:cNvPicPr/>
                      <p:nvPr/>
                    </p:nvPicPr>
                    <p:blipFill>
                      <a:blip r:embed="rId6"/>
                      <a:stretch>
                        <a:fillRect/>
                      </a:stretch>
                    </p:blipFill>
                    <p:spPr>
                      <a:xfrm>
                        <a:off x="2051050" y="1341438"/>
                        <a:ext cx="195263" cy="504825"/>
                      </a:xfrm>
                      <a:prstGeom prst="rect">
                        <a:avLst/>
                      </a:prstGeom>
                      <a:noFill/>
                      <a:ln w="38100">
                        <a:miter/>
                      </a:ln>
                    </p:spPr>
                  </p:pic>
                </p:oleObj>
              </mc:Fallback>
            </mc:AlternateContent>
          </a:graphicData>
        </a:graphic>
      </p:graphicFrame>
      <p:graphicFrame>
        <p:nvGraphicFramePr>
          <p:cNvPr id="52229" name="对象 61445"/>
          <p:cNvGraphicFramePr/>
          <p:nvPr/>
        </p:nvGraphicFramePr>
        <p:xfrm>
          <a:off x="2555875" y="1341438"/>
          <a:ext cx="260350" cy="503237"/>
        </p:xfrm>
        <a:graphic>
          <a:graphicData uri="http://schemas.openxmlformats.org/presentationml/2006/ole">
            <mc:AlternateContent xmlns:mc="http://schemas.openxmlformats.org/markup-compatibility/2006">
              <mc:Choice xmlns:v="urn:schemas-microsoft-com:vml" Requires="v">
                <p:oleObj spid="_x0000_s3115" name="" r:id="rId7" imgW="203200" imgH="393700" progId="Equation.3">
                  <p:embed/>
                </p:oleObj>
              </mc:Choice>
              <mc:Fallback>
                <p:oleObj name="" r:id="rId7" imgW="203200" imgH="393700" progId="Equation.3">
                  <p:embed/>
                  <p:pic>
                    <p:nvPicPr>
                      <p:cNvPr id="0" name="图片 3114"/>
                      <p:cNvPicPr/>
                      <p:nvPr/>
                    </p:nvPicPr>
                    <p:blipFill>
                      <a:blip r:embed="rId8"/>
                      <a:stretch>
                        <a:fillRect/>
                      </a:stretch>
                    </p:blipFill>
                    <p:spPr>
                      <a:xfrm>
                        <a:off x="2555875" y="1341438"/>
                        <a:ext cx="260350" cy="503237"/>
                      </a:xfrm>
                      <a:prstGeom prst="rect">
                        <a:avLst/>
                      </a:prstGeom>
                      <a:noFill/>
                      <a:ln w="38100">
                        <a:noFill/>
                        <a:miter/>
                      </a:ln>
                    </p:spPr>
                  </p:pic>
                </p:oleObj>
              </mc:Fallback>
            </mc:AlternateContent>
          </a:graphicData>
        </a:graphic>
      </p:graphicFrame>
      <p:sp>
        <p:nvSpPr>
          <p:cNvPr id="52230" name="文本框 61446"/>
          <p:cNvSpPr txBox="1"/>
          <p:nvPr/>
        </p:nvSpPr>
        <p:spPr>
          <a:xfrm>
            <a:off x="0" y="1916113"/>
            <a:ext cx="8964613" cy="2101850"/>
          </a:xfrm>
          <a:prstGeom prst="rect">
            <a:avLst/>
          </a:prstGeom>
          <a:noFill/>
          <a:ln w="9525">
            <a:noFill/>
          </a:ln>
        </p:spPr>
        <p:txBody>
          <a:bodyPr anchor="t">
            <a:spAutoFit/>
          </a:bodyPr>
          <a:p>
            <a:pPr>
              <a:spcBef>
                <a:spcPct val="50000"/>
              </a:spcBef>
            </a:pPr>
            <a:r>
              <a:rPr lang="en-US" altLang="zh-CN" sz="2000" b="1" dirty="0">
                <a:solidFill>
                  <a:srgbClr val="FF0000"/>
                </a:solidFill>
                <a:latin typeface="宋体" panose="02010600030101010101" pitchFamily="2" charset="-122"/>
                <a:ea typeface="宋体" panose="02010600030101010101" pitchFamily="2" charset="-122"/>
              </a:rPr>
              <a:t>5.</a:t>
            </a:r>
            <a:r>
              <a:rPr lang="zh-CN" altLang="en-US" sz="2000" b="1" dirty="0">
                <a:solidFill>
                  <a:srgbClr val="FF0000"/>
                </a:solidFill>
                <a:latin typeface="宋体" panose="02010600030101010101" pitchFamily="2" charset="-122"/>
                <a:ea typeface="宋体" panose="02010600030101010101" pitchFamily="2" charset="-122"/>
              </a:rPr>
              <a:t>甲箱装有</a:t>
            </a:r>
            <a:r>
              <a:rPr lang="en-US" altLang="zh-CN" sz="2000" b="1" dirty="0">
                <a:solidFill>
                  <a:srgbClr val="FF0000"/>
                </a:solidFill>
                <a:latin typeface="宋体" panose="02010600030101010101" pitchFamily="2" charset="-122"/>
                <a:ea typeface="宋体" panose="02010600030101010101" pitchFamily="2" charset="-122"/>
              </a:rPr>
              <a:t>40</a:t>
            </a:r>
            <a:r>
              <a:rPr lang="zh-CN" altLang="en-US" sz="2000" b="1" dirty="0">
                <a:solidFill>
                  <a:srgbClr val="FF0000"/>
                </a:solidFill>
                <a:latin typeface="宋体" panose="02010600030101010101" pitchFamily="2" charset="-122"/>
                <a:ea typeface="宋体" panose="02010600030101010101" pitchFamily="2" charset="-122"/>
              </a:rPr>
              <a:t>个红球和</a:t>
            </a:r>
            <a:r>
              <a:rPr lang="en-US" altLang="zh-CN" sz="2000" b="1" dirty="0">
                <a:solidFill>
                  <a:srgbClr val="FF0000"/>
                </a:solidFill>
                <a:latin typeface="宋体" panose="02010600030101010101" pitchFamily="2" charset="-122"/>
                <a:ea typeface="宋体" panose="02010600030101010101" pitchFamily="2" charset="-122"/>
              </a:rPr>
              <a:t>10</a:t>
            </a:r>
            <a:r>
              <a:rPr lang="zh-CN" altLang="en-US" sz="2000" b="1" dirty="0">
                <a:solidFill>
                  <a:srgbClr val="FF0000"/>
                </a:solidFill>
                <a:latin typeface="宋体" panose="02010600030101010101" pitchFamily="2" charset="-122"/>
                <a:ea typeface="宋体" panose="02010600030101010101" pitchFamily="2" charset="-122"/>
              </a:rPr>
              <a:t>个黑球，乙箱装有</a:t>
            </a:r>
            <a:r>
              <a:rPr lang="en-US" altLang="zh-CN" sz="2000" b="1" dirty="0">
                <a:solidFill>
                  <a:srgbClr val="FF0000"/>
                </a:solidFill>
                <a:latin typeface="宋体" panose="02010600030101010101" pitchFamily="2" charset="-122"/>
                <a:ea typeface="宋体" panose="02010600030101010101" pitchFamily="2" charset="-122"/>
              </a:rPr>
              <a:t>60</a:t>
            </a:r>
            <a:r>
              <a:rPr lang="zh-CN" altLang="en-US" sz="2000" b="1" dirty="0">
                <a:solidFill>
                  <a:srgbClr val="FF0000"/>
                </a:solidFill>
                <a:latin typeface="宋体" panose="02010600030101010101" pitchFamily="2" charset="-122"/>
                <a:ea typeface="宋体" panose="02010600030101010101" pitchFamily="2" charset="-122"/>
              </a:rPr>
              <a:t>个红球、</a:t>
            </a:r>
            <a:r>
              <a:rPr lang="en-US" altLang="zh-CN" sz="2000" b="1" dirty="0">
                <a:solidFill>
                  <a:srgbClr val="FF0000"/>
                </a:solidFill>
                <a:latin typeface="宋体" panose="02010600030101010101" pitchFamily="2" charset="-122"/>
                <a:ea typeface="宋体" panose="02010600030101010101" pitchFamily="2" charset="-122"/>
              </a:rPr>
              <a:t>40</a:t>
            </a:r>
            <a:r>
              <a:rPr lang="zh-CN" altLang="en-US" sz="2000" b="1" dirty="0">
                <a:solidFill>
                  <a:srgbClr val="FF0000"/>
                </a:solidFill>
                <a:latin typeface="宋体" panose="02010600030101010101" pitchFamily="2" charset="-122"/>
                <a:ea typeface="宋体" panose="02010600030101010101" pitchFamily="2" charset="-122"/>
              </a:rPr>
              <a:t>个黑球和</a:t>
            </a:r>
            <a:r>
              <a:rPr lang="en-US" altLang="zh-CN" sz="2000" b="1" dirty="0">
                <a:solidFill>
                  <a:srgbClr val="FF0000"/>
                </a:solidFill>
                <a:latin typeface="宋体" panose="02010600030101010101" pitchFamily="2" charset="-122"/>
                <a:ea typeface="宋体" panose="02010600030101010101" pitchFamily="2" charset="-122"/>
              </a:rPr>
              <a:t>50</a:t>
            </a:r>
            <a:r>
              <a:rPr lang="zh-CN" altLang="en-US" sz="2000" b="1" dirty="0">
                <a:solidFill>
                  <a:srgbClr val="FF0000"/>
                </a:solidFill>
                <a:latin typeface="宋体" panose="02010600030101010101" pitchFamily="2" charset="-122"/>
                <a:ea typeface="宋体" panose="02010600030101010101" pitchFamily="2" charset="-122"/>
              </a:rPr>
              <a:t>个白球，这些球除了颜色外没有其它的区别。搅匀两箱中得球，从箱中分别任意摸出一个球，正确的说法是（     ）</a:t>
            </a:r>
            <a:endParaRPr lang="zh-CN" altLang="en-US" sz="2000" b="1" dirty="0">
              <a:solidFill>
                <a:srgbClr val="FF0000"/>
              </a:solidFill>
              <a:latin typeface="宋体" panose="02010600030101010101" pitchFamily="2" charset="-122"/>
              <a:ea typeface="宋体" panose="02010600030101010101" pitchFamily="2" charset="-122"/>
            </a:endParaRPr>
          </a:p>
          <a:p>
            <a:pPr>
              <a:spcBef>
                <a:spcPct val="50000"/>
              </a:spcBef>
            </a:pPr>
            <a:r>
              <a:rPr lang="zh-CN" altLang="en-US" sz="2000" b="1" dirty="0">
                <a:solidFill>
                  <a:srgbClr val="FF0000"/>
                </a:solidFill>
                <a:latin typeface="宋体" panose="02010600030101010101" pitchFamily="2" charset="-122"/>
                <a:ea typeface="宋体" panose="02010600030101010101" pitchFamily="2" charset="-122"/>
              </a:rPr>
              <a:t>   </a:t>
            </a:r>
            <a:r>
              <a:rPr lang="en-US" altLang="zh-CN" sz="2000" b="1" dirty="0">
                <a:solidFill>
                  <a:srgbClr val="FF0000"/>
                </a:solidFill>
                <a:latin typeface="宋体" panose="02010600030101010101" pitchFamily="2" charset="-122"/>
                <a:ea typeface="宋体" panose="02010600030101010101" pitchFamily="2" charset="-122"/>
              </a:rPr>
              <a:t>A.</a:t>
            </a:r>
            <a:r>
              <a:rPr lang="zh-CN" altLang="en-US" sz="2000" b="1" dirty="0">
                <a:solidFill>
                  <a:srgbClr val="FF0000"/>
                </a:solidFill>
                <a:latin typeface="宋体" panose="02010600030101010101" pitchFamily="2" charset="-122"/>
                <a:ea typeface="宋体" panose="02010600030101010101" pitchFamily="2" charset="-122"/>
              </a:rPr>
              <a:t>从甲箱摸到黑球的概率大</a:t>
            </a:r>
            <a:r>
              <a:rPr lang="zh-CN" altLang="en-US" sz="2400" b="1" dirty="0">
                <a:solidFill>
                  <a:srgbClr val="FF0000"/>
                </a:solidFill>
                <a:latin typeface="Arial" panose="020B0604020202020204" pitchFamily="34" charset="0"/>
                <a:ea typeface="黑体" panose="02010609060101010101" pitchFamily="49" charset="-122"/>
              </a:rPr>
              <a:t>    </a:t>
            </a:r>
            <a:r>
              <a:rPr lang="en-US" altLang="zh-CN" sz="2400" b="1">
                <a:solidFill>
                  <a:srgbClr val="FF0000"/>
                </a:solidFill>
                <a:latin typeface="Arial" panose="020B0604020202020204" pitchFamily="34" charset="0"/>
                <a:ea typeface="黑体" panose="02010609060101010101" pitchFamily="49" charset="-122"/>
              </a:rPr>
              <a:t>B.</a:t>
            </a:r>
            <a:r>
              <a:rPr lang="zh-CN" altLang="en-US" sz="2000" b="1" dirty="0">
                <a:solidFill>
                  <a:srgbClr val="FF0000"/>
                </a:solidFill>
                <a:latin typeface="Arial" panose="020B0604020202020204" pitchFamily="34" charset="0"/>
                <a:ea typeface="宋体" panose="02010600030101010101" pitchFamily="2" charset="-122"/>
              </a:rPr>
              <a:t>从乙箱摸到黑球的概率大</a:t>
            </a:r>
            <a:r>
              <a:rPr lang="zh-CN" altLang="en-US" sz="2400" b="1">
                <a:solidFill>
                  <a:srgbClr val="FF0000"/>
                </a:solidFill>
                <a:latin typeface="Arial" panose="020B0604020202020204" pitchFamily="34" charset="0"/>
                <a:ea typeface="黑体" panose="02010609060101010101" pitchFamily="49" charset="-122"/>
              </a:rPr>
              <a:t> </a:t>
            </a:r>
            <a:endParaRPr lang="zh-CN" altLang="en-US" sz="2400" b="1">
              <a:solidFill>
                <a:srgbClr val="FF0000"/>
              </a:solidFill>
              <a:latin typeface="Arial" panose="020B0604020202020204" pitchFamily="34" charset="0"/>
              <a:ea typeface="黑体" panose="02010609060101010101" pitchFamily="49" charset="-122"/>
            </a:endParaRPr>
          </a:p>
          <a:p>
            <a:pPr>
              <a:spcBef>
                <a:spcPct val="50000"/>
              </a:spcBef>
            </a:pPr>
            <a:r>
              <a:rPr lang="zh-CN" altLang="en-US" sz="2400" b="1">
                <a:solidFill>
                  <a:srgbClr val="FF0000"/>
                </a:solidFill>
                <a:latin typeface="Arial" panose="020B0604020202020204" pitchFamily="34" charset="0"/>
                <a:ea typeface="黑体" panose="02010609060101010101" pitchFamily="49" charset="-122"/>
              </a:rPr>
              <a:t>    </a:t>
            </a:r>
            <a:r>
              <a:rPr lang="en-US" altLang="zh-CN" sz="2000" b="1" dirty="0">
                <a:solidFill>
                  <a:srgbClr val="FF0000"/>
                </a:solidFill>
                <a:latin typeface="宋体" panose="02010600030101010101" pitchFamily="2" charset="-122"/>
                <a:ea typeface="宋体" panose="02010600030101010101" pitchFamily="2" charset="-122"/>
              </a:rPr>
              <a:t>C. </a:t>
            </a:r>
            <a:r>
              <a:rPr lang="zh-CN" altLang="en-US" sz="2000" b="1" dirty="0">
                <a:solidFill>
                  <a:srgbClr val="FF0000"/>
                </a:solidFill>
                <a:latin typeface="宋体" panose="02010600030101010101" pitchFamily="2" charset="-122"/>
                <a:ea typeface="宋体" panose="02010600030101010101" pitchFamily="2" charset="-122"/>
              </a:rPr>
              <a:t>从甲乙两箱摸到黑球的概率相等 </a:t>
            </a:r>
            <a:r>
              <a:rPr lang="en-US" altLang="zh-CN" sz="2000" b="1" dirty="0">
                <a:solidFill>
                  <a:srgbClr val="FF0000"/>
                </a:solidFill>
                <a:latin typeface="宋体" panose="02010600030101010101" pitchFamily="2" charset="-122"/>
                <a:ea typeface="宋体" panose="02010600030101010101" pitchFamily="2" charset="-122"/>
              </a:rPr>
              <a:t>D.</a:t>
            </a:r>
            <a:r>
              <a:rPr lang="zh-CN" altLang="en-US" sz="2000" b="1" dirty="0">
                <a:solidFill>
                  <a:srgbClr val="FF0000"/>
                </a:solidFill>
                <a:latin typeface="宋体" panose="02010600030101010101" pitchFamily="2" charset="-122"/>
                <a:ea typeface="宋体" panose="02010600030101010101" pitchFamily="2" charset="-122"/>
              </a:rPr>
              <a:t>无法比较从甲乙两箱摸到黑球的概率</a:t>
            </a:r>
            <a:endParaRPr lang="zh-CN" altLang="en-US" sz="2000" b="1" dirty="0">
              <a:solidFill>
                <a:srgbClr val="FF0000"/>
              </a:solidFill>
              <a:latin typeface="宋体" panose="02010600030101010101" pitchFamily="2" charset="-122"/>
              <a:ea typeface="宋体" panose="02010600030101010101" pitchFamily="2" charset="-122"/>
            </a:endParaRPr>
          </a:p>
        </p:txBody>
      </p:sp>
      <p:sp>
        <p:nvSpPr>
          <p:cNvPr id="52231" name="文本框 61447"/>
          <p:cNvSpPr txBox="1"/>
          <p:nvPr/>
        </p:nvSpPr>
        <p:spPr>
          <a:xfrm>
            <a:off x="0" y="4076700"/>
            <a:ext cx="8820150" cy="1311275"/>
          </a:xfrm>
          <a:prstGeom prst="rect">
            <a:avLst/>
          </a:prstGeom>
          <a:noFill/>
          <a:ln w="9525">
            <a:noFill/>
          </a:ln>
        </p:spPr>
        <p:txBody>
          <a:bodyPr anchor="t">
            <a:spAutoFit/>
          </a:bodyPr>
          <a:p>
            <a:pPr>
              <a:spcBef>
                <a:spcPct val="50000"/>
              </a:spcBef>
            </a:pPr>
            <a:r>
              <a:rPr lang="en-US" altLang="zh-CN" sz="2000" b="1" dirty="0">
                <a:solidFill>
                  <a:srgbClr val="FF0000"/>
                </a:solidFill>
                <a:latin typeface="宋体" panose="02010600030101010101" pitchFamily="2" charset="-122"/>
                <a:ea typeface="宋体" panose="02010600030101010101" pitchFamily="2" charset="-122"/>
              </a:rPr>
              <a:t>6.</a:t>
            </a:r>
            <a:r>
              <a:rPr lang="zh-CN" altLang="en-US" sz="2000" b="1" dirty="0">
                <a:solidFill>
                  <a:srgbClr val="FF0000"/>
                </a:solidFill>
                <a:latin typeface="宋体" panose="02010600030101010101" pitchFamily="2" charset="-122"/>
                <a:ea typeface="宋体" panose="02010600030101010101" pitchFamily="2" charset="-122"/>
              </a:rPr>
              <a:t>在猜一商品价格的游戏中，参与者事先不知道该商品的价格，主持人要求他从图中的四张卡片中任意拿走一张，使剩下的卡片从左到右连成一个三位数，该数就是他猜得价格。若商品的价格是</a:t>
            </a:r>
            <a:r>
              <a:rPr lang="en-US" altLang="zh-CN" sz="2000" b="1" dirty="0">
                <a:solidFill>
                  <a:srgbClr val="FF0000"/>
                </a:solidFill>
                <a:latin typeface="宋体" panose="02010600030101010101" pitchFamily="2" charset="-122"/>
                <a:ea typeface="宋体" panose="02010600030101010101" pitchFamily="2" charset="-122"/>
              </a:rPr>
              <a:t>360</a:t>
            </a:r>
            <a:r>
              <a:rPr lang="zh-CN" altLang="en-US" sz="2000" b="1" dirty="0">
                <a:solidFill>
                  <a:srgbClr val="FF0000"/>
                </a:solidFill>
                <a:latin typeface="宋体" panose="02010600030101010101" pitchFamily="2" charset="-122"/>
                <a:ea typeface="宋体" panose="02010600030101010101" pitchFamily="2" charset="-122"/>
              </a:rPr>
              <a:t>元，那么他一次就能猜中的概率是多少？</a:t>
            </a:r>
            <a:endParaRPr lang="zh-CN" altLang="en-US" sz="2000" b="1" dirty="0">
              <a:solidFill>
                <a:srgbClr val="FF0000"/>
              </a:solidFill>
              <a:latin typeface="宋体" panose="02010600030101010101" pitchFamily="2" charset="-122"/>
              <a:ea typeface="宋体" panose="02010600030101010101" pitchFamily="2" charset="-122"/>
            </a:endParaRPr>
          </a:p>
        </p:txBody>
      </p:sp>
      <p:sp>
        <p:nvSpPr>
          <p:cNvPr id="61449" name="文本框 61448"/>
          <p:cNvSpPr txBox="1"/>
          <p:nvPr/>
        </p:nvSpPr>
        <p:spPr>
          <a:xfrm>
            <a:off x="1403350" y="836613"/>
            <a:ext cx="792163" cy="519112"/>
          </a:xfrm>
          <a:prstGeom prst="rect">
            <a:avLst/>
          </a:prstGeom>
          <a:noFill/>
          <a:ln w="9525">
            <a:noFill/>
          </a:ln>
        </p:spPr>
        <p:txBody>
          <a:bodyPr anchor="t">
            <a:spAutoFit/>
          </a:bodyPr>
          <a:p>
            <a:pPr>
              <a:spcBef>
                <a:spcPct val="50000"/>
              </a:spcBef>
            </a:pPr>
            <a:r>
              <a:rPr lang="en-US" altLang="zh-CN" sz="2800" b="1">
                <a:solidFill>
                  <a:srgbClr val="0000FF"/>
                </a:solidFill>
                <a:latin typeface="Arial" panose="020B0604020202020204" pitchFamily="34" charset="0"/>
                <a:ea typeface="宋体" panose="02010600030101010101" pitchFamily="2" charset="-122"/>
              </a:rPr>
              <a:t>C</a:t>
            </a:r>
            <a:endParaRPr lang="en-US" altLang="zh-CN" sz="2800" b="1">
              <a:solidFill>
                <a:srgbClr val="0000FF"/>
              </a:solidFill>
              <a:latin typeface="Arial" panose="020B0604020202020204" pitchFamily="34" charset="0"/>
              <a:ea typeface="宋体" panose="02010600030101010101" pitchFamily="2" charset="-122"/>
            </a:endParaRPr>
          </a:p>
        </p:txBody>
      </p:sp>
      <p:sp>
        <p:nvSpPr>
          <p:cNvPr id="61450" name="文本框 61449"/>
          <p:cNvSpPr txBox="1"/>
          <p:nvPr/>
        </p:nvSpPr>
        <p:spPr>
          <a:xfrm>
            <a:off x="2627313" y="2492375"/>
            <a:ext cx="792162" cy="519113"/>
          </a:xfrm>
          <a:prstGeom prst="rect">
            <a:avLst/>
          </a:prstGeom>
          <a:noFill/>
          <a:ln w="9525">
            <a:noFill/>
          </a:ln>
        </p:spPr>
        <p:txBody>
          <a:bodyPr anchor="t">
            <a:spAutoFit/>
          </a:bodyPr>
          <a:p>
            <a:pPr>
              <a:spcBef>
                <a:spcPct val="50000"/>
              </a:spcBef>
            </a:pPr>
            <a:r>
              <a:rPr lang="en-US" altLang="zh-CN" sz="2800" b="1">
                <a:solidFill>
                  <a:srgbClr val="0000FF"/>
                </a:solidFill>
                <a:latin typeface="Arial" panose="020B0604020202020204" pitchFamily="34" charset="0"/>
                <a:ea typeface="宋体" panose="02010600030101010101" pitchFamily="2" charset="-122"/>
              </a:rPr>
              <a:t>B</a:t>
            </a:r>
            <a:endParaRPr lang="en-US" altLang="zh-CN" sz="2800" b="1">
              <a:solidFill>
                <a:srgbClr val="0000FF"/>
              </a:solidFill>
              <a:latin typeface="Arial" panose="020B0604020202020204" pitchFamily="34" charset="0"/>
              <a:ea typeface="宋体" panose="02010600030101010101" pitchFamily="2" charset="-122"/>
            </a:endParaRPr>
          </a:p>
        </p:txBody>
      </p:sp>
      <p:graphicFrame>
        <p:nvGraphicFramePr>
          <p:cNvPr id="61451" name="内容占位符 61450"/>
          <p:cNvGraphicFramePr/>
          <p:nvPr>
            <p:ph sz="quarter" idx="1"/>
          </p:nvPr>
        </p:nvGraphicFramePr>
        <p:xfrm>
          <a:off x="2987675" y="5445125"/>
          <a:ext cx="2087563" cy="863600"/>
        </p:xfrm>
        <a:graphic>
          <a:graphicData uri="http://schemas.openxmlformats.org/drawingml/2006/table">
            <a:tbl>
              <a:tblPr/>
              <a:tblGrid>
                <a:gridCol w="2087563"/>
              </a:tblGrid>
              <a:tr h="863600">
                <a:tc>
                  <a:txBody>
                    <a:bodyPr/>
                    <a:lstStyle>
                      <a:lvl1pPr marL="342900" lvl="0" indent="-342900" algn="l" defTabSz="914400" eaLnBrk="1" fontAlgn="base" latinLnBrk="0" hangingPunct="1">
                        <a:lnSpc>
                          <a:spcPct val="100000"/>
                        </a:lnSpc>
                        <a:spcBef>
                          <a:spcPct val="20000"/>
                        </a:spcBef>
                        <a:spcAft>
                          <a:spcPct val="0"/>
                        </a:spcAft>
                        <a:buChar char="•"/>
                        <a:defRPr sz="2800" b="0" i="0" u="none" kern="1200" baseline="0">
                          <a:solidFill>
                            <a:schemeClr val="tx1"/>
                          </a:solidFill>
                          <a:latin typeface="Arial" panose="020B0604020202020204" pitchFamily="34" charset="0"/>
                          <a:ea typeface="宋体" panose="02010600030101010101" pitchFamily="2" charset="-122"/>
                        </a:defRPr>
                      </a:lvl1pPr>
                      <a:lvl2pPr marL="742950" lvl="1" indent="-285750">
                        <a:defRPr sz="2400" kern="1200"/>
                      </a:lvl2pPr>
                      <a:lvl3pPr marL="1143000" lvl="2" indent="-228600">
                        <a:defRPr sz="2000" kern="1200"/>
                      </a:lvl3pPr>
                      <a:lvl4pPr marL="1600200" lvl="3" indent="-228600">
                        <a:defRPr sz="1800" kern="1200"/>
                      </a:lvl4pPr>
                      <a:lvl5pPr marL="2057400" lvl="4" indent="-228600">
                        <a:defRPr sz="1800" kern="1200"/>
                      </a:lvl5pPr>
                    </a:lstStyle>
                    <a:p>
                      <a:pPr marL="0" lvl="0" indent="0">
                        <a:buNone/>
                      </a:pPr>
                      <a:endParaRPr lang="zh-CN" altLang="en-US" dirty="0"/>
                    </a:p>
                  </a:txBody>
                  <a:tcPr>
                    <a:lnL w="28575" cap="flat" cmpd="sng">
                      <a:solidFill>
                        <a:schemeClr val="tx1"/>
                      </a:solidFill>
                      <a:prstDash val="solid"/>
                      <a:headEnd type="none" w="med" len="med"/>
                      <a:tailEnd type="none" w="med" len="med"/>
                    </a:lnL>
                    <a:lnR w="28575" cap="flat" cmpd="sng">
                      <a:solidFill>
                        <a:schemeClr val="tx1"/>
                      </a:solidFill>
                      <a:prstDash val="solid"/>
                      <a:headEnd type="none" w="med" len="med"/>
                      <a:tailEnd type="none" w="med" len="med"/>
                    </a:lnR>
                    <a:lnT w="28575" cap="flat" cmpd="sng">
                      <a:solidFill>
                        <a:schemeClr val="tx1"/>
                      </a:solidFill>
                      <a:prstDash val="solid"/>
                      <a:headEnd type="none" w="med" len="med"/>
                      <a:tailEnd type="none" w="med" len="med"/>
                    </a:lnT>
                    <a:lnB w="28575" cap="flat" cmpd="sng">
                      <a:solidFill>
                        <a:schemeClr val="tx1"/>
                      </a:solidFill>
                      <a:prstDash val="solid"/>
                      <a:headEnd type="none" w="med" len="med"/>
                      <a:tailEnd type="none" w="med" len="med"/>
                    </a:lnB>
                    <a:lnTlToBr>
                      <a:noFill/>
                    </a:lnTlToBr>
                    <a:lnBlToTr>
                      <a:noFill/>
                    </a:lnBlToTr>
                    <a:noFill/>
                  </a:tcPr>
                </a:tc>
              </a:tr>
            </a:tbl>
          </a:graphicData>
        </a:graphic>
      </p:graphicFrame>
      <p:graphicFrame>
        <p:nvGraphicFramePr>
          <p:cNvPr id="61457" name="表格 61456"/>
          <p:cNvGraphicFramePr/>
          <p:nvPr/>
        </p:nvGraphicFramePr>
        <p:xfrm>
          <a:off x="3203575" y="5589588"/>
          <a:ext cx="1655763" cy="576263"/>
        </p:xfrm>
        <a:graphic>
          <a:graphicData uri="http://schemas.openxmlformats.org/drawingml/2006/table">
            <a:tbl>
              <a:tblPr/>
              <a:tblGrid>
                <a:gridCol w="439738"/>
                <a:gridCol w="438150"/>
                <a:gridCol w="439737"/>
                <a:gridCol w="338138"/>
              </a:tblGrid>
              <a:tr h="576263">
                <a:tc>
                  <a:txBody>
                    <a:bodyPr/>
                    <a:lstStyle>
                      <a:lvl1pPr marL="342900" lvl="0" indent="-342900" algn="l" defTabSz="914400" eaLnBrk="1" fontAlgn="base" latinLnBrk="0" hangingPunct="1">
                        <a:lnSpc>
                          <a:spcPct val="100000"/>
                        </a:lnSpc>
                        <a:spcBef>
                          <a:spcPct val="20000"/>
                        </a:spcBef>
                        <a:spcAft>
                          <a:spcPct val="0"/>
                        </a:spcAft>
                        <a:buChar char="•"/>
                        <a:defRPr sz="2800" b="0" i="0" u="none" kern="1200" baseline="0">
                          <a:solidFill>
                            <a:schemeClr val="tx1"/>
                          </a:solidFill>
                          <a:latin typeface="Arial" panose="020B0604020202020204" pitchFamily="34" charset="0"/>
                          <a:ea typeface="宋体" panose="02010600030101010101" pitchFamily="2" charset="-122"/>
                        </a:defRPr>
                      </a:lvl1pPr>
                      <a:lvl2pPr marL="742950" lvl="1" indent="-285750">
                        <a:defRPr sz="2400" kern="1200"/>
                      </a:lvl2pPr>
                      <a:lvl3pPr marL="1143000" lvl="2" indent="-228600">
                        <a:defRPr sz="2000" kern="1200"/>
                      </a:lvl3pPr>
                      <a:lvl4pPr marL="1600200" lvl="3" indent="-228600">
                        <a:defRPr sz="1800" kern="1200"/>
                      </a:lvl4pPr>
                      <a:lvl5pPr marL="2057400" lvl="4" indent="-228600">
                        <a:defRPr sz="1800" kern="1200"/>
                      </a:lvl5pPr>
                    </a:lstStyle>
                    <a:p>
                      <a:pPr marL="0" lvl="0" indent="0">
                        <a:buNone/>
                      </a:pPr>
                      <a:r>
                        <a:rPr lang="en-US" altLang="zh-CN"/>
                        <a:t>3</a:t>
                      </a:r>
                      <a:endParaRPr lang="zh-CN" altLang="en-US"/>
                    </a:p>
                  </a:txBody>
                  <a:tcPr>
                    <a:lnL w="28575"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28575" cap="flat" cmpd="sng">
                      <a:solidFill>
                        <a:schemeClr val="tx1"/>
                      </a:solidFill>
                      <a:prstDash val="solid"/>
                      <a:headEnd type="none" w="med" len="med"/>
                      <a:tailEnd type="none" w="med" len="med"/>
                    </a:lnT>
                    <a:lnB w="28575" cap="flat" cmpd="sng">
                      <a:solidFill>
                        <a:schemeClr val="tx1"/>
                      </a:solidFill>
                      <a:prstDash val="solid"/>
                      <a:headEnd type="none" w="med" len="med"/>
                      <a:tailEnd type="none" w="med" len="med"/>
                    </a:lnB>
                    <a:lnTlToBr>
                      <a:noFill/>
                    </a:lnTlToBr>
                    <a:lnBlToTr>
                      <a:noFill/>
                    </a:lnBlToTr>
                    <a:noFill/>
                  </a:tcPr>
                </a:tc>
                <a:tc>
                  <a:txBody>
                    <a:bodyPr/>
                    <a:lstStyle>
                      <a:lvl1pPr marL="342900" lvl="0" indent="-342900" algn="l" defTabSz="914400" eaLnBrk="1" fontAlgn="base" latinLnBrk="0" hangingPunct="1">
                        <a:lnSpc>
                          <a:spcPct val="100000"/>
                        </a:lnSpc>
                        <a:spcBef>
                          <a:spcPct val="20000"/>
                        </a:spcBef>
                        <a:spcAft>
                          <a:spcPct val="0"/>
                        </a:spcAft>
                        <a:buChar char="•"/>
                        <a:defRPr sz="2800" b="0" i="0" u="none" kern="1200" baseline="0">
                          <a:solidFill>
                            <a:schemeClr val="tx1"/>
                          </a:solidFill>
                          <a:latin typeface="Arial" panose="020B0604020202020204" pitchFamily="34" charset="0"/>
                          <a:ea typeface="宋体" panose="02010600030101010101" pitchFamily="2" charset="-122"/>
                        </a:defRPr>
                      </a:lvl1pPr>
                      <a:lvl2pPr marL="742950" lvl="1" indent="-285750">
                        <a:defRPr sz="2400" kern="1200"/>
                      </a:lvl2pPr>
                      <a:lvl3pPr marL="1143000" lvl="2" indent="-228600">
                        <a:defRPr sz="2000" kern="1200"/>
                      </a:lvl3pPr>
                      <a:lvl4pPr marL="1600200" lvl="3" indent="-228600">
                        <a:defRPr sz="1800" kern="1200"/>
                      </a:lvl4pPr>
                      <a:lvl5pPr marL="2057400" lvl="4" indent="-228600">
                        <a:defRPr sz="1800" kern="1200"/>
                      </a:lvl5pPr>
                    </a:lstStyle>
                    <a:p>
                      <a:pPr marL="0" lvl="0" indent="0">
                        <a:buNone/>
                      </a:pPr>
                      <a:r>
                        <a:rPr lang="en-US" altLang="zh-CN"/>
                        <a:t>5</a:t>
                      </a:r>
                      <a:endParaRPr lang="zh-CN" altLang="en-US"/>
                    </a:p>
                  </a:txBody>
                  <a:tcP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28575" cap="flat" cmpd="sng">
                      <a:solidFill>
                        <a:schemeClr val="tx1"/>
                      </a:solidFill>
                      <a:prstDash val="solid"/>
                      <a:headEnd type="none" w="med" len="med"/>
                      <a:tailEnd type="none" w="med" len="med"/>
                    </a:lnT>
                    <a:lnB w="28575" cap="flat" cmpd="sng">
                      <a:solidFill>
                        <a:schemeClr val="tx1"/>
                      </a:solidFill>
                      <a:prstDash val="solid"/>
                      <a:headEnd type="none" w="med" len="med"/>
                      <a:tailEnd type="none" w="med" len="med"/>
                    </a:lnB>
                    <a:lnTlToBr>
                      <a:noFill/>
                    </a:lnTlToBr>
                    <a:lnBlToTr>
                      <a:noFill/>
                    </a:lnBlToTr>
                    <a:noFill/>
                  </a:tcPr>
                </a:tc>
                <a:tc>
                  <a:txBody>
                    <a:bodyPr/>
                    <a:lstStyle>
                      <a:lvl1pPr marL="342900" lvl="0" indent="-342900" algn="l" defTabSz="914400" eaLnBrk="1" fontAlgn="base" latinLnBrk="0" hangingPunct="1">
                        <a:lnSpc>
                          <a:spcPct val="100000"/>
                        </a:lnSpc>
                        <a:spcBef>
                          <a:spcPct val="20000"/>
                        </a:spcBef>
                        <a:spcAft>
                          <a:spcPct val="0"/>
                        </a:spcAft>
                        <a:buChar char="•"/>
                        <a:defRPr sz="2800" b="0" i="0" u="none" kern="1200" baseline="0">
                          <a:solidFill>
                            <a:schemeClr val="tx1"/>
                          </a:solidFill>
                          <a:latin typeface="Arial" panose="020B0604020202020204" pitchFamily="34" charset="0"/>
                          <a:ea typeface="宋体" panose="02010600030101010101" pitchFamily="2" charset="-122"/>
                        </a:defRPr>
                      </a:lvl1pPr>
                      <a:lvl2pPr marL="742950" lvl="1" indent="-285750">
                        <a:defRPr sz="2400" kern="1200"/>
                      </a:lvl2pPr>
                      <a:lvl3pPr marL="1143000" lvl="2" indent="-228600">
                        <a:defRPr sz="2000" kern="1200"/>
                      </a:lvl3pPr>
                      <a:lvl4pPr marL="1600200" lvl="3" indent="-228600">
                        <a:defRPr sz="1800" kern="1200"/>
                      </a:lvl4pPr>
                      <a:lvl5pPr marL="2057400" lvl="4" indent="-228600">
                        <a:defRPr sz="1800" kern="1200"/>
                      </a:lvl5pPr>
                    </a:lstStyle>
                    <a:p>
                      <a:pPr marL="0" lvl="0" indent="0">
                        <a:buNone/>
                      </a:pPr>
                      <a:r>
                        <a:rPr lang="en-US" altLang="zh-CN"/>
                        <a:t>6</a:t>
                      </a:r>
                      <a:endParaRPr lang="zh-CN" altLang="en-US"/>
                    </a:p>
                  </a:txBody>
                  <a:tcP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28575" cap="flat" cmpd="sng">
                      <a:solidFill>
                        <a:schemeClr val="tx1"/>
                      </a:solidFill>
                      <a:prstDash val="solid"/>
                      <a:headEnd type="none" w="med" len="med"/>
                      <a:tailEnd type="none" w="med" len="med"/>
                    </a:lnT>
                    <a:lnB w="28575" cap="flat" cmpd="sng">
                      <a:solidFill>
                        <a:schemeClr val="tx1"/>
                      </a:solidFill>
                      <a:prstDash val="solid"/>
                      <a:headEnd type="none" w="med" len="med"/>
                      <a:tailEnd type="none" w="med" len="med"/>
                    </a:lnB>
                    <a:lnTlToBr>
                      <a:noFill/>
                    </a:lnTlToBr>
                    <a:lnBlToTr>
                      <a:noFill/>
                    </a:lnBlToTr>
                    <a:noFill/>
                  </a:tcPr>
                </a:tc>
                <a:tc>
                  <a:txBody>
                    <a:bodyPr/>
                    <a:lstStyle>
                      <a:lvl1pPr marL="342900" lvl="0" indent="-342900" algn="l" defTabSz="914400" eaLnBrk="1" fontAlgn="base" latinLnBrk="0" hangingPunct="1">
                        <a:lnSpc>
                          <a:spcPct val="100000"/>
                        </a:lnSpc>
                        <a:spcBef>
                          <a:spcPct val="20000"/>
                        </a:spcBef>
                        <a:spcAft>
                          <a:spcPct val="0"/>
                        </a:spcAft>
                        <a:buChar char="•"/>
                        <a:defRPr sz="2800" b="0" i="0" u="none" kern="1200" baseline="0">
                          <a:solidFill>
                            <a:schemeClr val="tx1"/>
                          </a:solidFill>
                          <a:latin typeface="Arial" panose="020B0604020202020204" pitchFamily="34" charset="0"/>
                          <a:ea typeface="宋体" panose="02010600030101010101" pitchFamily="2" charset="-122"/>
                        </a:defRPr>
                      </a:lvl1pPr>
                      <a:lvl2pPr marL="742950" lvl="1" indent="-285750">
                        <a:defRPr sz="2400" kern="1200"/>
                      </a:lvl2pPr>
                      <a:lvl3pPr marL="1143000" lvl="2" indent="-228600">
                        <a:defRPr sz="2000" kern="1200"/>
                      </a:lvl3pPr>
                      <a:lvl4pPr marL="1600200" lvl="3" indent="-228600">
                        <a:defRPr sz="1800" kern="1200"/>
                      </a:lvl4pPr>
                      <a:lvl5pPr marL="2057400" lvl="4" indent="-228600">
                        <a:defRPr sz="1800" kern="1200"/>
                      </a:lvl5pPr>
                    </a:lstStyle>
                    <a:p>
                      <a:pPr marL="0" lvl="0" indent="0">
                        <a:buNone/>
                      </a:pPr>
                      <a:r>
                        <a:rPr lang="en-US" altLang="zh-CN"/>
                        <a:t>0</a:t>
                      </a:r>
                      <a:endParaRPr lang="zh-CN" altLang="en-US"/>
                    </a:p>
                  </a:txBody>
                  <a:tcPr>
                    <a:lnL w="12700" cap="flat" cmpd="sng">
                      <a:solidFill>
                        <a:schemeClr val="tx1"/>
                      </a:solidFill>
                      <a:prstDash val="solid"/>
                      <a:headEnd type="none" w="med" len="med"/>
                      <a:tailEnd type="none" w="med" len="med"/>
                    </a:lnL>
                    <a:lnR w="28575" cap="flat" cmpd="sng">
                      <a:solidFill>
                        <a:schemeClr val="tx1"/>
                      </a:solidFill>
                      <a:prstDash val="solid"/>
                      <a:headEnd type="none" w="med" len="med"/>
                      <a:tailEnd type="none" w="med" len="med"/>
                    </a:lnR>
                    <a:lnT w="28575" cap="flat" cmpd="sng">
                      <a:solidFill>
                        <a:schemeClr val="tx1"/>
                      </a:solidFill>
                      <a:prstDash val="solid"/>
                      <a:headEnd type="none" w="med" len="med"/>
                      <a:tailEnd type="none" w="med" len="med"/>
                    </a:lnT>
                    <a:lnB w="28575" cap="flat" cmpd="sng">
                      <a:solidFill>
                        <a:schemeClr val="tx1"/>
                      </a:solidFill>
                      <a:prstDash val="solid"/>
                      <a:headEnd type="none" w="med" len="med"/>
                      <a:tailEnd type="none" w="med" len="med"/>
                    </a:lnB>
                    <a:lnTlToBr>
                      <a:noFill/>
                    </a:lnTlToBr>
                    <a:lnBlToTr>
                      <a:noFill/>
                    </a:lnBlToTr>
                    <a:noFill/>
                  </a:tcPr>
                </a:tc>
              </a:tr>
            </a:tbl>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1449"/>
                                        </p:tgtEl>
                                        <p:attrNameLst>
                                          <p:attrName>style.visibility</p:attrName>
                                        </p:attrNameLst>
                                      </p:cBhvr>
                                      <p:to>
                                        <p:strVal val="visible"/>
                                      </p:to>
                                    </p:set>
                                    <p:anim calcmode="lin" valueType="num">
                                      <p:cBhvr additive="base">
                                        <p:cTn id="7" dur="500" fill="hold"/>
                                        <p:tgtEl>
                                          <p:spTgt spid="61449"/>
                                        </p:tgtEl>
                                        <p:attrNameLst>
                                          <p:attrName>ppt_x</p:attrName>
                                        </p:attrNameLst>
                                      </p:cBhvr>
                                      <p:tavLst>
                                        <p:tav tm="0">
                                          <p:val>
                                            <p:strVal val="#ppt_x"/>
                                          </p:val>
                                        </p:tav>
                                        <p:tav tm="100000">
                                          <p:val>
                                            <p:strVal val="#ppt_x"/>
                                          </p:val>
                                        </p:tav>
                                      </p:tavLst>
                                    </p:anim>
                                    <p:anim calcmode="lin" valueType="num">
                                      <p:cBhvr additive="base">
                                        <p:cTn id="8" dur="500" fill="hold"/>
                                        <p:tgtEl>
                                          <p:spTgt spid="6144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61450"/>
                                        </p:tgtEl>
                                        <p:attrNameLst>
                                          <p:attrName>style.visibility</p:attrName>
                                        </p:attrNameLst>
                                      </p:cBhvr>
                                      <p:to>
                                        <p:strVal val="visible"/>
                                      </p:to>
                                    </p:set>
                                    <p:anim calcmode="lin" valueType="num">
                                      <p:cBhvr additive="base">
                                        <p:cTn id="13" dur="500" fill="hold"/>
                                        <p:tgtEl>
                                          <p:spTgt spid="61450"/>
                                        </p:tgtEl>
                                        <p:attrNameLst>
                                          <p:attrName>ppt_x</p:attrName>
                                        </p:attrNameLst>
                                      </p:cBhvr>
                                      <p:tavLst>
                                        <p:tav tm="0">
                                          <p:val>
                                            <p:strVal val="#ppt_x"/>
                                          </p:val>
                                        </p:tav>
                                        <p:tav tm="100000">
                                          <p:val>
                                            <p:strVal val="#ppt_x"/>
                                          </p:val>
                                        </p:tav>
                                      </p:tavLst>
                                    </p:anim>
                                    <p:anim calcmode="lin" valueType="num">
                                      <p:cBhvr additive="base">
                                        <p:cTn id="14" dur="500" fill="hold"/>
                                        <p:tgtEl>
                                          <p:spTgt spid="6145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49" grpId="0"/>
      <p:bldP spid="61450" grpId="0"/>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3249" name="文本框 62465"/>
          <p:cNvSpPr txBox="1"/>
          <p:nvPr/>
        </p:nvSpPr>
        <p:spPr>
          <a:xfrm>
            <a:off x="0" y="333375"/>
            <a:ext cx="9144000" cy="3990975"/>
          </a:xfrm>
          <a:prstGeom prst="rect">
            <a:avLst/>
          </a:prstGeom>
          <a:noFill/>
          <a:ln w="9525">
            <a:noFill/>
          </a:ln>
        </p:spPr>
        <p:txBody>
          <a:bodyPr anchor="t">
            <a:spAutoFit/>
          </a:bodyPr>
          <a:p>
            <a:r>
              <a:rPr lang="zh-CN" altLang="en-US" sz="3200" dirty="0">
                <a:solidFill>
                  <a:srgbClr val="FF0000"/>
                </a:solidFill>
                <a:latin typeface="黑体" panose="02010609060101010101" pitchFamily="49" charset="-122"/>
                <a:ea typeface="黑体" panose="02010609060101010101" pitchFamily="49" charset="-122"/>
              </a:rPr>
              <a:t>例：如图是一个转盘</a:t>
            </a:r>
            <a:r>
              <a:rPr lang="en-US" altLang="zh-CN" sz="3200" dirty="0">
                <a:solidFill>
                  <a:srgbClr val="FF0000"/>
                </a:solidFill>
                <a:latin typeface="黑体" panose="02010609060101010101" pitchFamily="49" charset="-122"/>
                <a:ea typeface="黑体" panose="02010609060101010101" pitchFamily="49" charset="-122"/>
              </a:rPr>
              <a:t>,</a:t>
            </a:r>
            <a:r>
              <a:rPr lang="zh-CN" altLang="en-US" sz="3200" dirty="0">
                <a:solidFill>
                  <a:srgbClr val="FF0000"/>
                </a:solidFill>
                <a:latin typeface="黑体" panose="02010609060101010101" pitchFamily="49" charset="-122"/>
                <a:ea typeface="黑体" panose="02010609060101010101" pitchFamily="49" charset="-122"/>
              </a:rPr>
              <a:t>转盘分成</a:t>
            </a:r>
            <a:r>
              <a:rPr lang="en-US" altLang="zh-CN" sz="3200" dirty="0">
                <a:solidFill>
                  <a:srgbClr val="FF0000"/>
                </a:solidFill>
                <a:latin typeface="黑体" panose="02010609060101010101" pitchFamily="49" charset="-122"/>
                <a:ea typeface="黑体" panose="02010609060101010101" pitchFamily="49" charset="-122"/>
              </a:rPr>
              <a:t>8</a:t>
            </a:r>
            <a:r>
              <a:rPr lang="zh-CN" altLang="en-US" sz="3200" dirty="0">
                <a:solidFill>
                  <a:srgbClr val="FF0000"/>
                </a:solidFill>
                <a:latin typeface="黑体" panose="02010609060101010101" pitchFamily="49" charset="-122"/>
                <a:ea typeface="黑体" panose="02010609060101010101" pitchFamily="49" charset="-122"/>
              </a:rPr>
              <a:t>个相同的扇形</a:t>
            </a:r>
            <a:r>
              <a:rPr lang="en-US" altLang="zh-CN" sz="3200" dirty="0">
                <a:solidFill>
                  <a:srgbClr val="FF0000"/>
                </a:solidFill>
                <a:latin typeface="黑体" panose="02010609060101010101" pitchFamily="49" charset="-122"/>
                <a:ea typeface="黑体" panose="02010609060101010101" pitchFamily="49" charset="-122"/>
              </a:rPr>
              <a:t>,</a:t>
            </a:r>
            <a:r>
              <a:rPr lang="zh-CN" altLang="en-US" sz="3200" dirty="0">
                <a:solidFill>
                  <a:srgbClr val="FF0000"/>
                </a:solidFill>
                <a:latin typeface="黑体" panose="02010609060101010101" pitchFamily="49" charset="-122"/>
                <a:ea typeface="黑体" panose="02010609060101010101" pitchFamily="49" charset="-122"/>
              </a:rPr>
              <a:t>颜色分为红、绿、黄三种．指针的位置固定，转动转盘后任其自由停止，其中的某个扇形会恰好停在指针所指的位置（指针指向两个扇形的交线时，当作指向右边的扇形）．求下列事件的概率：</a:t>
            </a:r>
            <a:endParaRPr lang="zh-CN" altLang="en-US" sz="3200" dirty="0">
              <a:solidFill>
                <a:srgbClr val="FF0000"/>
              </a:solidFill>
              <a:latin typeface="黑体" panose="02010609060101010101" pitchFamily="49" charset="-122"/>
              <a:ea typeface="黑体" panose="02010609060101010101" pitchFamily="49" charset="-122"/>
            </a:endParaRPr>
          </a:p>
          <a:p>
            <a:r>
              <a:rPr lang="en-US" altLang="zh-CN" sz="3200" dirty="0">
                <a:solidFill>
                  <a:srgbClr val="FF0000"/>
                </a:solidFill>
                <a:latin typeface="黑体" panose="02010609060101010101" pitchFamily="49" charset="-122"/>
                <a:ea typeface="黑体" panose="02010609060101010101" pitchFamily="49" charset="-122"/>
              </a:rPr>
              <a:t>(1</a:t>
            </a:r>
            <a:r>
              <a:rPr lang="zh-CN" altLang="en-US" sz="3200" dirty="0">
                <a:solidFill>
                  <a:srgbClr val="FF0000"/>
                </a:solidFill>
                <a:latin typeface="黑体" panose="02010609060101010101" pitchFamily="49" charset="-122"/>
                <a:ea typeface="黑体" panose="02010609060101010101" pitchFamily="49" charset="-122"/>
              </a:rPr>
              <a:t>）指针指向红色；</a:t>
            </a:r>
            <a:endParaRPr lang="zh-CN" altLang="en-US" sz="3200" dirty="0">
              <a:solidFill>
                <a:srgbClr val="FF0000"/>
              </a:solidFill>
              <a:latin typeface="黑体" panose="02010609060101010101" pitchFamily="49" charset="-122"/>
              <a:ea typeface="黑体" panose="02010609060101010101" pitchFamily="49" charset="-122"/>
            </a:endParaRPr>
          </a:p>
          <a:p>
            <a:r>
              <a:rPr lang="en-US" altLang="zh-CN" sz="3200" dirty="0">
                <a:solidFill>
                  <a:srgbClr val="FF0000"/>
                </a:solidFill>
                <a:latin typeface="黑体" panose="02010609060101010101" pitchFamily="49" charset="-122"/>
                <a:ea typeface="黑体" panose="02010609060101010101" pitchFamily="49" charset="-122"/>
              </a:rPr>
              <a:t>(2</a:t>
            </a:r>
            <a:r>
              <a:rPr lang="zh-CN" altLang="en-US" sz="3200" dirty="0">
                <a:solidFill>
                  <a:srgbClr val="FF0000"/>
                </a:solidFill>
                <a:latin typeface="黑体" panose="02010609060101010101" pitchFamily="49" charset="-122"/>
                <a:ea typeface="黑体" panose="02010609060101010101" pitchFamily="49" charset="-122"/>
              </a:rPr>
              <a:t>）指针指向黄色或绿色．（</a:t>
            </a:r>
            <a:r>
              <a:rPr lang="en-US" altLang="zh-CN" sz="3200" dirty="0">
                <a:solidFill>
                  <a:srgbClr val="FF0000"/>
                </a:solidFill>
                <a:latin typeface="黑体" panose="02010609060101010101" pitchFamily="49" charset="-122"/>
                <a:ea typeface="黑体" panose="02010609060101010101" pitchFamily="49" charset="-122"/>
              </a:rPr>
              <a:t>3</a:t>
            </a:r>
            <a:r>
              <a:rPr lang="zh-CN" altLang="en-US" sz="3200" dirty="0">
                <a:solidFill>
                  <a:srgbClr val="FF0000"/>
                </a:solidFill>
                <a:latin typeface="黑体" panose="02010609060101010101" pitchFamily="49" charset="-122"/>
                <a:ea typeface="黑体" panose="02010609060101010101" pitchFamily="49" charset="-122"/>
              </a:rPr>
              <a:t>）指针不指向绿色的概率</a:t>
            </a:r>
            <a:endParaRPr lang="zh-CN" altLang="en-US" sz="3200" dirty="0">
              <a:solidFill>
                <a:srgbClr val="FF0000"/>
              </a:solidFill>
              <a:latin typeface="黑体" panose="02010609060101010101" pitchFamily="49" charset="-122"/>
              <a:ea typeface="黑体" panose="02010609060101010101" pitchFamily="49" charset="-122"/>
            </a:endParaRPr>
          </a:p>
        </p:txBody>
      </p:sp>
      <p:grpSp>
        <p:nvGrpSpPr>
          <p:cNvPr id="53250" name="组合 62466"/>
          <p:cNvGrpSpPr/>
          <p:nvPr/>
        </p:nvGrpSpPr>
        <p:grpSpPr>
          <a:xfrm>
            <a:off x="755650" y="4149725"/>
            <a:ext cx="2160588" cy="2249488"/>
            <a:chOff x="3225" y="5340"/>
            <a:chExt cx="1830" cy="1807"/>
          </a:xfrm>
        </p:grpSpPr>
        <p:sp>
          <p:nvSpPr>
            <p:cNvPr id="53251" name="椭圆 62467"/>
            <p:cNvSpPr/>
            <p:nvPr/>
          </p:nvSpPr>
          <p:spPr>
            <a:xfrm>
              <a:off x="3240" y="5340"/>
              <a:ext cx="1800" cy="1800"/>
            </a:xfrm>
            <a:prstGeom prst="ellipse">
              <a:avLst/>
            </a:prstGeom>
            <a:solidFill>
              <a:srgbClr val="FFFFFF"/>
            </a:solidFill>
            <a:ln w="9525" cap="flat" cmpd="sng">
              <a:solidFill>
                <a:srgbClr val="000000"/>
              </a:solidFill>
              <a:prstDash val="solid"/>
              <a:round/>
              <a:headEnd type="none" w="med" len="med"/>
              <a:tailEnd type="none" w="med" len="med"/>
            </a:ln>
          </p:spPr>
          <p:txBody>
            <a:bodyPr anchor="t"/>
            <a:p>
              <a:endParaRPr lang="zh-CN" altLang="en-US">
                <a:latin typeface="Arial" panose="020B0604020202020204" pitchFamily="34" charset="0"/>
                <a:ea typeface="宋体" panose="02010600030101010101" pitchFamily="2" charset="-122"/>
              </a:endParaRPr>
            </a:p>
          </p:txBody>
        </p:sp>
        <p:sp>
          <p:nvSpPr>
            <p:cNvPr id="53252" name="直接连接符 62468"/>
            <p:cNvSpPr/>
            <p:nvPr/>
          </p:nvSpPr>
          <p:spPr>
            <a:xfrm>
              <a:off x="3225" y="6246"/>
              <a:ext cx="1800" cy="0"/>
            </a:xfrm>
            <a:prstGeom prst="line">
              <a:avLst/>
            </a:prstGeom>
            <a:ln w="9525" cap="flat" cmpd="sng">
              <a:solidFill>
                <a:srgbClr val="000000"/>
              </a:solidFill>
              <a:prstDash val="solid"/>
              <a:round/>
              <a:headEnd type="none" w="med" len="med"/>
              <a:tailEnd type="none" w="med" len="med"/>
            </a:ln>
          </p:spPr>
        </p:sp>
        <p:sp>
          <p:nvSpPr>
            <p:cNvPr id="53253" name="文本框 62469"/>
            <p:cNvSpPr txBox="1"/>
            <p:nvPr/>
          </p:nvSpPr>
          <p:spPr>
            <a:xfrm>
              <a:off x="3945" y="6000"/>
              <a:ext cx="360" cy="468"/>
            </a:xfrm>
            <a:prstGeom prst="rect">
              <a:avLst/>
            </a:prstGeom>
            <a:noFill/>
            <a:ln w="9525">
              <a:noFill/>
            </a:ln>
          </p:spPr>
          <p:txBody>
            <a:bodyPr anchor="t"/>
            <a:p>
              <a:pPr algn="just"/>
              <a:r>
                <a:rPr lang="en-US" altLang="zh-CN" sz="1000" dirty="0">
                  <a:latin typeface="Times New Roman" panose="02020603050405020304" pitchFamily="18" charset="0"/>
                  <a:ea typeface="宋体" panose="02010600030101010101" pitchFamily="2" charset="-122"/>
                  <a:sym typeface="Symbol" panose="05050102010706020507" pitchFamily="18" charset="2"/>
                </a:rPr>
                <a:t></a:t>
              </a:r>
              <a:endParaRPr lang="en-US" altLang="zh-CN" dirty="0">
                <a:latin typeface="Arial" panose="020B0604020202020204" pitchFamily="34" charset="0"/>
                <a:ea typeface="宋体" panose="02010600030101010101" pitchFamily="2" charset="-122"/>
              </a:endParaRPr>
            </a:p>
          </p:txBody>
        </p:sp>
        <p:sp>
          <p:nvSpPr>
            <p:cNvPr id="53254" name="直接连接符 62470"/>
            <p:cNvSpPr/>
            <p:nvPr/>
          </p:nvSpPr>
          <p:spPr>
            <a:xfrm rot="-5400000">
              <a:off x="3240" y="6246"/>
              <a:ext cx="1800" cy="0"/>
            </a:xfrm>
            <a:prstGeom prst="line">
              <a:avLst/>
            </a:prstGeom>
            <a:ln w="9525" cap="flat" cmpd="sng">
              <a:solidFill>
                <a:srgbClr val="000000"/>
              </a:solidFill>
              <a:prstDash val="solid"/>
              <a:round/>
              <a:headEnd type="none" w="med" len="med"/>
              <a:tailEnd type="none" w="med" len="med"/>
            </a:ln>
          </p:spPr>
        </p:sp>
        <p:sp>
          <p:nvSpPr>
            <p:cNvPr id="53255" name="直接连接符 62471"/>
            <p:cNvSpPr/>
            <p:nvPr/>
          </p:nvSpPr>
          <p:spPr>
            <a:xfrm rot="2744748">
              <a:off x="3238" y="6245"/>
              <a:ext cx="1800" cy="1"/>
            </a:xfrm>
            <a:prstGeom prst="line">
              <a:avLst/>
            </a:prstGeom>
            <a:ln w="9525" cap="flat" cmpd="sng">
              <a:solidFill>
                <a:srgbClr val="000000"/>
              </a:solidFill>
              <a:prstDash val="solid"/>
              <a:round/>
              <a:headEnd type="none" w="med" len="med"/>
              <a:tailEnd type="none" w="med" len="med"/>
            </a:ln>
          </p:spPr>
        </p:sp>
        <p:sp>
          <p:nvSpPr>
            <p:cNvPr id="53256" name="直接连接符 62472"/>
            <p:cNvSpPr/>
            <p:nvPr/>
          </p:nvSpPr>
          <p:spPr>
            <a:xfrm rot="-2640548">
              <a:off x="3255" y="6237"/>
              <a:ext cx="1800" cy="0"/>
            </a:xfrm>
            <a:prstGeom prst="line">
              <a:avLst/>
            </a:prstGeom>
            <a:ln w="9525" cap="flat" cmpd="sng">
              <a:solidFill>
                <a:srgbClr val="000000"/>
              </a:solidFill>
              <a:prstDash val="solid"/>
              <a:round/>
              <a:headEnd type="none" w="med" len="med"/>
              <a:tailEnd type="none" w="med" len="med"/>
            </a:ln>
          </p:spPr>
        </p:sp>
        <p:sp>
          <p:nvSpPr>
            <p:cNvPr id="53257" name="上箭头 62473"/>
            <p:cNvSpPr/>
            <p:nvPr/>
          </p:nvSpPr>
          <p:spPr>
            <a:xfrm rot="-850240">
              <a:off x="4005" y="5808"/>
              <a:ext cx="180" cy="468"/>
            </a:xfrm>
            <a:prstGeom prst="upArrow">
              <a:avLst>
                <a:gd name="adj1" fmla="val 50000"/>
                <a:gd name="adj2" fmla="val 65000"/>
              </a:avLst>
            </a:prstGeom>
            <a:solidFill>
              <a:srgbClr val="FFFFFF"/>
            </a:solidFill>
            <a:ln w="9525" cap="flat" cmpd="sng">
              <a:solidFill>
                <a:srgbClr val="000000"/>
              </a:solidFill>
              <a:prstDash val="solid"/>
              <a:miter/>
              <a:headEnd type="none" w="med" len="med"/>
              <a:tailEnd type="none" w="med" len="med"/>
            </a:ln>
          </p:spPr>
          <p:txBody>
            <a:bodyPr anchor="t"/>
            <a:p>
              <a:endParaRPr lang="zh-CN" altLang="en-US">
                <a:latin typeface="Arial" panose="020B0604020202020204" pitchFamily="34" charset="0"/>
                <a:ea typeface="宋体" panose="02010600030101010101" pitchFamily="2" charset="-122"/>
              </a:endParaRPr>
            </a:p>
          </p:txBody>
        </p:sp>
        <p:sp>
          <p:nvSpPr>
            <p:cNvPr id="53258" name="文本框 62474"/>
            <p:cNvSpPr txBox="1"/>
            <p:nvPr/>
          </p:nvSpPr>
          <p:spPr>
            <a:xfrm>
              <a:off x="3945" y="6009"/>
              <a:ext cx="360" cy="468"/>
            </a:xfrm>
            <a:prstGeom prst="rect">
              <a:avLst/>
            </a:prstGeom>
            <a:noFill/>
            <a:ln w="9525">
              <a:noFill/>
            </a:ln>
          </p:spPr>
          <p:txBody>
            <a:bodyPr anchor="t"/>
            <a:p>
              <a:pPr algn="just"/>
              <a:r>
                <a:rPr lang="en-US" altLang="zh-CN" sz="1000" dirty="0">
                  <a:latin typeface="Times New Roman" panose="02020603050405020304" pitchFamily="18" charset="0"/>
                  <a:ea typeface="宋体" panose="02010600030101010101" pitchFamily="2" charset="-122"/>
                  <a:sym typeface="Symbol" panose="05050102010706020507" pitchFamily="18" charset="2"/>
                </a:rPr>
                <a:t></a:t>
              </a:r>
              <a:endParaRPr lang="en-US" altLang="zh-CN" dirty="0">
                <a:latin typeface="Arial" panose="020B0604020202020204" pitchFamily="34" charset="0"/>
                <a:ea typeface="宋体" panose="02010600030101010101" pitchFamily="2" charset="-122"/>
              </a:endParaRPr>
            </a:p>
          </p:txBody>
        </p:sp>
      </p:grpSp>
      <p:sp>
        <p:nvSpPr>
          <p:cNvPr id="53259" name="文本框 62475"/>
          <p:cNvSpPr txBox="1"/>
          <p:nvPr/>
        </p:nvSpPr>
        <p:spPr>
          <a:xfrm>
            <a:off x="1287463" y="4318000"/>
            <a:ext cx="636587" cy="776288"/>
          </a:xfrm>
          <a:prstGeom prst="rect">
            <a:avLst/>
          </a:prstGeom>
          <a:noFill/>
          <a:ln w="9525">
            <a:noFill/>
          </a:ln>
        </p:spPr>
        <p:txBody>
          <a:bodyPr anchor="t"/>
          <a:p>
            <a:pPr algn="just"/>
            <a:r>
              <a:rPr lang="zh-CN" altLang="en-US" sz="3200" dirty="0">
                <a:solidFill>
                  <a:srgbClr val="FFFF00"/>
                </a:solidFill>
                <a:latin typeface="Times New Roman" panose="02020603050405020304" pitchFamily="18" charset="0"/>
                <a:ea typeface="黑体" panose="02010609060101010101" pitchFamily="49" charset="-122"/>
              </a:rPr>
              <a:t>黄</a:t>
            </a:r>
            <a:endParaRPr lang="zh-CN" altLang="en-US" sz="3200" dirty="0">
              <a:solidFill>
                <a:srgbClr val="FFFF00"/>
              </a:solidFill>
              <a:latin typeface="Arial" panose="020B0604020202020204" pitchFamily="34" charset="0"/>
              <a:ea typeface="黑体" panose="02010609060101010101" pitchFamily="49" charset="-122"/>
            </a:endParaRPr>
          </a:p>
        </p:txBody>
      </p:sp>
      <p:sp>
        <p:nvSpPr>
          <p:cNvPr id="53260" name="文本框 62476"/>
          <p:cNvSpPr txBox="1"/>
          <p:nvPr/>
        </p:nvSpPr>
        <p:spPr>
          <a:xfrm>
            <a:off x="879475" y="5295900"/>
            <a:ext cx="638175" cy="776288"/>
          </a:xfrm>
          <a:prstGeom prst="rect">
            <a:avLst/>
          </a:prstGeom>
          <a:noFill/>
          <a:ln w="9525">
            <a:noFill/>
          </a:ln>
        </p:spPr>
        <p:txBody>
          <a:bodyPr anchor="t"/>
          <a:p>
            <a:pPr algn="just"/>
            <a:r>
              <a:rPr lang="zh-CN" altLang="en-US" sz="3200" dirty="0">
                <a:solidFill>
                  <a:srgbClr val="FFFF00"/>
                </a:solidFill>
                <a:latin typeface="Times New Roman" panose="02020603050405020304" pitchFamily="18" charset="0"/>
                <a:ea typeface="黑体" panose="02010609060101010101" pitchFamily="49" charset="-122"/>
              </a:rPr>
              <a:t>黄</a:t>
            </a:r>
            <a:endParaRPr lang="zh-CN" altLang="en-US" sz="3200" dirty="0">
              <a:solidFill>
                <a:srgbClr val="FFFF00"/>
              </a:solidFill>
              <a:latin typeface="Arial" panose="020B0604020202020204" pitchFamily="34" charset="0"/>
              <a:ea typeface="黑体" panose="02010609060101010101" pitchFamily="49" charset="-122"/>
            </a:endParaRPr>
          </a:p>
        </p:txBody>
      </p:sp>
      <p:sp>
        <p:nvSpPr>
          <p:cNvPr id="53261" name="文本框 62477"/>
          <p:cNvSpPr txBox="1"/>
          <p:nvPr/>
        </p:nvSpPr>
        <p:spPr>
          <a:xfrm>
            <a:off x="2190750" y="5307013"/>
            <a:ext cx="636588" cy="776287"/>
          </a:xfrm>
          <a:prstGeom prst="rect">
            <a:avLst/>
          </a:prstGeom>
          <a:noFill/>
          <a:ln w="9525">
            <a:noFill/>
          </a:ln>
        </p:spPr>
        <p:txBody>
          <a:bodyPr anchor="t"/>
          <a:p>
            <a:pPr algn="just"/>
            <a:r>
              <a:rPr lang="zh-CN" altLang="en-US" sz="3200" dirty="0">
                <a:solidFill>
                  <a:srgbClr val="FFFF00"/>
                </a:solidFill>
                <a:latin typeface="Times New Roman" panose="02020603050405020304" pitchFamily="18" charset="0"/>
                <a:ea typeface="黑体" panose="02010609060101010101" pitchFamily="49" charset="-122"/>
              </a:rPr>
              <a:t>黄</a:t>
            </a:r>
            <a:endParaRPr lang="zh-CN" altLang="en-US" sz="3200" dirty="0">
              <a:solidFill>
                <a:srgbClr val="FFFF00"/>
              </a:solidFill>
              <a:latin typeface="Arial" panose="020B0604020202020204" pitchFamily="34" charset="0"/>
              <a:ea typeface="黑体" panose="02010609060101010101" pitchFamily="49" charset="-122"/>
            </a:endParaRPr>
          </a:p>
        </p:txBody>
      </p:sp>
      <p:sp>
        <p:nvSpPr>
          <p:cNvPr id="53262" name="文本框 62478"/>
          <p:cNvSpPr txBox="1"/>
          <p:nvPr/>
        </p:nvSpPr>
        <p:spPr>
          <a:xfrm>
            <a:off x="1800225" y="4343400"/>
            <a:ext cx="638175" cy="776288"/>
          </a:xfrm>
          <a:prstGeom prst="rect">
            <a:avLst/>
          </a:prstGeom>
          <a:noFill/>
          <a:ln w="9525">
            <a:noFill/>
          </a:ln>
        </p:spPr>
        <p:txBody>
          <a:bodyPr anchor="t"/>
          <a:p>
            <a:pPr algn="just"/>
            <a:r>
              <a:rPr lang="zh-CN" altLang="en-US" sz="3200" dirty="0">
                <a:solidFill>
                  <a:srgbClr val="FF0000"/>
                </a:solidFill>
                <a:latin typeface="Times New Roman" panose="02020603050405020304" pitchFamily="18" charset="0"/>
                <a:ea typeface="黑体" panose="02010609060101010101" pitchFamily="49" charset="-122"/>
              </a:rPr>
              <a:t>红</a:t>
            </a:r>
            <a:endParaRPr lang="zh-CN" altLang="en-US" sz="3200" dirty="0">
              <a:solidFill>
                <a:srgbClr val="FF0000"/>
              </a:solidFill>
              <a:latin typeface="Arial" panose="020B0604020202020204" pitchFamily="34" charset="0"/>
              <a:ea typeface="黑体" panose="02010609060101010101" pitchFamily="49" charset="-122"/>
            </a:endParaRPr>
          </a:p>
        </p:txBody>
      </p:sp>
      <p:sp>
        <p:nvSpPr>
          <p:cNvPr id="53263" name="文本框 62479"/>
          <p:cNvSpPr txBox="1"/>
          <p:nvPr/>
        </p:nvSpPr>
        <p:spPr>
          <a:xfrm>
            <a:off x="1800225" y="5676900"/>
            <a:ext cx="638175" cy="776288"/>
          </a:xfrm>
          <a:prstGeom prst="rect">
            <a:avLst/>
          </a:prstGeom>
          <a:noFill/>
          <a:ln w="9525">
            <a:noFill/>
          </a:ln>
        </p:spPr>
        <p:txBody>
          <a:bodyPr anchor="t"/>
          <a:p>
            <a:pPr algn="just"/>
            <a:r>
              <a:rPr lang="zh-CN" altLang="en-US" sz="3200" dirty="0">
                <a:solidFill>
                  <a:srgbClr val="FF0000"/>
                </a:solidFill>
                <a:latin typeface="Times New Roman" panose="02020603050405020304" pitchFamily="18" charset="0"/>
                <a:ea typeface="黑体" panose="02010609060101010101" pitchFamily="49" charset="-122"/>
              </a:rPr>
              <a:t>红</a:t>
            </a:r>
            <a:endParaRPr lang="zh-CN" altLang="en-US" sz="3200" dirty="0">
              <a:solidFill>
                <a:srgbClr val="FF0000"/>
              </a:solidFill>
              <a:latin typeface="Arial" panose="020B0604020202020204" pitchFamily="34" charset="0"/>
              <a:ea typeface="黑体" panose="02010609060101010101" pitchFamily="49" charset="-122"/>
            </a:endParaRPr>
          </a:p>
        </p:txBody>
      </p:sp>
      <p:sp>
        <p:nvSpPr>
          <p:cNvPr id="53264" name="文本框 62480"/>
          <p:cNvSpPr txBox="1"/>
          <p:nvPr/>
        </p:nvSpPr>
        <p:spPr>
          <a:xfrm>
            <a:off x="896938" y="4732338"/>
            <a:ext cx="638175" cy="776287"/>
          </a:xfrm>
          <a:prstGeom prst="rect">
            <a:avLst/>
          </a:prstGeom>
          <a:noFill/>
          <a:ln w="9525">
            <a:noFill/>
          </a:ln>
        </p:spPr>
        <p:txBody>
          <a:bodyPr anchor="t"/>
          <a:p>
            <a:pPr algn="just"/>
            <a:r>
              <a:rPr lang="zh-CN" altLang="en-US" sz="3200" dirty="0">
                <a:solidFill>
                  <a:srgbClr val="00FF00"/>
                </a:solidFill>
                <a:latin typeface="Times New Roman" panose="02020603050405020304" pitchFamily="18" charset="0"/>
                <a:ea typeface="黑体" panose="02010609060101010101" pitchFamily="49" charset="-122"/>
              </a:rPr>
              <a:t>绿</a:t>
            </a:r>
            <a:endParaRPr lang="zh-CN" altLang="en-US" sz="3200" dirty="0">
              <a:solidFill>
                <a:srgbClr val="00FF00"/>
              </a:solidFill>
              <a:latin typeface="Arial" panose="020B0604020202020204" pitchFamily="34" charset="0"/>
              <a:ea typeface="黑体" panose="02010609060101010101" pitchFamily="49" charset="-122"/>
            </a:endParaRPr>
          </a:p>
        </p:txBody>
      </p:sp>
      <p:sp>
        <p:nvSpPr>
          <p:cNvPr id="53265" name="文本框 62481"/>
          <p:cNvSpPr txBox="1"/>
          <p:nvPr/>
        </p:nvSpPr>
        <p:spPr>
          <a:xfrm>
            <a:off x="2190750" y="4757738"/>
            <a:ext cx="636588" cy="776287"/>
          </a:xfrm>
          <a:prstGeom prst="rect">
            <a:avLst/>
          </a:prstGeom>
          <a:noFill/>
          <a:ln w="9525">
            <a:noFill/>
          </a:ln>
        </p:spPr>
        <p:txBody>
          <a:bodyPr anchor="t"/>
          <a:p>
            <a:pPr algn="just"/>
            <a:r>
              <a:rPr lang="zh-CN" altLang="en-US" sz="3200" dirty="0">
                <a:solidFill>
                  <a:srgbClr val="00FF00"/>
                </a:solidFill>
                <a:latin typeface="Times New Roman" panose="02020603050405020304" pitchFamily="18" charset="0"/>
                <a:ea typeface="黑体" panose="02010609060101010101" pitchFamily="49" charset="-122"/>
              </a:rPr>
              <a:t>绿</a:t>
            </a:r>
            <a:endParaRPr lang="zh-CN" altLang="en-US" sz="3200" dirty="0">
              <a:solidFill>
                <a:srgbClr val="00FF00"/>
              </a:solidFill>
              <a:latin typeface="Arial" panose="020B0604020202020204" pitchFamily="34" charset="0"/>
              <a:ea typeface="黑体" panose="02010609060101010101" pitchFamily="49" charset="-122"/>
            </a:endParaRPr>
          </a:p>
        </p:txBody>
      </p:sp>
      <p:sp>
        <p:nvSpPr>
          <p:cNvPr id="53266" name="文本框 62482"/>
          <p:cNvSpPr txBox="1"/>
          <p:nvPr/>
        </p:nvSpPr>
        <p:spPr>
          <a:xfrm>
            <a:off x="1304925" y="5676900"/>
            <a:ext cx="636588" cy="776288"/>
          </a:xfrm>
          <a:prstGeom prst="rect">
            <a:avLst/>
          </a:prstGeom>
          <a:noFill/>
          <a:ln w="9525">
            <a:noFill/>
          </a:ln>
        </p:spPr>
        <p:txBody>
          <a:bodyPr anchor="t"/>
          <a:p>
            <a:pPr algn="just"/>
            <a:r>
              <a:rPr lang="zh-CN" altLang="en-US" sz="3200" dirty="0">
                <a:solidFill>
                  <a:srgbClr val="00FF00"/>
                </a:solidFill>
                <a:latin typeface="Times New Roman" panose="02020603050405020304" pitchFamily="18" charset="0"/>
                <a:ea typeface="黑体" panose="02010609060101010101" pitchFamily="49" charset="-122"/>
              </a:rPr>
              <a:t>绿</a:t>
            </a:r>
            <a:endParaRPr lang="zh-CN" altLang="en-US" sz="3200" dirty="0">
              <a:solidFill>
                <a:srgbClr val="00FF00"/>
              </a:solidFill>
              <a:latin typeface="Arial" panose="020B0604020202020204" pitchFamily="34" charset="0"/>
              <a:ea typeface="黑体" panose="02010609060101010101" pitchFamily="49" charset="-122"/>
            </a:endParaRP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3490" name="文本框 63489"/>
          <p:cNvSpPr txBox="1"/>
          <p:nvPr/>
        </p:nvSpPr>
        <p:spPr>
          <a:xfrm>
            <a:off x="0" y="188913"/>
            <a:ext cx="8893175" cy="1800225"/>
          </a:xfrm>
          <a:prstGeom prst="rect">
            <a:avLst/>
          </a:prstGeom>
          <a:noFill/>
          <a:ln w="9525">
            <a:noFill/>
          </a:ln>
        </p:spPr>
        <p:txBody>
          <a:bodyPr anchor="t">
            <a:spAutoFit/>
          </a:bodyPr>
          <a:p>
            <a:pPr>
              <a:spcBef>
                <a:spcPct val="50000"/>
              </a:spcBef>
            </a:pPr>
            <a:r>
              <a:rPr lang="zh-CN" altLang="en-US" sz="2800" dirty="0">
                <a:solidFill>
                  <a:srgbClr val="FF0000"/>
                </a:solidFill>
                <a:latin typeface="黑体" panose="02010609060101010101" pitchFamily="49" charset="-122"/>
                <a:ea typeface="黑体" panose="02010609060101010101" pitchFamily="49" charset="-122"/>
              </a:rPr>
              <a:t>分析：问题中可能出现的结果有</a:t>
            </a:r>
            <a:r>
              <a:rPr lang="en-US" altLang="zh-CN" sz="2800" dirty="0">
                <a:solidFill>
                  <a:srgbClr val="FF0000"/>
                </a:solidFill>
                <a:latin typeface="黑体" panose="02010609060101010101" pitchFamily="49" charset="-122"/>
                <a:ea typeface="黑体" panose="02010609060101010101" pitchFamily="49" charset="-122"/>
              </a:rPr>
              <a:t>8</a:t>
            </a:r>
            <a:r>
              <a:rPr lang="zh-CN" altLang="en-US" sz="2800" dirty="0">
                <a:solidFill>
                  <a:srgbClr val="FF0000"/>
                </a:solidFill>
                <a:latin typeface="黑体" panose="02010609060101010101" pitchFamily="49" charset="-122"/>
                <a:ea typeface="黑体" panose="02010609060101010101" pitchFamily="49" charset="-122"/>
              </a:rPr>
              <a:t>个，即指针可能指向</a:t>
            </a:r>
            <a:r>
              <a:rPr lang="en-US" altLang="zh-CN" sz="2800" dirty="0">
                <a:solidFill>
                  <a:srgbClr val="FF0000"/>
                </a:solidFill>
                <a:latin typeface="黑体" panose="02010609060101010101" pitchFamily="49" charset="-122"/>
                <a:ea typeface="黑体" panose="02010609060101010101" pitchFamily="49" charset="-122"/>
              </a:rPr>
              <a:t>7</a:t>
            </a:r>
            <a:r>
              <a:rPr lang="zh-CN" altLang="en-US" sz="2800" dirty="0">
                <a:solidFill>
                  <a:srgbClr val="FF0000"/>
                </a:solidFill>
                <a:latin typeface="黑体" panose="02010609060101010101" pitchFamily="49" charset="-122"/>
                <a:ea typeface="黑体" panose="02010609060101010101" pitchFamily="49" charset="-122"/>
              </a:rPr>
              <a:t>个扇形中得任何一个。由于这是</a:t>
            </a:r>
            <a:r>
              <a:rPr lang="en-US" altLang="zh-CN" sz="2800" dirty="0">
                <a:solidFill>
                  <a:srgbClr val="FF0000"/>
                </a:solidFill>
                <a:latin typeface="黑体" panose="02010609060101010101" pitchFamily="49" charset="-122"/>
                <a:ea typeface="黑体" panose="02010609060101010101" pitchFamily="49" charset="-122"/>
              </a:rPr>
              <a:t>8</a:t>
            </a:r>
            <a:r>
              <a:rPr lang="zh-CN" altLang="en-US" sz="2800" dirty="0">
                <a:solidFill>
                  <a:srgbClr val="FF0000"/>
                </a:solidFill>
                <a:latin typeface="黑体" panose="02010609060101010101" pitchFamily="49" charset="-122"/>
                <a:ea typeface="黑体" panose="02010609060101010101" pitchFamily="49" charset="-122"/>
              </a:rPr>
              <a:t>个相同的扇形，转动的转盘又是自由停止的，所以指针指向每个扇形可能性相等。</a:t>
            </a:r>
            <a:endParaRPr lang="zh-CN" altLang="en-US" sz="2800" dirty="0">
              <a:solidFill>
                <a:srgbClr val="FF0000"/>
              </a:solidFill>
              <a:latin typeface="黑体" panose="02010609060101010101" pitchFamily="49" charset="-122"/>
              <a:ea typeface="黑体" panose="02010609060101010101" pitchFamily="49" charset="-122"/>
            </a:endParaRPr>
          </a:p>
        </p:txBody>
      </p:sp>
      <p:sp>
        <p:nvSpPr>
          <p:cNvPr id="63491" name="文本框 63490"/>
          <p:cNvSpPr txBox="1"/>
          <p:nvPr/>
        </p:nvSpPr>
        <p:spPr>
          <a:xfrm>
            <a:off x="179388" y="2276475"/>
            <a:ext cx="8713787" cy="946150"/>
          </a:xfrm>
          <a:prstGeom prst="rect">
            <a:avLst/>
          </a:prstGeom>
          <a:noFill/>
          <a:ln w="9525">
            <a:noFill/>
          </a:ln>
        </p:spPr>
        <p:txBody>
          <a:bodyPr anchor="t">
            <a:spAutoFit/>
          </a:bodyPr>
          <a:p>
            <a:pPr>
              <a:spcBef>
                <a:spcPct val="50000"/>
              </a:spcBef>
            </a:pPr>
            <a:r>
              <a:rPr lang="zh-CN" altLang="en-US" sz="2800" dirty="0">
                <a:solidFill>
                  <a:srgbClr val="0000FF"/>
                </a:solidFill>
                <a:latin typeface="黑体" panose="02010609060101010101" pitchFamily="49" charset="-122"/>
                <a:ea typeface="黑体" panose="02010609060101010101" pitchFamily="49" charset="-122"/>
              </a:rPr>
              <a:t>解：按颜色把</a:t>
            </a:r>
            <a:r>
              <a:rPr lang="en-US" altLang="zh-CN" sz="2800" dirty="0">
                <a:solidFill>
                  <a:srgbClr val="0000FF"/>
                </a:solidFill>
                <a:latin typeface="黑体" panose="02010609060101010101" pitchFamily="49" charset="-122"/>
                <a:ea typeface="黑体" panose="02010609060101010101" pitchFamily="49" charset="-122"/>
              </a:rPr>
              <a:t>8</a:t>
            </a:r>
            <a:r>
              <a:rPr lang="zh-CN" altLang="en-US" sz="2800" dirty="0">
                <a:solidFill>
                  <a:srgbClr val="0000FF"/>
                </a:solidFill>
                <a:latin typeface="黑体" panose="02010609060101010101" pitchFamily="49" charset="-122"/>
                <a:ea typeface="黑体" panose="02010609060101010101" pitchFamily="49" charset="-122"/>
              </a:rPr>
              <a:t>个扇形分为红</a:t>
            </a:r>
            <a:r>
              <a:rPr lang="en-US" altLang="zh-CN" sz="2800" baseline="-25000">
                <a:solidFill>
                  <a:srgbClr val="0000FF"/>
                </a:solidFill>
                <a:latin typeface="黑体" panose="02010609060101010101" pitchFamily="49" charset="-122"/>
                <a:ea typeface="黑体" panose="02010609060101010101" pitchFamily="49" charset="-122"/>
              </a:rPr>
              <a:t>1</a:t>
            </a:r>
            <a:r>
              <a:rPr lang="zh-CN" altLang="en-US" sz="2800" dirty="0">
                <a:solidFill>
                  <a:srgbClr val="0000FF"/>
                </a:solidFill>
                <a:latin typeface="黑体" panose="02010609060101010101" pitchFamily="49" charset="-122"/>
                <a:ea typeface="黑体" panose="02010609060101010101" pitchFamily="49" charset="-122"/>
              </a:rPr>
              <a:t>、红</a:t>
            </a:r>
            <a:r>
              <a:rPr lang="en-US" altLang="zh-CN" sz="2800" baseline="-25000">
                <a:solidFill>
                  <a:srgbClr val="0000FF"/>
                </a:solidFill>
                <a:latin typeface="黑体" panose="02010609060101010101" pitchFamily="49" charset="-122"/>
                <a:ea typeface="黑体" panose="02010609060101010101" pitchFamily="49" charset="-122"/>
              </a:rPr>
              <a:t>2</a:t>
            </a:r>
            <a:r>
              <a:rPr lang="zh-CN" altLang="en-US" sz="2800" dirty="0">
                <a:solidFill>
                  <a:srgbClr val="0000FF"/>
                </a:solidFill>
                <a:latin typeface="黑体" panose="02010609060101010101" pitchFamily="49" charset="-122"/>
                <a:ea typeface="黑体" panose="02010609060101010101" pitchFamily="49" charset="-122"/>
              </a:rPr>
              <a:t>、绿</a:t>
            </a:r>
            <a:r>
              <a:rPr lang="en-US" altLang="zh-CN" sz="2800" baseline="-25000">
                <a:solidFill>
                  <a:srgbClr val="0000FF"/>
                </a:solidFill>
                <a:latin typeface="黑体" panose="02010609060101010101" pitchFamily="49" charset="-122"/>
                <a:ea typeface="黑体" panose="02010609060101010101" pitchFamily="49" charset="-122"/>
              </a:rPr>
              <a:t>1</a:t>
            </a:r>
            <a:r>
              <a:rPr lang="zh-CN" altLang="en-US" sz="2800" dirty="0">
                <a:solidFill>
                  <a:srgbClr val="0000FF"/>
                </a:solidFill>
                <a:latin typeface="黑体" panose="02010609060101010101" pitchFamily="49" charset="-122"/>
                <a:ea typeface="黑体" panose="02010609060101010101" pitchFamily="49" charset="-122"/>
              </a:rPr>
              <a:t>、绿</a:t>
            </a:r>
            <a:r>
              <a:rPr lang="en-US" altLang="zh-CN" sz="2800" baseline="-25000">
                <a:solidFill>
                  <a:srgbClr val="0000FF"/>
                </a:solidFill>
                <a:latin typeface="黑体" panose="02010609060101010101" pitchFamily="49" charset="-122"/>
                <a:ea typeface="黑体" panose="02010609060101010101" pitchFamily="49" charset="-122"/>
              </a:rPr>
              <a:t>2</a:t>
            </a:r>
            <a:r>
              <a:rPr lang="zh-CN" altLang="en-US" sz="2800" dirty="0">
                <a:solidFill>
                  <a:srgbClr val="0000FF"/>
                </a:solidFill>
                <a:latin typeface="黑体" panose="02010609060101010101" pitchFamily="49" charset="-122"/>
                <a:ea typeface="黑体" panose="02010609060101010101" pitchFamily="49" charset="-122"/>
              </a:rPr>
              <a:t>、绿</a:t>
            </a:r>
            <a:r>
              <a:rPr lang="en-US" altLang="zh-CN" sz="2800" baseline="-25000">
                <a:solidFill>
                  <a:srgbClr val="0000FF"/>
                </a:solidFill>
                <a:latin typeface="黑体" panose="02010609060101010101" pitchFamily="49" charset="-122"/>
                <a:ea typeface="黑体" panose="02010609060101010101" pitchFamily="49" charset="-122"/>
              </a:rPr>
              <a:t>3</a:t>
            </a:r>
            <a:r>
              <a:rPr lang="zh-CN" altLang="en-US" sz="2800" dirty="0">
                <a:solidFill>
                  <a:srgbClr val="0000FF"/>
                </a:solidFill>
                <a:latin typeface="黑体" panose="02010609060101010101" pitchFamily="49" charset="-122"/>
                <a:ea typeface="黑体" panose="02010609060101010101" pitchFamily="49" charset="-122"/>
              </a:rPr>
              <a:t>、黄</a:t>
            </a:r>
            <a:r>
              <a:rPr lang="en-US" altLang="zh-CN" sz="2800" baseline="-25000">
                <a:solidFill>
                  <a:srgbClr val="0000FF"/>
                </a:solidFill>
                <a:latin typeface="黑体" panose="02010609060101010101" pitchFamily="49" charset="-122"/>
                <a:ea typeface="黑体" panose="02010609060101010101" pitchFamily="49" charset="-122"/>
              </a:rPr>
              <a:t>1</a:t>
            </a:r>
            <a:r>
              <a:rPr lang="zh-CN" altLang="en-US" sz="2800" dirty="0">
                <a:solidFill>
                  <a:srgbClr val="0000FF"/>
                </a:solidFill>
                <a:latin typeface="黑体" panose="02010609060101010101" pitchFamily="49" charset="-122"/>
                <a:ea typeface="黑体" panose="02010609060101010101" pitchFamily="49" charset="-122"/>
              </a:rPr>
              <a:t>、黄</a:t>
            </a:r>
            <a:r>
              <a:rPr lang="en-US" altLang="zh-CN" sz="2800" baseline="-25000">
                <a:solidFill>
                  <a:srgbClr val="0000FF"/>
                </a:solidFill>
                <a:latin typeface="黑体" panose="02010609060101010101" pitchFamily="49" charset="-122"/>
                <a:ea typeface="黑体" panose="02010609060101010101" pitchFamily="49" charset="-122"/>
              </a:rPr>
              <a:t>2</a:t>
            </a:r>
            <a:r>
              <a:rPr lang="zh-CN" altLang="en-US" sz="2800" dirty="0">
                <a:solidFill>
                  <a:srgbClr val="0000FF"/>
                </a:solidFill>
                <a:latin typeface="黑体" panose="02010609060101010101" pitchFamily="49" charset="-122"/>
                <a:ea typeface="黑体" panose="02010609060101010101" pitchFamily="49" charset="-122"/>
              </a:rPr>
              <a:t>、黄</a:t>
            </a:r>
            <a:r>
              <a:rPr lang="en-US" altLang="zh-CN" sz="2800" baseline="-25000">
                <a:solidFill>
                  <a:srgbClr val="0000FF"/>
                </a:solidFill>
                <a:latin typeface="黑体" panose="02010609060101010101" pitchFamily="49" charset="-122"/>
                <a:ea typeface="黑体" panose="02010609060101010101" pitchFamily="49" charset="-122"/>
              </a:rPr>
              <a:t>3</a:t>
            </a:r>
            <a:r>
              <a:rPr lang="zh-CN" altLang="en-US" sz="2800" dirty="0">
                <a:solidFill>
                  <a:srgbClr val="0000FF"/>
                </a:solidFill>
                <a:latin typeface="黑体" panose="02010609060101010101" pitchFamily="49" charset="-122"/>
                <a:ea typeface="黑体" panose="02010609060101010101" pitchFamily="49" charset="-122"/>
              </a:rPr>
              <a:t>，所有可能结果的总数为</a:t>
            </a:r>
            <a:r>
              <a:rPr lang="en-US" altLang="zh-CN" sz="2800">
                <a:solidFill>
                  <a:srgbClr val="0000FF"/>
                </a:solidFill>
                <a:latin typeface="黑体" panose="02010609060101010101" pitchFamily="49" charset="-122"/>
                <a:ea typeface="黑体" panose="02010609060101010101" pitchFamily="49" charset="-122"/>
              </a:rPr>
              <a:t>8. </a:t>
            </a:r>
            <a:endParaRPr lang="en-US" altLang="zh-CN" sz="2800">
              <a:solidFill>
                <a:srgbClr val="0000FF"/>
              </a:solidFill>
              <a:latin typeface="黑体" panose="02010609060101010101" pitchFamily="49" charset="-122"/>
              <a:ea typeface="黑体" panose="02010609060101010101" pitchFamily="49" charset="-122"/>
            </a:endParaRPr>
          </a:p>
        </p:txBody>
      </p:sp>
      <p:sp>
        <p:nvSpPr>
          <p:cNvPr id="63492" name="文本框 63491"/>
          <p:cNvSpPr txBox="1"/>
          <p:nvPr/>
        </p:nvSpPr>
        <p:spPr>
          <a:xfrm>
            <a:off x="0" y="3429000"/>
            <a:ext cx="9144000" cy="1160463"/>
          </a:xfrm>
          <a:prstGeom prst="rect">
            <a:avLst/>
          </a:prstGeom>
          <a:noFill/>
          <a:ln w="9525">
            <a:noFill/>
          </a:ln>
        </p:spPr>
        <p:txBody>
          <a:bodyPr anchor="t">
            <a:spAutoFit/>
          </a:bodyPr>
          <a:p>
            <a:pPr>
              <a:spcBef>
                <a:spcPct val="50000"/>
              </a:spcBef>
            </a:pPr>
            <a:r>
              <a:rPr lang="zh-CN" altLang="en-US" sz="2800" dirty="0">
                <a:solidFill>
                  <a:srgbClr val="0000FF"/>
                </a:solidFill>
                <a:latin typeface="Arial" panose="020B0604020202020204" pitchFamily="34" charset="0"/>
                <a:ea typeface="黑体" panose="02010609060101010101" pitchFamily="49" charset="-122"/>
              </a:rPr>
              <a:t>（</a:t>
            </a:r>
            <a:r>
              <a:rPr lang="en-US" altLang="zh-CN" sz="2800" dirty="0">
                <a:solidFill>
                  <a:srgbClr val="0000FF"/>
                </a:solidFill>
                <a:latin typeface="Arial" panose="020B0604020202020204" pitchFamily="34" charset="0"/>
                <a:ea typeface="黑体" panose="02010609060101010101" pitchFamily="49" charset="-122"/>
              </a:rPr>
              <a:t>1</a:t>
            </a:r>
            <a:r>
              <a:rPr lang="zh-CN" altLang="en-US" sz="2800" dirty="0">
                <a:solidFill>
                  <a:srgbClr val="0000FF"/>
                </a:solidFill>
                <a:latin typeface="Arial" panose="020B0604020202020204" pitchFamily="34" charset="0"/>
                <a:ea typeface="黑体" panose="02010609060101010101" pitchFamily="49" charset="-122"/>
              </a:rPr>
              <a:t>）指针指向红色的结果有</a:t>
            </a:r>
            <a:r>
              <a:rPr lang="en-US" altLang="zh-CN" sz="2800" dirty="0">
                <a:solidFill>
                  <a:srgbClr val="0000FF"/>
                </a:solidFill>
                <a:latin typeface="Arial" panose="020B0604020202020204" pitchFamily="34" charset="0"/>
                <a:ea typeface="黑体" panose="02010609060101010101" pitchFamily="49" charset="-122"/>
              </a:rPr>
              <a:t>2</a:t>
            </a:r>
            <a:r>
              <a:rPr lang="zh-CN" altLang="en-US" sz="2800" dirty="0">
                <a:solidFill>
                  <a:srgbClr val="0000FF"/>
                </a:solidFill>
                <a:latin typeface="Arial" panose="020B0604020202020204" pitchFamily="34" charset="0"/>
                <a:ea typeface="黑体" panose="02010609060101010101" pitchFamily="49" charset="-122"/>
              </a:rPr>
              <a:t>个，即</a:t>
            </a:r>
            <a:r>
              <a:rPr lang="zh-CN" altLang="en-US" sz="2800" dirty="0">
                <a:solidFill>
                  <a:srgbClr val="0000FF"/>
                </a:solidFill>
                <a:latin typeface="黑体" panose="02010609060101010101" pitchFamily="49" charset="-122"/>
                <a:ea typeface="黑体" panose="02010609060101010101" pitchFamily="49" charset="-122"/>
              </a:rPr>
              <a:t>红</a:t>
            </a:r>
            <a:r>
              <a:rPr lang="en-US" altLang="zh-CN" sz="2800" baseline="-25000">
                <a:solidFill>
                  <a:srgbClr val="0000FF"/>
                </a:solidFill>
                <a:latin typeface="黑体" panose="02010609060101010101" pitchFamily="49" charset="-122"/>
                <a:ea typeface="黑体" panose="02010609060101010101" pitchFamily="49" charset="-122"/>
              </a:rPr>
              <a:t>1</a:t>
            </a:r>
            <a:r>
              <a:rPr lang="zh-CN" altLang="en-US" sz="2800" dirty="0">
                <a:solidFill>
                  <a:srgbClr val="0000FF"/>
                </a:solidFill>
                <a:latin typeface="黑体" panose="02010609060101010101" pitchFamily="49" charset="-122"/>
                <a:ea typeface="黑体" panose="02010609060101010101" pitchFamily="49" charset="-122"/>
              </a:rPr>
              <a:t>、红</a:t>
            </a:r>
            <a:r>
              <a:rPr lang="en-US" altLang="zh-CN" sz="2800" baseline="-25000" dirty="0">
                <a:solidFill>
                  <a:srgbClr val="0000FF"/>
                </a:solidFill>
                <a:latin typeface="黑体" panose="02010609060101010101" pitchFamily="49" charset="-122"/>
                <a:ea typeface="黑体" panose="02010609060101010101" pitchFamily="49" charset="-122"/>
              </a:rPr>
              <a:t>2</a:t>
            </a:r>
            <a:r>
              <a:rPr lang="zh-CN" altLang="en-US" sz="2800" baseline="-25000" dirty="0">
                <a:solidFill>
                  <a:srgbClr val="0000FF"/>
                </a:solidFill>
                <a:latin typeface="黑体" panose="02010609060101010101" pitchFamily="49" charset="-122"/>
                <a:ea typeface="黑体" panose="02010609060101010101" pitchFamily="49" charset="-122"/>
              </a:rPr>
              <a:t>，</a:t>
            </a:r>
            <a:r>
              <a:rPr lang="zh-CN" altLang="en-US" sz="2800" dirty="0">
                <a:solidFill>
                  <a:srgbClr val="0000FF"/>
                </a:solidFill>
                <a:latin typeface="黑体" panose="02010609060101010101" pitchFamily="49" charset="-122"/>
                <a:ea typeface="黑体" panose="02010609060101010101" pitchFamily="49" charset="-122"/>
              </a:rPr>
              <a:t>因此</a:t>
            </a:r>
            <a:endParaRPr lang="zh-CN" altLang="en-US" sz="2800" dirty="0">
              <a:solidFill>
                <a:srgbClr val="0000FF"/>
              </a:solidFill>
              <a:latin typeface="黑体" panose="02010609060101010101" pitchFamily="49" charset="-122"/>
              <a:ea typeface="黑体" panose="02010609060101010101" pitchFamily="49" charset="-122"/>
            </a:endParaRPr>
          </a:p>
          <a:p>
            <a:pPr>
              <a:spcBef>
                <a:spcPct val="50000"/>
              </a:spcBef>
            </a:pPr>
            <a:r>
              <a:rPr lang="zh-CN" altLang="en-US" sz="2800" dirty="0">
                <a:solidFill>
                  <a:srgbClr val="0000FF"/>
                </a:solidFill>
                <a:latin typeface="黑体" panose="02010609060101010101" pitchFamily="49" charset="-122"/>
                <a:ea typeface="黑体" panose="02010609060101010101" pitchFamily="49" charset="-122"/>
              </a:rPr>
              <a:t>           </a:t>
            </a:r>
            <a:r>
              <a:rPr lang="en-US" altLang="zh-CN" sz="2800" dirty="0">
                <a:solidFill>
                  <a:srgbClr val="0000FF"/>
                </a:solidFill>
                <a:latin typeface="黑体" panose="02010609060101010101" pitchFamily="49" charset="-122"/>
                <a:ea typeface="黑体" panose="02010609060101010101" pitchFamily="49" charset="-122"/>
              </a:rPr>
              <a:t>P</a:t>
            </a:r>
            <a:r>
              <a:rPr lang="zh-CN" altLang="en-US" sz="2800" dirty="0">
                <a:solidFill>
                  <a:srgbClr val="0000FF"/>
                </a:solidFill>
                <a:latin typeface="黑体" panose="02010609060101010101" pitchFamily="49" charset="-122"/>
                <a:ea typeface="黑体" panose="02010609060101010101" pitchFamily="49" charset="-122"/>
              </a:rPr>
              <a:t>（指向红色）</a:t>
            </a:r>
            <a:r>
              <a:rPr lang="en-US" altLang="zh-CN" sz="2800">
                <a:solidFill>
                  <a:srgbClr val="0000FF"/>
                </a:solidFill>
                <a:latin typeface="黑体" panose="02010609060101010101" pitchFamily="49" charset="-122"/>
                <a:ea typeface="黑体" panose="02010609060101010101" pitchFamily="49" charset="-122"/>
              </a:rPr>
              <a:t>=   =</a:t>
            </a:r>
            <a:endParaRPr lang="en-US" altLang="zh-CN" sz="2800">
              <a:solidFill>
                <a:srgbClr val="0000FF"/>
              </a:solidFill>
              <a:latin typeface="黑体" panose="02010609060101010101" pitchFamily="49" charset="-122"/>
              <a:ea typeface="黑体" panose="02010609060101010101" pitchFamily="49" charset="-122"/>
            </a:endParaRPr>
          </a:p>
        </p:txBody>
      </p:sp>
      <p:graphicFrame>
        <p:nvGraphicFramePr>
          <p:cNvPr id="63493" name="内容占位符 63492"/>
          <p:cNvGraphicFramePr>
            <a:graphicFrameLocks noGrp="1"/>
          </p:cNvGraphicFramePr>
          <p:nvPr>
            <p:ph sz="quarter" idx="1"/>
          </p:nvPr>
        </p:nvGraphicFramePr>
        <p:xfrm>
          <a:off x="4572000" y="4005263"/>
          <a:ext cx="363538" cy="936625"/>
        </p:xfrm>
        <a:graphic>
          <a:graphicData uri="http://schemas.openxmlformats.org/presentationml/2006/ole">
            <mc:AlternateContent xmlns:mc="http://schemas.openxmlformats.org/markup-compatibility/2006">
              <mc:Choice xmlns:v="urn:schemas-microsoft-com:vml" Requires="v">
                <p:oleObj spid="_x0000_s3118" name="" r:id="rId1" imgW="152400" imgH="393700" progId="Equation.3">
                  <p:embed/>
                </p:oleObj>
              </mc:Choice>
              <mc:Fallback>
                <p:oleObj name="" r:id="rId1" imgW="152400" imgH="393700" progId="Equation.3">
                  <p:embed/>
                  <p:pic>
                    <p:nvPicPr>
                      <p:cNvPr id="0" name="图片 3117"/>
                      <p:cNvPicPr/>
                      <p:nvPr/>
                    </p:nvPicPr>
                    <p:blipFill>
                      <a:blip r:embed="rId2"/>
                      <a:stretch>
                        <a:fillRect/>
                      </a:stretch>
                    </p:blipFill>
                    <p:spPr>
                      <a:xfrm>
                        <a:off x="4572000" y="4005263"/>
                        <a:ext cx="363538" cy="936625"/>
                      </a:xfrm>
                      <a:prstGeom prst="rect">
                        <a:avLst/>
                      </a:prstGeom>
                      <a:noFill/>
                      <a:ln w="38100">
                        <a:miter/>
                      </a:ln>
                    </p:spPr>
                  </p:pic>
                </p:oleObj>
              </mc:Fallback>
            </mc:AlternateContent>
          </a:graphicData>
        </a:graphic>
      </p:graphicFrame>
      <p:graphicFrame>
        <p:nvGraphicFramePr>
          <p:cNvPr id="54277" name="内容占位符 63493"/>
          <p:cNvGraphicFramePr>
            <a:graphicFrameLocks noGrp="1"/>
          </p:cNvGraphicFramePr>
          <p:nvPr>
            <p:ph sz="quarter" idx="2"/>
          </p:nvPr>
        </p:nvGraphicFramePr>
        <p:xfrm>
          <a:off x="6610350" y="2584450"/>
          <a:ext cx="114300" cy="215900"/>
        </p:xfrm>
        <a:graphic>
          <a:graphicData uri="http://schemas.openxmlformats.org/presentationml/2006/ole">
            <mc:AlternateContent xmlns:mc="http://schemas.openxmlformats.org/markup-compatibility/2006">
              <mc:Choice xmlns:v="urn:schemas-microsoft-com:vml" Requires="v">
                <p:oleObj spid="_x0000_s3119" name="" r:id="rId3" imgW="114300" imgH="215900" progId="Equation.3">
                  <p:embed/>
                </p:oleObj>
              </mc:Choice>
              <mc:Fallback>
                <p:oleObj name="" r:id="rId3" imgW="114300" imgH="215900" progId="Equation.3">
                  <p:embed/>
                  <p:pic>
                    <p:nvPicPr>
                      <p:cNvPr id="0" name="图片 3118"/>
                      <p:cNvPicPr/>
                      <p:nvPr/>
                    </p:nvPicPr>
                    <p:blipFill>
                      <a:blip r:embed="rId4"/>
                      <a:stretch>
                        <a:fillRect/>
                      </a:stretch>
                    </p:blipFill>
                    <p:spPr>
                      <a:xfrm>
                        <a:off x="6610350" y="2584450"/>
                        <a:ext cx="114300" cy="215900"/>
                      </a:xfrm>
                      <a:prstGeom prst="rect">
                        <a:avLst/>
                      </a:prstGeom>
                      <a:noFill/>
                      <a:ln w="38100">
                        <a:miter/>
                      </a:ln>
                    </p:spPr>
                  </p:pic>
                </p:oleObj>
              </mc:Fallback>
            </mc:AlternateContent>
          </a:graphicData>
        </a:graphic>
      </p:graphicFrame>
      <p:graphicFrame>
        <p:nvGraphicFramePr>
          <p:cNvPr id="63495" name="内容占位符 63494"/>
          <p:cNvGraphicFramePr>
            <a:graphicFrameLocks noGrp="1"/>
          </p:cNvGraphicFramePr>
          <p:nvPr>
            <p:ph sz="quarter" idx="3"/>
          </p:nvPr>
        </p:nvGraphicFramePr>
        <p:xfrm>
          <a:off x="5435600" y="4076700"/>
          <a:ext cx="306388" cy="792163"/>
        </p:xfrm>
        <a:graphic>
          <a:graphicData uri="http://schemas.openxmlformats.org/presentationml/2006/ole">
            <mc:AlternateContent xmlns:mc="http://schemas.openxmlformats.org/markup-compatibility/2006">
              <mc:Choice xmlns:v="urn:schemas-microsoft-com:vml" Requires="v">
                <p:oleObj spid="_x0000_s3120" name="" r:id="rId5" imgW="152400" imgH="393700" progId="Equation.3">
                  <p:embed/>
                </p:oleObj>
              </mc:Choice>
              <mc:Fallback>
                <p:oleObj name="" r:id="rId5" imgW="152400" imgH="393700" progId="Equation.3">
                  <p:embed/>
                  <p:pic>
                    <p:nvPicPr>
                      <p:cNvPr id="0" name="图片 3119"/>
                      <p:cNvPicPr/>
                      <p:nvPr/>
                    </p:nvPicPr>
                    <p:blipFill>
                      <a:blip r:embed="rId6"/>
                      <a:stretch>
                        <a:fillRect/>
                      </a:stretch>
                    </p:blipFill>
                    <p:spPr>
                      <a:xfrm>
                        <a:off x="5435600" y="4076700"/>
                        <a:ext cx="306388" cy="792163"/>
                      </a:xfrm>
                      <a:prstGeom prst="rect">
                        <a:avLst/>
                      </a:prstGeom>
                      <a:noFill/>
                      <a:ln w="38100">
                        <a:miter/>
                      </a:ln>
                    </p:spPr>
                  </p:pic>
                </p:oleObj>
              </mc:Fallback>
            </mc:AlternateContent>
          </a:graphicData>
        </a:graphic>
      </p:graphicFrame>
      <p:sp>
        <p:nvSpPr>
          <p:cNvPr id="63496" name="文本框 63495"/>
          <p:cNvSpPr txBox="1"/>
          <p:nvPr/>
        </p:nvSpPr>
        <p:spPr>
          <a:xfrm>
            <a:off x="0" y="4941888"/>
            <a:ext cx="8964613" cy="1587500"/>
          </a:xfrm>
          <a:prstGeom prst="rect">
            <a:avLst/>
          </a:prstGeom>
          <a:noFill/>
          <a:ln w="9525">
            <a:noFill/>
          </a:ln>
        </p:spPr>
        <p:txBody>
          <a:bodyPr anchor="t">
            <a:spAutoFit/>
          </a:bodyPr>
          <a:p>
            <a:pPr>
              <a:spcBef>
                <a:spcPct val="50000"/>
              </a:spcBef>
            </a:pPr>
            <a:r>
              <a:rPr lang="zh-CN" altLang="en-US" sz="2800" dirty="0">
                <a:solidFill>
                  <a:srgbClr val="0000FF"/>
                </a:solidFill>
                <a:latin typeface="黑体" panose="02010609060101010101" pitchFamily="49" charset="-122"/>
                <a:ea typeface="黑体" panose="02010609060101010101" pitchFamily="49" charset="-122"/>
              </a:rPr>
              <a:t>（</a:t>
            </a:r>
            <a:r>
              <a:rPr lang="en-US" altLang="zh-CN" sz="2800" dirty="0">
                <a:solidFill>
                  <a:srgbClr val="0000FF"/>
                </a:solidFill>
                <a:latin typeface="黑体" panose="02010609060101010101" pitchFamily="49" charset="-122"/>
                <a:ea typeface="黑体" panose="02010609060101010101" pitchFamily="49" charset="-122"/>
              </a:rPr>
              <a:t>2</a:t>
            </a:r>
            <a:r>
              <a:rPr lang="zh-CN" altLang="en-US" sz="2800" dirty="0">
                <a:solidFill>
                  <a:srgbClr val="0000FF"/>
                </a:solidFill>
                <a:latin typeface="黑体" panose="02010609060101010101" pitchFamily="49" charset="-122"/>
                <a:ea typeface="黑体" panose="02010609060101010101" pitchFamily="49" charset="-122"/>
              </a:rPr>
              <a:t>）指针指向黄色或绿色的结果有</a:t>
            </a:r>
            <a:r>
              <a:rPr lang="en-US" altLang="zh-CN" sz="2800" dirty="0">
                <a:solidFill>
                  <a:srgbClr val="0000FF"/>
                </a:solidFill>
                <a:latin typeface="黑体" panose="02010609060101010101" pitchFamily="49" charset="-122"/>
                <a:ea typeface="黑体" panose="02010609060101010101" pitchFamily="49" charset="-122"/>
              </a:rPr>
              <a:t>3+3=6</a:t>
            </a:r>
            <a:r>
              <a:rPr lang="zh-CN" altLang="en-US" sz="2800" dirty="0">
                <a:solidFill>
                  <a:srgbClr val="0000FF"/>
                </a:solidFill>
                <a:latin typeface="黑体" panose="02010609060101010101" pitchFamily="49" charset="-122"/>
                <a:ea typeface="黑体" panose="02010609060101010101" pitchFamily="49" charset="-122"/>
              </a:rPr>
              <a:t>个，即绿</a:t>
            </a:r>
            <a:r>
              <a:rPr lang="en-US" altLang="zh-CN" sz="2800" baseline="-25000">
                <a:solidFill>
                  <a:srgbClr val="0000FF"/>
                </a:solidFill>
                <a:latin typeface="黑体" panose="02010609060101010101" pitchFamily="49" charset="-122"/>
                <a:ea typeface="黑体" panose="02010609060101010101" pitchFamily="49" charset="-122"/>
              </a:rPr>
              <a:t>1</a:t>
            </a:r>
            <a:r>
              <a:rPr lang="zh-CN" altLang="en-US" sz="2800" dirty="0">
                <a:solidFill>
                  <a:srgbClr val="0000FF"/>
                </a:solidFill>
                <a:latin typeface="黑体" panose="02010609060101010101" pitchFamily="49" charset="-122"/>
                <a:ea typeface="黑体" panose="02010609060101010101" pitchFamily="49" charset="-122"/>
              </a:rPr>
              <a:t>、绿</a:t>
            </a:r>
            <a:r>
              <a:rPr lang="en-US" altLang="zh-CN" sz="2800" baseline="-25000">
                <a:solidFill>
                  <a:srgbClr val="0000FF"/>
                </a:solidFill>
                <a:latin typeface="黑体" panose="02010609060101010101" pitchFamily="49" charset="-122"/>
                <a:ea typeface="黑体" panose="02010609060101010101" pitchFamily="49" charset="-122"/>
              </a:rPr>
              <a:t>2</a:t>
            </a:r>
            <a:r>
              <a:rPr lang="zh-CN" altLang="en-US" sz="2800" dirty="0">
                <a:solidFill>
                  <a:srgbClr val="0000FF"/>
                </a:solidFill>
                <a:latin typeface="黑体" panose="02010609060101010101" pitchFamily="49" charset="-122"/>
                <a:ea typeface="黑体" panose="02010609060101010101" pitchFamily="49" charset="-122"/>
              </a:rPr>
              <a:t>、绿</a:t>
            </a:r>
            <a:r>
              <a:rPr lang="en-US" altLang="zh-CN" sz="2800" baseline="-25000">
                <a:solidFill>
                  <a:srgbClr val="0000FF"/>
                </a:solidFill>
                <a:latin typeface="黑体" panose="02010609060101010101" pitchFamily="49" charset="-122"/>
                <a:ea typeface="黑体" panose="02010609060101010101" pitchFamily="49" charset="-122"/>
              </a:rPr>
              <a:t>3</a:t>
            </a:r>
            <a:r>
              <a:rPr lang="zh-CN" altLang="en-US" sz="2800" dirty="0">
                <a:solidFill>
                  <a:srgbClr val="0000FF"/>
                </a:solidFill>
                <a:latin typeface="黑体" panose="02010609060101010101" pitchFamily="49" charset="-122"/>
                <a:ea typeface="黑体" panose="02010609060101010101" pitchFamily="49" charset="-122"/>
              </a:rPr>
              <a:t>、黄</a:t>
            </a:r>
            <a:r>
              <a:rPr lang="en-US" altLang="zh-CN" sz="2800" baseline="-25000">
                <a:solidFill>
                  <a:srgbClr val="0000FF"/>
                </a:solidFill>
                <a:latin typeface="黑体" panose="02010609060101010101" pitchFamily="49" charset="-122"/>
                <a:ea typeface="黑体" panose="02010609060101010101" pitchFamily="49" charset="-122"/>
              </a:rPr>
              <a:t>1</a:t>
            </a:r>
            <a:r>
              <a:rPr lang="zh-CN" altLang="en-US" sz="2800" dirty="0">
                <a:solidFill>
                  <a:srgbClr val="0000FF"/>
                </a:solidFill>
                <a:latin typeface="黑体" panose="02010609060101010101" pitchFamily="49" charset="-122"/>
                <a:ea typeface="黑体" panose="02010609060101010101" pitchFamily="49" charset="-122"/>
              </a:rPr>
              <a:t>、黄</a:t>
            </a:r>
            <a:r>
              <a:rPr lang="en-US" altLang="zh-CN" sz="2800" baseline="-25000">
                <a:solidFill>
                  <a:srgbClr val="0000FF"/>
                </a:solidFill>
                <a:latin typeface="黑体" panose="02010609060101010101" pitchFamily="49" charset="-122"/>
                <a:ea typeface="黑体" panose="02010609060101010101" pitchFamily="49" charset="-122"/>
              </a:rPr>
              <a:t>2</a:t>
            </a:r>
            <a:r>
              <a:rPr lang="zh-CN" altLang="en-US" sz="2800" dirty="0">
                <a:solidFill>
                  <a:srgbClr val="0000FF"/>
                </a:solidFill>
                <a:latin typeface="黑体" panose="02010609060101010101" pitchFamily="49" charset="-122"/>
                <a:ea typeface="黑体" panose="02010609060101010101" pitchFamily="49" charset="-122"/>
              </a:rPr>
              <a:t>、黄</a:t>
            </a:r>
            <a:r>
              <a:rPr lang="en-US" altLang="zh-CN" sz="2800" baseline="-25000">
                <a:solidFill>
                  <a:srgbClr val="0000FF"/>
                </a:solidFill>
                <a:latin typeface="黑体" panose="02010609060101010101" pitchFamily="49" charset="-122"/>
                <a:ea typeface="黑体" panose="02010609060101010101" pitchFamily="49" charset="-122"/>
              </a:rPr>
              <a:t>3</a:t>
            </a:r>
            <a:r>
              <a:rPr lang="zh-CN" altLang="en-US" sz="2800" dirty="0">
                <a:solidFill>
                  <a:srgbClr val="0000FF"/>
                </a:solidFill>
                <a:latin typeface="黑体" panose="02010609060101010101" pitchFamily="49" charset="-122"/>
                <a:ea typeface="黑体" panose="02010609060101010101" pitchFamily="49" charset="-122"/>
              </a:rPr>
              <a:t>，因此</a:t>
            </a:r>
            <a:endParaRPr lang="zh-CN" altLang="en-US" sz="2800" dirty="0">
              <a:solidFill>
                <a:srgbClr val="0000FF"/>
              </a:solidFill>
              <a:latin typeface="黑体" panose="02010609060101010101" pitchFamily="49" charset="-122"/>
              <a:ea typeface="黑体" panose="02010609060101010101" pitchFamily="49" charset="-122"/>
            </a:endParaRPr>
          </a:p>
          <a:p>
            <a:pPr>
              <a:spcBef>
                <a:spcPct val="50000"/>
              </a:spcBef>
            </a:pPr>
            <a:r>
              <a:rPr lang="zh-CN" altLang="en-US" sz="2800" dirty="0">
                <a:solidFill>
                  <a:srgbClr val="0000FF"/>
                </a:solidFill>
                <a:latin typeface="黑体" panose="02010609060101010101" pitchFamily="49" charset="-122"/>
                <a:ea typeface="黑体" panose="02010609060101010101" pitchFamily="49" charset="-122"/>
              </a:rPr>
              <a:t>   </a:t>
            </a:r>
            <a:r>
              <a:rPr lang="en-US" altLang="zh-CN" sz="2800" dirty="0">
                <a:solidFill>
                  <a:srgbClr val="0000FF"/>
                </a:solidFill>
                <a:latin typeface="黑体" panose="02010609060101010101" pitchFamily="49" charset="-122"/>
                <a:ea typeface="黑体" panose="02010609060101010101" pitchFamily="49" charset="-122"/>
              </a:rPr>
              <a:t>P</a:t>
            </a:r>
            <a:r>
              <a:rPr lang="zh-CN" altLang="en-US" sz="2800" dirty="0">
                <a:solidFill>
                  <a:srgbClr val="0000FF"/>
                </a:solidFill>
                <a:latin typeface="黑体" panose="02010609060101010101" pitchFamily="49" charset="-122"/>
                <a:ea typeface="黑体" panose="02010609060101010101" pitchFamily="49" charset="-122"/>
              </a:rPr>
              <a:t>（指针指向黄色或绿色）</a:t>
            </a:r>
            <a:r>
              <a:rPr lang="en-US" altLang="zh-CN" sz="2800">
                <a:solidFill>
                  <a:srgbClr val="0000FF"/>
                </a:solidFill>
                <a:latin typeface="黑体" panose="02010609060101010101" pitchFamily="49" charset="-122"/>
                <a:ea typeface="黑体" panose="02010609060101010101" pitchFamily="49" charset="-122"/>
              </a:rPr>
              <a:t>=    =</a:t>
            </a:r>
            <a:endParaRPr lang="en-US" altLang="zh-CN" sz="2800">
              <a:solidFill>
                <a:srgbClr val="0000FF"/>
              </a:solidFill>
              <a:latin typeface="黑体" panose="02010609060101010101" pitchFamily="49" charset="-122"/>
              <a:ea typeface="黑体" panose="02010609060101010101" pitchFamily="49" charset="-122"/>
            </a:endParaRPr>
          </a:p>
        </p:txBody>
      </p:sp>
      <p:graphicFrame>
        <p:nvGraphicFramePr>
          <p:cNvPr id="63497" name="内容占位符 63496"/>
          <p:cNvGraphicFramePr>
            <a:graphicFrameLocks noGrp="1"/>
          </p:cNvGraphicFramePr>
          <p:nvPr>
            <p:ph sz="quarter" idx="4"/>
          </p:nvPr>
        </p:nvGraphicFramePr>
        <p:xfrm>
          <a:off x="5003800" y="5661025"/>
          <a:ext cx="390525" cy="1008063"/>
        </p:xfrm>
        <a:graphic>
          <a:graphicData uri="http://schemas.openxmlformats.org/presentationml/2006/ole">
            <mc:AlternateContent xmlns:mc="http://schemas.openxmlformats.org/markup-compatibility/2006">
              <mc:Choice xmlns:v="urn:schemas-microsoft-com:vml" Requires="v">
                <p:oleObj spid="_x0000_s3122" name="" r:id="rId7" imgW="152400" imgH="393700" progId="Equation.3">
                  <p:embed/>
                </p:oleObj>
              </mc:Choice>
              <mc:Fallback>
                <p:oleObj name="" r:id="rId7" imgW="152400" imgH="393700" progId="Equation.3">
                  <p:embed/>
                  <p:pic>
                    <p:nvPicPr>
                      <p:cNvPr id="0" name="图片 3121"/>
                      <p:cNvPicPr/>
                      <p:nvPr/>
                    </p:nvPicPr>
                    <p:blipFill>
                      <a:blip r:embed="rId8"/>
                      <a:stretch>
                        <a:fillRect/>
                      </a:stretch>
                    </p:blipFill>
                    <p:spPr>
                      <a:xfrm>
                        <a:off x="5003800" y="5661025"/>
                        <a:ext cx="390525" cy="1008063"/>
                      </a:xfrm>
                      <a:prstGeom prst="rect">
                        <a:avLst/>
                      </a:prstGeom>
                      <a:noFill/>
                      <a:ln w="38100">
                        <a:miter/>
                      </a:ln>
                    </p:spPr>
                  </p:pic>
                </p:oleObj>
              </mc:Fallback>
            </mc:AlternateContent>
          </a:graphicData>
        </a:graphic>
      </p:graphicFrame>
      <p:graphicFrame>
        <p:nvGraphicFramePr>
          <p:cNvPr id="63498" name="对象 63497"/>
          <p:cNvGraphicFramePr/>
          <p:nvPr/>
        </p:nvGraphicFramePr>
        <p:xfrm>
          <a:off x="5867400" y="5734050"/>
          <a:ext cx="509588" cy="908050"/>
        </p:xfrm>
        <a:graphic>
          <a:graphicData uri="http://schemas.openxmlformats.org/presentationml/2006/ole">
            <mc:AlternateContent xmlns:mc="http://schemas.openxmlformats.org/markup-compatibility/2006">
              <mc:Choice xmlns:v="urn:schemas-microsoft-com:vml" Requires="v">
                <p:oleObj spid="_x0000_s3123" name="" r:id="rId9" imgW="152400" imgH="393700" progId="Equation.3">
                  <p:embed/>
                </p:oleObj>
              </mc:Choice>
              <mc:Fallback>
                <p:oleObj name="" r:id="rId9" imgW="152400" imgH="393700" progId="Equation.3">
                  <p:embed/>
                  <p:pic>
                    <p:nvPicPr>
                      <p:cNvPr id="0" name="图片 3122"/>
                      <p:cNvPicPr/>
                      <p:nvPr/>
                    </p:nvPicPr>
                    <p:blipFill>
                      <a:blip r:embed="rId10"/>
                      <a:stretch>
                        <a:fillRect/>
                      </a:stretch>
                    </p:blipFill>
                    <p:spPr>
                      <a:xfrm>
                        <a:off x="5867400" y="5734050"/>
                        <a:ext cx="509588" cy="908050"/>
                      </a:xfrm>
                      <a:prstGeom prst="rect">
                        <a:avLst/>
                      </a:prstGeom>
                      <a:noFill/>
                      <a:ln w="38100">
                        <a:noFill/>
                        <a:miter/>
                      </a:ln>
                    </p:spPr>
                  </p:pic>
                </p:oleObj>
              </mc:Fallback>
            </mc:AlternateContent>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63490"/>
                                        </p:tgtEl>
                                        <p:attrNameLst>
                                          <p:attrName>style.visibility</p:attrName>
                                        </p:attrNameLst>
                                      </p:cBhvr>
                                      <p:to>
                                        <p:strVal val="visible"/>
                                      </p:to>
                                    </p:set>
                                    <p:animEffect transition="in" filter="blinds(horizontal)">
                                      <p:cBhvr>
                                        <p:cTn id="7" dur="500"/>
                                        <p:tgtEl>
                                          <p:spTgt spid="63490"/>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63491"/>
                                        </p:tgtEl>
                                        <p:attrNameLst>
                                          <p:attrName>style.visibility</p:attrName>
                                        </p:attrNameLst>
                                      </p:cBhvr>
                                      <p:to>
                                        <p:strVal val="visible"/>
                                      </p:to>
                                    </p:set>
                                    <p:animEffect transition="in" filter="blinds(horizontal)">
                                      <p:cBhvr>
                                        <p:cTn id="12" dur="500"/>
                                        <p:tgtEl>
                                          <p:spTgt spid="63491"/>
                                        </p:tgtEl>
                                      </p:cBhvr>
                                    </p:animEffect>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63492"/>
                                        </p:tgtEl>
                                        <p:attrNameLst>
                                          <p:attrName>style.visibility</p:attrName>
                                        </p:attrNameLst>
                                      </p:cBhvr>
                                      <p:to>
                                        <p:strVal val="visible"/>
                                      </p:to>
                                    </p:set>
                                    <p:anim calcmode="lin" valueType="num">
                                      <p:cBhvr additive="base">
                                        <p:cTn id="17" dur="500" fill="hold"/>
                                        <p:tgtEl>
                                          <p:spTgt spid="63492"/>
                                        </p:tgtEl>
                                        <p:attrNameLst>
                                          <p:attrName>ppt_x</p:attrName>
                                        </p:attrNameLst>
                                      </p:cBhvr>
                                      <p:tavLst>
                                        <p:tav tm="0">
                                          <p:val>
                                            <p:strVal val="#ppt_x"/>
                                          </p:val>
                                        </p:tav>
                                        <p:tav tm="100000">
                                          <p:val>
                                            <p:strVal val="#ppt_x"/>
                                          </p:val>
                                        </p:tav>
                                      </p:tavLst>
                                    </p:anim>
                                    <p:anim calcmode="lin" valueType="num">
                                      <p:cBhvr additive="base">
                                        <p:cTn id="18" dur="500" fill="hold"/>
                                        <p:tgtEl>
                                          <p:spTgt spid="63492"/>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nodeType="clickEffect">
                                  <p:stCondLst>
                                    <p:cond delay="0"/>
                                  </p:stCondLst>
                                  <p:childTnLst>
                                    <p:set>
                                      <p:cBhvr>
                                        <p:cTn id="22" dur="1" fill="hold">
                                          <p:stCondLst>
                                            <p:cond delay="0"/>
                                          </p:stCondLst>
                                        </p:cTn>
                                        <p:tgtEl>
                                          <p:spTgt spid="63493"/>
                                        </p:tgtEl>
                                        <p:attrNameLst>
                                          <p:attrName>style.visibility</p:attrName>
                                        </p:attrNameLst>
                                      </p:cBhvr>
                                      <p:to>
                                        <p:strVal val="visible"/>
                                      </p:to>
                                    </p:set>
                                    <p:anim calcmode="lin" valueType="num">
                                      <p:cBhvr additive="base">
                                        <p:cTn id="23" dur="500" fill="hold"/>
                                        <p:tgtEl>
                                          <p:spTgt spid="63493"/>
                                        </p:tgtEl>
                                        <p:attrNameLst>
                                          <p:attrName>ppt_x</p:attrName>
                                        </p:attrNameLst>
                                      </p:cBhvr>
                                      <p:tavLst>
                                        <p:tav tm="0">
                                          <p:val>
                                            <p:strVal val="#ppt_x"/>
                                          </p:val>
                                        </p:tav>
                                        <p:tav tm="100000">
                                          <p:val>
                                            <p:strVal val="#ppt_x"/>
                                          </p:val>
                                        </p:tav>
                                      </p:tavLst>
                                    </p:anim>
                                    <p:anim calcmode="lin" valueType="num">
                                      <p:cBhvr additive="base">
                                        <p:cTn id="24" dur="500" fill="hold"/>
                                        <p:tgtEl>
                                          <p:spTgt spid="63493"/>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nodeType="clickEffect">
                                  <p:stCondLst>
                                    <p:cond delay="0"/>
                                  </p:stCondLst>
                                  <p:childTnLst>
                                    <p:set>
                                      <p:cBhvr>
                                        <p:cTn id="28" dur="1" fill="hold">
                                          <p:stCondLst>
                                            <p:cond delay="0"/>
                                          </p:stCondLst>
                                        </p:cTn>
                                        <p:tgtEl>
                                          <p:spTgt spid="63495"/>
                                        </p:tgtEl>
                                        <p:attrNameLst>
                                          <p:attrName>style.visibility</p:attrName>
                                        </p:attrNameLst>
                                      </p:cBhvr>
                                      <p:to>
                                        <p:strVal val="visible"/>
                                      </p:to>
                                    </p:set>
                                    <p:anim calcmode="lin" valueType="num">
                                      <p:cBhvr additive="base">
                                        <p:cTn id="29" dur="500" fill="hold"/>
                                        <p:tgtEl>
                                          <p:spTgt spid="63495"/>
                                        </p:tgtEl>
                                        <p:attrNameLst>
                                          <p:attrName>ppt_x</p:attrName>
                                        </p:attrNameLst>
                                      </p:cBhvr>
                                      <p:tavLst>
                                        <p:tav tm="0">
                                          <p:val>
                                            <p:strVal val="#ppt_x"/>
                                          </p:val>
                                        </p:tav>
                                        <p:tav tm="100000">
                                          <p:val>
                                            <p:strVal val="#ppt_x"/>
                                          </p:val>
                                        </p:tav>
                                      </p:tavLst>
                                    </p:anim>
                                    <p:anim calcmode="lin" valueType="num">
                                      <p:cBhvr additive="base">
                                        <p:cTn id="30" dur="500" fill="hold"/>
                                        <p:tgtEl>
                                          <p:spTgt spid="63495"/>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grpId="0" nodeType="clickEffect">
                                  <p:stCondLst>
                                    <p:cond delay="0"/>
                                  </p:stCondLst>
                                  <p:childTnLst>
                                    <p:set>
                                      <p:cBhvr>
                                        <p:cTn id="34" dur="1" fill="hold">
                                          <p:stCondLst>
                                            <p:cond delay="0"/>
                                          </p:stCondLst>
                                        </p:cTn>
                                        <p:tgtEl>
                                          <p:spTgt spid="63496"/>
                                        </p:tgtEl>
                                        <p:attrNameLst>
                                          <p:attrName>style.visibility</p:attrName>
                                        </p:attrNameLst>
                                      </p:cBhvr>
                                      <p:to>
                                        <p:strVal val="visible"/>
                                      </p:to>
                                    </p:set>
                                    <p:anim calcmode="lin" valueType="num">
                                      <p:cBhvr additive="base">
                                        <p:cTn id="35" dur="500" fill="hold"/>
                                        <p:tgtEl>
                                          <p:spTgt spid="63496"/>
                                        </p:tgtEl>
                                        <p:attrNameLst>
                                          <p:attrName>ppt_x</p:attrName>
                                        </p:attrNameLst>
                                      </p:cBhvr>
                                      <p:tavLst>
                                        <p:tav tm="0">
                                          <p:val>
                                            <p:strVal val="#ppt_x"/>
                                          </p:val>
                                        </p:tav>
                                        <p:tav tm="100000">
                                          <p:val>
                                            <p:strVal val="#ppt_x"/>
                                          </p:val>
                                        </p:tav>
                                      </p:tavLst>
                                    </p:anim>
                                    <p:anim calcmode="lin" valueType="num">
                                      <p:cBhvr additive="base">
                                        <p:cTn id="36" dur="500" fill="hold"/>
                                        <p:tgtEl>
                                          <p:spTgt spid="63496"/>
                                        </p:tgtEl>
                                        <p:attrNameLst>
                                          <p:attrName>ppt_y</p:attrName>
                                        </p:attrNameLst>
                                      </p:cBhvr>
                                      <p:tavLst>
                                        <p:tav tm="0">
                                          <p:val>
                                            <p:strVal val="1+#ppt_h/2"/>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2" presetClass="entr" presetSubtype="4" fill="hold" nodeType="clickEffect">
                                  <p:stCondLst>
                                    <p:cond delay="0"/>
                                  </p:stCondLst>
                                  <p:childTnLst>
                                    <p:set>
                                      <p:cBhvr>
                                        <p:cTn id="40" dur="1" fill="hold">
                                          <p:stCondLst>
                                            <p:cond delay="0"/>
                                          </p:stCondLst>
                                        </p:cTn>
                                        <p:tgtEl>
                                          <p:spTgt spid="63497"/>
                                        </p:tgtEl>
                                        <p:attrNameLst>
                                          <p:attrName>style.visibility</p:attrName>
                                        </p:attrNameLst>
                                      </p:cBhvr>
                                      <p:to>
                                        <p:strVal val="visible"/>
                                      </p:to>
                                    </p:set>
                                    <p:anim calcmode="lin" valueType="num">
                                      <p:cBhvr additive="base">
                                        <p:cTn id="41" dur="500" fill="hold"/>
                                        <p:tgtEl>
                                          <p:spTgt spid="63497"/>
                                        </p:tgtEl>
                                        <p:attrNameLst>
                                          <p:attrName>ppt_x</p:attrName>
                                        </p:attrNameLst>
                                      </p:cBhvr>
                                      <p:tavLst>
                                        <p:tav tm="0">
                                          <p:val>
                                            <p:strVal val="#ppt_x"/>
                                          </p:val>
                                        </p:tav>
                                        <p:tav tm="100000">
                                          <p:val>
                                            <p:strVal val="#ppt_x"/>
                                          </p:val>
                                        </p:tav>
                                      </p:tavLst>
                                    </p:anim>
                                    <p:anim calcmode="lin" valueType="num">
                                      <p:cBhvr additive="base">
                                        <p:cTn id="42" dur="500" fill="hold"/>
                                        <p:tgtEl>
                                          <p:spTgt spid="63497"/>
                                        </p:tgtEl>
                                        <p:attrNameLst>
                                          <p:attrName>ppt_y</p:attrName>
                                        </p:attrNameLst>
                                      </p:cBhvr>
                                      <p:tavLst>
                                        <p:tav tm="0">
                                          <p:val>
                                            <p:strVal val="1+#ppt_h/2"/>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2" presetClass="entr" presetSubtype="4" fill="hold" nodeType="clickEffect">
                                  <p:stCondLst>
                                    <p:cond delay="0"/>
                                  </p:stCondLst>
                                  <p:childTnLst>
                                    <p:set>
                                      <p:cBhvr>
                                        <p:cTn id="46" dur="1" fill="hold">
                                          <p:stCondLst>
                                            <p:cond delay="0"/>
                                          </p:stCondLst>
                                        </p:cTn>
                                        <p:tgtEl>
                                          <p:spTgt spid="63498"/>
                                        </p:tgtEl>
                                        <p:attrNameLst>
                                          <p:attrName>style.visibility</p:attrName>
                                        </p:attrNameLst>
                                      </p:cBhvr>
                                      <p:to>
                                        <p:strVal val="visible"/>
                                      </p:to>
                                    </p:set>
                                    <p:anim calcmode="lin" valueType="num">
                                      <p:cBhvr additive="base">
                                        <p:cTn id="47" dur="500" fill="hold"/>
                                        <p:tgtEl>
                                          <p:spTgt spid="63498"/>
                                        </p:tgtEl>
                                        <p:attrNameLst>
                                          <p:attrName>ppt_x</p:attrName>
                                        </p:attrNameLst>
                                      </p:cBhvr>
                                      <p:tavLst>
                                        <p:tav tm="0">
                                          <p:val>
                                            <p:strVal val="#ppt_x"/>
                                          </p:val>
                                        </p:tav>
                                        <p:tav tm="100000">
                                          <p:val>
                                            <p:strVal val="#ppt_x"/>
                                          </p:val>
                                        </p:tav>
                                      </p:tavLst>
                                    </p:anim>
                                    <p:anim calcmode="lin" valueType="num">
                                      <p:cBhvr additive="base">
                                        <p:cTn id="48" dur="500" fill="hold"/>
                                        <p:tgtEl>
                                          <p:spTgt spid="6349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490" grpId="0"/>
      <p:bldP spid="63491" grpId="0"/>
      <p:bldP spid="63492" grpId="0"/>
      <p:bldP spid="63496"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6386" name="内容占位符 16385"/>
          <p:cNvSpPr>
            <a:spLocks noGrp="1"/>
          </p:cNvSpPr>
          <p:nvPr>
            <p:ph idx="1"/>
          </p:nvPr>
        </p:nvSpPr>
        <p:spPr>
          <a:xfrm>
            <a:off x="762000" y="1524000"/>
            <a:ext cx="5638800" cy="685800"/>
          </a:xfrm>
          <a:ln/>
        </p:spPr>
        <p:txBody>
          <a:bodyPr anchor="t"/>
          <a:p>
            <a:pPr>
              <a:buNone/>
            </a:pPr>
            <a:r>
              <a:rPr lang="en-US" altLang="zh-CN" b="1" dirty="0">
                <a:solidFill>
                  <a:srgbClr val="FF3399"/>
                </a:solidFill>
              </a:rPr>
              <a:t> </a:t>
            </a:r>
            <a:endParaRPr lang="en-US" altLang="zh-CN" b="1" dirty="0">
              <a:solidFill>
                <a:srgbClr val="FF3399"/>
              </a:solidFill>
            </a:endParaRPr>
          </a:p>
        </p:txBody>
      </p:sp>
      <p:sp>
        <p:nvSpPr>
          <p:cNvPr id="16387" name="文本框 16386"/>
          <p:cNvSpPr txBox="1"/>
          <p:nvPr/>
        </p:nvSpPr>
        <p:spPr>
          <a:xfrm>
            <a:off x="685800" y="1981200"/>
            <a:ext cx="7620000" cy="3140075"/>
          </a:xfrm>
          <a:prstGeom prst="rect">
            <a:avLst/>
          </a:prstGeom>
          <a:noFill/>
          <a:ln w="9525">
            <a:noFill/>
          </a:ln>
        </p:spPr>
        <p:txBody>
          <a:bodyPr anchor="t">
            <a:spAutoFit/>
          </a:bodyPr>
          <a:p>
            <a:pPr>
              <a:buClrTx/>
            </a:pPr>
            <a:r>
              <a:rPr lang="en-US" altLang="zh-CN" sz="4000" b="1" dirty="0">
                <a:latin typeface="宋体" panose="02010600030101010101" pitchFamily="2" charset="-122"/>
                <a:ea typeface="宋体" panose="02010600030101010101" pitchFamily="2" charset="-122"/>
              </a:rPr>
              <a:t>    </a:t>
            </a:r>
            <a:r>
              <a:rPr lang="zh-CN" altLang="en-US" sz="4000" b="1" dirty="0">
                <a:latin typeface="宋体" panose="02010600030101010101" pitchFamily="2" charset="-122"/>
                <a:ea typeface="宋体" panose="02010600030101010101" pitchFamily="2" charset="-122"/>
              </a:rPr>
              <a:t>随机事件在一次试验中是否</a:t>
            </a:r>
            <a:endParaRPr lang="zh-CN" altLang="en-US" sz="4000" b="1" dirty="0">
              <a:latin typeface="宋体" panose="02010600030101010101" pitchFamily="2" charset="-122"/>
              <a:ea typeface="宋体" panose="02010600030101010101" pitchFamily="2" charset="-122"/>
            </a:endParaRPr>
          </a:p>
          <a:p>
            <a:pPr>
              <a:buClrTx/>
            </a:pPr>
            <a:r>
              <a:rPr lang="zh-CN" altLang="en-US" sz="4000" b="1" dirty="0">
                <a:latin typeface="宋体" panose="02010600030101010101" pitchFamily="2" charset="-122"/>
                <a:ea typeface="宋体" panose="02010600030101010101" pitchFamily="2" charset="-122"/>
              </a:rPr>
              <a:t>发生虽然不能事先确定，但是在</a:t>
            </a:r>
            <a:endParaRPr lang="zh-CN" altLang="en-US" sz="4000" b="1" dirty="0">
              <a:latin typeface="宋体" panose="02010600030101010101" pitchFamily="2" charset="-122"/>
              <a:ea typeface="宋体" panose="02010600030101010101" pitchFamily="2" charset="-122"/>
            </a:endParaRPr>
          </a:p>
          <a:p>
            <a:pPr>
              <a:buClrTx/>
            </a:pPr>
            <a:r>
              <a:rPr lang="zh-CN" altLang="en-US" sz="4000" b="1" dirty="0">
                <a:solidFill>
                  <a:srgbClr val="FF0000"/>
                </a:solidFill>
                <a:latin typeface="宋体" panose="02010600030101010101" pitchFamily="2" charset="-122"/>
                <a:ea typeface="宋体" panose="02010600030101010101" pitchFamily="2" charset="-122"/>
              </a:rPr>
              <a:t>大量重复</a:t>
            </a:r>
            <a:r>
              <a:rPr lang="zh-CN" altLang="en-US" sz="4000" b="1" dirty="0">
                <a:latin typeface="宋体" panose="02010600030101010101" pitchFamily="2" charset="-122"/>
                <a:ea typeface="宋体" panose="02010600030101010101" pitchFamily="2" charset="-122"/>
              </a:rPr>
              <a:t>试验的情况下，它的发</a:t>
            </a:r>
            <a:endParaRPr lang="zh-CN" altLang="en-US" sz="4000" b="1" dirty="0">
              <a:latin typeface="宋体" panose="02010600030101010101" pitchFamily="2" charset="-122"/>
              <a:ea typeface="宋体" panose="02010600030101010101" pitchFamily="2" charset="-122"/>
            </a:endParaRPr>
          </a:p>
          <a:p>
            <a:pPr>
              <a:buClrTx/>
            </a:pPr>
            <a:r>
              <a:rPr lang="zh-CN" altLang="en-US" sz="4000" b="1" dirty="0">
                <a:latin typeface="宋体" panose="02010600030101010101" pitchFamily="2" charset="-122"/>
                <a:ea typeface="宋体" panose="02010600030101010101" pitchFamily="2" charset="-122"/>
              </a:rPr>
              <a:t>生呈现出一定的</a:t>
            </a:r>
            <a:r>
              <a:rPr lang="zh-CN" altLang="en-US" sz="4000" b="1" dirty="0">
                <a:solidFill>
                  <a:srgbClr val="FF0000"/>
                </a:solidFill>
                <a:latin typeface="宋体" panose="02010600030101010101" pitchFamily="2" charset="-122"/>
                <a:ea typeface="宋体" panose="02010600030101010101" pitchFamily="2" charset="-122"/>
              </a:rPr>
              <a:t>规律性</a:t>
            </a:r>
            <a:r>
              <a:rPr lang="zh-CN" altLang="en-US" sz="4000" b="1" dirty="0">
                <a:latin typeface="宋体" panose="02010600030101010101" pitchFamily="2" charset="-122"/>
                <a:ea typeface="宋体" panose="02010600030101010101" pitchFamily="2" charset="-122"/>
              </a:rPr>
              <a:t>．出现的频率值接近于</a:t>
            </a:r>
            <a:r>
              <a:rPr lang="zh-CN" altLang="en-US" sz="4000" b="1" dirty="0">
                <a:latin typeface="宋体" panose="02010600030101010101" pitchFamily="2" charset="-122"/>
                <a:ea typeface="宋体" panose="02010600030101010101" pitchFamily="2" charset="-122"/>
              </a:rPr>
              <a:t>常数</a:t>
            </a:r>
            <a:r>
              <a:rPr lang="en-US" altLang="zh-CN" sz="4000" b="1">
                <a:latin typeface="宋体" panose="02010600030101010101" pitchFamily="2" charset="-122"/>
                <a:ea typeface="宋体" panose="02010600030101010101" pitchFamily="2" charset="-122"/>
              </a:rPr>
              <a:t>.</a:t>
            </a:r>
            <a:endParaRPr lang="en-US" altLang="zh-CN" sz="4000" b="1">
              <a:latin typeface="宋体" panose="02010600030101010101" pitchFamily="2" charset="-122"/>
              <a:ea typeface="宋体" panose="02010600030101010101" pitchFamily="2" charset="-122"/>
            </a:endParaRPr>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1" fill="hold" grpId="0" nodeType="afterEffect">
                                  <p:stCondLst>
                                    <p:cond delay="0"/>
                                  </p:stCondLst>
                                  <p:childTnLst>
                                    <p:set>
                                      <p:cBhvr>
                                        <p:cTn id="6" dur="1" fill="hold">
                                          <p:stCondLst>
                                            <p:cond delay="0"/>
                                          </p:stCondLst>
                                        </p:cTn>
                                        <p:tgtEl>
                                          <p:spTgt spid="16387"/>
                                        </p:tgtEl>
                                        <p:attrNameLst>
                                          <p:attrName>style.visibility</p:attrName>
                                        </p:attrNameLst>
                                      </p:cBhvr>
                                      <p:to>
                                        <p:strVal val="visible"/>
                                      </p:to>
                                    </p:set>
                                    <p:animEffect transition="in" filter="slide(fromTop)">
                                      <p:cBhvr>
                                        <p:cTn id="7" dur="500"/>
                                        <p:tgtEl>
                                          <p:spTgt spid="16387"/>
                                        </p:tgtEl>
                                      </p:cBhvr>
                                    </p:animEffect>
                                  </p:childTnLst>
                                </p:cTn>
                              </p:par>
                            </p:childTnLst>
                          </p:cTn>
                        </p:par>
                      </p:childTnLst>
                    </p:cTn>
                  </p:par>
                  <p:par>
                    <p:cTn id="8" fill="hold">
                      <p:stCondLst>
                        <p:cond delay="indefinite"/>
                      </p:stCondLst>
                      <p:childTnLst>
                        <p:par>
                          <p:cTn id="9" fill="hold">
                            <p:stCondLst>
                              <p:cond delay="0"/>
                            </p:stCondLst>
                            <p:childTnLst>
                              <p:par>
                                <p:cTn id="10" presetID="17" presetClass="entr" presetSubtype="8" fill="hold" grpId="0" nodeType="clickEffect">
                                  <p:stCondLst>
                                    <p:cond delay="0"/>
                                  </p:stCondLst>
                                  <p:childTnLst>
                                    <p:set>
                                      <p:cBhvr>
                                        <p:cTn id="11" dur="1" fill="hold">
                                          <p:stCondLst>
                                            <p:cond delay="0"/>
                                          </p:stCondLst>
                                        </p:cTn>
                                        <p:tgtEl>
                                          <p:spTgt spid="16386">
                                            <p:txEl>
                                              <p:charRg st="0" end="2"/>
                                            </p:txEl>
                                          </p:spTgt>
                                        </p:tgtEl>
                                        <p:attrNameLst>
                                          <p:attrName>style.visibility</p:attrName>
                                        </p:attrNameLst>
                                      </p:cBhvr>
                                      <p:to>
                                        <p:strVal val="visible"/>
                                      </p:to>
                                    </p:set>
                                    <p:anim calcmode="lin" valueType="num">
                                      <p:cBhvr>
                                        <p:cTn id="12" dur="500" fill="hold"/>
                                        <p:tgtEl>
                                          <p:spTgt spid="16386">
                                            <p:txEl>
                                              <p:charRg st="0" end="2"/>
                                            </p:txEl>
                                          </p:spTgt>
                                        </p:tgtEl>
                                        <p:attrNameLst>
                                          <p:attrName>ppt_x</p:attrName>
                                        </p:attrNameLst>
                                      </p:cBhvr>
                                      <p:tavLst>
                                        <p:tav tm="0">
                                          <p:val>
                                            <p:strVal val="#ppt_x-#ppt_w/2"/>
                                          </p:val>
                                        </p:tav>
                                        <p:tav tm="100000">
                                          <p:val>
                                            <p:strVal val="#ppt_x"/>
                                          </p:val>
                                        </p:tav>
                                      </p:tavLst>
                                    </p:anim>
                                    <p:anim calcmode="lin" valueType="num">
                                      <p:cBhvr>
                                        <p:cTn id="13" dur="500" fill="hold"/>
                                        <p:tgtEl>
                                          <p:spTgt spid="16386">
                                            <p:txEl>
                                              <p:charRg st="0" end="2"/>
                                            </p:txEl>
                                          </p:spTgt>
                                        </p:tgtEl>
                                        <p:attrNameLst>
                                          <p:attrName>ppt_y</p:attrName>
                                        </p:attrNameLst>
                                      </p:cBhvr>
                                      <p:tavLst>
                                        <p:tav tm="0">
                                          <p:val>
                                            <p:strVal val="#ppt_y"/>
                                          </p:val>
                                        </p:tav>
                                        <p:tav tm="100000">
                                          <p:val>
                                            <p:strVal val="#ppt_y"/>
                                          </p:val>
                                        </p:tav>
                                      </p:tavLst>
                                    </p:anim>
                                    <p:anim calcmode="lin" valueType="num">
                                      <p:cBhvr>
                                        <p:cTn id="14" dur="500" fill="hold"/>
                                        <p:tgtEl>
                                          <p:spTgt spid="16386">
                                            <p:txEl>
                                              <p:charRg st="0" end="2"/>
                                            </p:txEl>
                                          </p:spTgt>
                                        </p:tgtEl>
                                        <p:attrNameLst>
                                          <p:attrName>ppt_w</p:attrName>
                                        </p:attrNameLst>
                                      </p:cBhvr>
                                      <p:tavLst>
                                        <p:tav tm="0">
                                          <p:val>
                                            <p:fltVal val="0.000000"/>
                                          </p:val>
                                        </p:tav>
                                        <p:tav tm="100000">
                                          <p:val>
                                            <p:strVal val="#ppt_w"/>
                                          </p:val>
                                        </p:tav>
                                      </p:tavLst>
                                    </p:anim>
                                    <p:anim calcmode="lin" valueType="num">
                                      <p:cBhvr>
                                        <p:cTn id="15" dur="500" fill="hold"/>
                                        <p:tgtEl>
                                          <p:spTgt spid="16386">
                                            <p:txEl>
                                              <p:charRg st="0" end="2"/>
                                            </p:txEl>
                                          </p:spTgt>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386" grpId="0" build="p"/>
      <p:bldP spid="16387" grpId="0"/>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4514" name="矩形 64513"/>
          <p:cNvSpPr>
            <a:spLocks noGrp="1"/>
          </p:cNvSpPr>
          <p:nvPr/>
        </p:nvSpPr>
        <p:spPr>
          <a:xfrm>
            <a:off x="0" y="914400"/>
            <a:ext cx="9144000" cy="533400"/>
          </a:xfrm>
          <a:prstGeom prst="rect">
            <a:avLst/>
          </a:prstGeom>
          <a:noFill/>
          <a:ln w="9525">
            <a:noFill/>
          </a:ln>
        </p:spPr>
        <p:txBody>
          <a:bodyPr/>
          <a:p>
            <a:pPr eaLnBrk="0" hangingPunct="0">
              <a:buClrTx/>
            </a:pPr>
            <a:r>
              <a:rPr lang="zh-CN" altLang="en-US" sz="3200" b="1" dirty="0">
                <a:solidFill>
                  <a:srgbClr val="000066"/>
                </a:solidFill>
                <a:effectLst>
                  <a:outerShdw blurRad="38100" dist="38100" dir="2700000">
                    <a:srgbClr val="C0C0C0"/>
                  </a:outerShdw>
                </a:effectLst>
                <a:latin typeface="Times New Roman" panose="02020603050405020304" pitchFamily="18" charset="0"/>
                <a:ea typeface="华文中宋" pitchFamily="2" charset="-122"/>
              </a:rPr>
              <a:t>甲、乙 两人做如下的游戏：</a:t>
            </a:r>
            <a:endParaRPr lang="zh-CN" altLang="en-US" sz="3200" b="1" dirty="0">
              <a:solidFill>
                <a:srgbClr val="000066"/>
              </a:solidFill>
              <a:effectLst>
                <a:outerShdw blurRad="38100" dist="38100" dir="2700000">
                  <a:srgbClr val="C0C0C0"/>
                </a:outerShdw>
              </a:effectLst>
              <a:latin typeface="Times New Roman" panose="02020603050405020304" pitchFamily="18" charset="0"/>
              <a:ea typeface="华文中宋" pitchFamily="2" charset="-122"/>
            </a:endParaRPr>
          </a:p>
        </p:txBody>
      </p:sp>
      <p:sp>
        <p:nvSpPr>
          <p:cNvPr id="64515" name="文本框 64514"/>
          <p:cNvSpPr txBox="1"/>
          <p:nvPr/>
        </p:nvSpPr>
        <p:spPr>
          <a:xfrm>
            <a:off x="76200" y="3581400"/>
            <a:ext cx="5562600" cy="1190625"/>
          </a:xfrm>
          <a:prstGeom prst="rect">
            <a:avLst/>
          </a:prstGeom>
          <a:noFill/>
          <a:ln w="9525">
            <a:noFill/>
          </a:ln>
        </p:spPr>
        <p:txBody>
          <a:bodyPr>
            <a:spAutoFit/>
          </a:bodyPr>
          <a:p>
            <a:pPr eaLnBrk="0" hangingPunct="0">
              <a:buClrTx/>
            </a:pPr>
            <a:r>
              <a:rPr lang="zh-CN" altLang="en-US" sz="3600" b="1" dirty="0">
                <a:solidFill>
                  <a:srgbClr val="660066"/>
                </a:solidFill>
                <a:effectLst>
                  <a:outerShdw blurRad="38100" dist="38100" dir="2700000">
                    <a:srgbClr val="C0C0C0"/>
                  </a:outerShdw>
                </a:effectLst>
                <a:latin typeface="华文中宋" pitchFamily="2" charset="-122"/>
                <a:ea typeface="华文中宋" pitchFamily="2" charset="-122"/>
              </a:rPr>
              <a:t>你认为这个游戏</a:t>
            </a:r>
            <a:endParaRPr lang="zh-CN" altLang="en-US" sz="3600" b="1" dirty="0">
              <a:solidFill>
                <a:srgbClr val="660066"/>
              </a:solidFill>
              <a:effectLst>
                <a:outerShdw blurRad="38100" dist="38100" dir="2700000">
                  <a:srgbClr val="C0C0C0"/>
                </a:outerShdw>
              </a:effectLst>
              <a:latin typeface="华文中宋" pitchFamily="2" charset="-122"/>
              <a:ea typeface="华文中宋" pitchFamily="2" charset="-122"/>
            </a:endParaRPr>
          </a:p>
          <a:p>
            <a:pPr eaLnBrk="0" hangingPunct="0">
              <a:buClrTx/>
            </a:pPr>
            <a:r>
              <a:rPr lang="zh-CN" altLang="en-US" sz="3600" b="1" dirty="0">
                <a:solidFill>
                  <a:srgbClr val="660066"/>
                </a:solidFill>
                <a:effectLst>
                  <a:outerShdw blurRad="38100" dist="38100" dir="2700000">
                    <a:srgbClr val="C0C0C0"/>
                  </a:outerShdw>
                </a:effectLst>
                <a:latin typeface="华文中宋" pitchFamily="2" charset="-122"/>
                <a:ea typeface="华文中宋" pitchFamily="2" charset="-122"/>
              </a:rPr>
              <a:t>  对甲、乙双方公平吗？</a:t>
            </a:r>
            <a:endParaRPr lang="zh-CN" altLang="en-US" sz="3600" b="1" dirty="0">
              <a:solidFill>
                <a:srgbClr val="660066"/>
              </a:solidFill>
              <a:effectLst>
                <a:outerShdw blurRad="38100" dist="38100" dir="2700000">
                  <a:srgbClr val="C0C0C0"/>
                </a:outerShdw>
              </a:effectLst>
              <a:latin typeface="华文中宋" pitchFamily="2" charset="-122"/>
              <a:ea typeface="华文中宋" pitchFamily="2" charset="-122"/>
            </a:endParaRPr>
          </a:p>
        </p:txBody>
      </p:sp>
      <p:grpSp>
        <p:nvGrpSpPr>
          <p:cNvPr id="55299" name="组合 64515"/>
          <p:cNvGrpSpPr/>
          <p:nvPr/>
        </p:nvGrpSpPr>
        <p:grpSpPr>
          <a:xfrm>
            <a:off x="3352800" y="0"/>
            <a:ext cx="2209800" cy="884238"/>
            <a:chOff x="96" y="2467"/>
            <a:chExt cx="1392" cy="557"/>
          </a:xfrm>
        </p:grpSpPr>
        <p:sp>
          <p:nvSpPr>
            <p:cNvPr id="55300" name="矩形 64516"/>
            <p:cNvSpPr/>
            <p:nvPr/>
          </p:nvSpPr>
          <p:spPr>
            <a:xfrm>
              <a:off x="96" y="2784"/>
              <a:ext cx="1296" cy="240"/>
            </a:xfrm>
            <a:prstGeom prst="rect">
              <a:avLst/>
            </a:prstGeom>
            <a:gradFill rotWithShape="0">
              <a:gsLst>
                <a:gs pos="0">
                  <a:schemeClr val="bg1"/>
                </a:gs>
                <a:gs pos="100000">
                  <a:srgbClr val="8ED0F4"/>
                </a:gs>
              </a:gsLst>
              <a:lin ang="5400000" scaled="1"/>
              <a:tileRect/>
            </a:gradFill>
            <a:ln w="9525" cap="flat" cmpd="sng">
              <a:solidFill>
                <a:schemeClr val="accent1"/>
              </a:solidFill>
              <a:prstDash val="solid"/>
              <a:miter/>
              <a:headEnd type="none" w="med" len="med"/>
              <a:tailEnd type="none" w="med" len="med"/>
            </a:ln>
          </p:spPr>
          <p:txBody>
            <a:bodyPr anchor="t"/>
            <a:p>
              <a:endParaRPr lang="zh-CN" altLang="en-US">
                <a:latin typeface="Arial" panose="020B0604020202020204" pitchFamily="34" charset="0"/>
                <a:ea typeface="宋体" panose="02010600030101010101" pitchFamily="2" charset="-122"/>
              </a:endParaRPr>
            </a:p>
          </p:txBody>
        </p:sp>
        <p:sp>
          <p:nvSpPr>
            <p:cNvPr id="64518" name="文本框 64517"/>
            <p:cNvSpPr txBox="1"/>
            <p:nvPr/>
          </p:nvSpPr>
          <p:spPr>
            <a:xfrm>
              <a:off x="528" y="2467"/>
              <a:ext cx="960" cy="365"/>
            </a:xfrm>
            <a:prstGeom prst="rect">
              <a:avLst/>
            </a:prstGeom>
            <a:noFill/>
            <a:ln w="9525">
              <a:noFill/>
            </a:ln>
          </p:spPr>
          <p:txBody>
            <a:bodyPr>
              <a:spAutoFit/>
            </a:bodyPr>
            <a:p>
              <a:pPr eaLnBrk="0" hangingPunct="0">
                <a:buClrTx/>
              </a:pPr>
              <a:r>
                <a:rPr lang="zh-CN" altLang="en-US" sz="3200" b="1" dirty="0">
                  <a:solidFill>
                    <a:srgbClr val="000000"/>
                  </a:solidFill>
                  <a:effectLst>
                    <a:outerShdw blurRad="38100" dist="38100" dir="2700000">
                      <a:srgbClr val="C0C0C0"/>
                    </a:outerShdw>
                  </a:effectLst>
                  <a:latin typeface="华文中宋" pitchFamily="2" charset="-122"/>
                  <a:ea typeface="华文中宋" pitchFamily="2" charset="-122"/>
                </a:rPr>
                <a:t>做一做</a:t>
              </a:r>
              <a:endParaRPr lang="zh-CN" altLang="en-US" sz="3200" b="1" dirty="0">
                <a:solidFill>
                  <a:srgbClr val="000000"/>
                </a:solidFill>
                <a:effectLst>
                  <a:outerShdw blurRad="38100" dist="38100" dir="2700000">
                    <a:srgbClr val="C0C0C0"/>
                  </a:outerShdw>
                </a:effectLst>
                <a:latin typeface="华文中宋" pitchFamily="2" charset="-122"/>
                <a:ea typeface="华文中宋" pitchFamily="2" charset="-122"/>
              </a:endParaRPr>
            </a:p>
          </p:txBody>
        </p:sp>
        <p:sp>
          <p:nvSpPr>
            <p:cNvPr id="55302" name="任意多边形 64518"/>
            <p:cNvSpPr/>
            <p:nvPr/>
          </p:nvSpPr>
          <p:spPr>
            <a:xfrm>
              <a:off x="144" y="2736"/>
              <a:ext cx="384" cy="192"/>
            </a:xfrm>
            <a:custGeom>
              <a:avLst/>
              <a:gdLst/>
              <a:ahLst/>
              <a:cxnLst/>
              <a:pathLst>
                <a:path w="384" h="240">
                  <a:moveTo>
                    <a:pt x="0" y="0"/>
                  </a:moveTo>
                  <a:lnTo>
                    <a:pt x="384" y="0"/>
                  </a:lnTo>
                  <a:lnTo>
                    <a:pt x="192" y="240"/>
                  </a:lnTo>
                  <a:lnTo>
                    <a:pt x="0" y="0"/>
                  </a:lnTo>
                  <a:close/>
                </a:path>
              </a:pathLst>
            </a:custGeom>
            <a:gradFill rotWithShape="0">
              <a:gsLst>
                <a:gs pos="0">
                  <a:srgbClr val="777777"/>
                </a:gs>
                <a:gs pos="50000">
                  <a:srgbClr val="FFFFFF"/>
                </a:gs>
                <a:gs pos="100000">
                  <a:srgbClr val="777777"/>
                </a:gs>
              </a:gsLst>
              <a:lin ang="0" scaled="1"/>
              <a:tileRect/>
            </a:gradFill>
            <a:ln w="9525">
              <a:noFill/>
            </a:ln>
          </p:spPr>
          <p:txBody>
            <a:bodyPr/>
            <a:p>
              <a:endParaRPr lang="zh-CN" altLang="en-US"/>
            </a:p>
          </p:txBody>
        </p:sp>
        <p:sp>
          <p:nvSpPr>
            <p:cNvPr id="55303" name="任意多边形 64519"/>
            <p:cNvSpPr/>
            <p:nvPr/>
          </p:nvSpPr>
          <p:spPr>
            <a:xfrm>
              <a:off x="288" y="2891"/>
              <a:ext cx="96" cy="96"/>
            </a:xfrm>
            <a:custGeom>
              <a:avLst/>
              <a:gdLst/>
              <a:ahLst/>
              <a:cxnLst/>
              <a:pathLst>
                <a:path w="96" h="96">
                  <a:moveTo>
                    <a:pt x="0" y="0"/>
                  </a:moveTo>
                  <a:lnTo>
                    <a:pt x="96" y="0"/>
                  </a:lnTo>
                  <a:lnTo>
                    <a:pt x="48" y="96"/>
                  </a:lnTo>
                  <a:lnTo>
                    <a:pt x="0" y="0"/>
                  </a:lnTo>
                  <a:close/>
                </a:path>
              </a:pathLst>
            </a:custGeom>
            <a:gradFill rotWithShape="0">
              <a:gsLst>
                <a:gs pos="0">
                  <a:schemeClr val="bg1"/>
                </a:gs>
                <a:gs pos="50000">
                  <a:srgbClr val="969696"/>
                </a:gs>
                <a:gs pos="100000">
                  <a:schemeClr val="bg1"/>
                </a:gs>
              </a:gsLst>
              <a:lin ang="0" scaled="1"/>
              <a:tileRect/>
            </a:gradFill>
            <a:ln w="9525" cap="flat" cmpd="sng">
              <a:solidFill>
                <a:srgbClr val="000000"/>
              </a:solidFill>
              <a:prstDash val="solid"/>
              <a:round/>
              <a:headEnd type="none" w="med" len="med"/>
              <a:tailEnd type="none" w="med" len="med"/>
            </a:ln>
          </p:spPr>
          <p:txBody>
            <a:bodyPr/>
            <a:p>
              <a:endParaRPr lang="zh-CN" altLang="en-US"/>
            </a:p>
          </p:txBody>
        </p:sp>
        <p:sp>
          <p:nvSpPr>
            <p:cNvPr id="55304" name="任意多边形 64520"/>
            <p:cNvSpPr/>
            <p:nvPr/>
          </p:nvSpPr>
          <p:spPr>
            <a:xfrm>
              <a:off x="144" y="2544"/>
              <a:ext cx="384" cy="240"/>
            </a:xfrm>
            <a:custGeom>
              <a:avLst/>
              <a:gdLst/>
              <a:ahLst/>
              <a:cxnLst/>
              <a:pathLst>
                <a:path w="336" h="240">
                  <a:moveTo>
                    <a:pt x="0" y="0"/>
                  </a:moveTo>
                  <a:lnTo>
                    <a:pt x="336" y="0"/>
                  </a:lnTo>
                  <a:lnTo>
                    <a:pt x="336" y="192"/>
                  </a:lnTo>
                  <a:lnTo>
                    <a:pt x="192" y="240"/>
                  </a:lnTo>
                  <a:lnTo>
                    <a:pt x="96" y="240"/>
                  </a:lnTo>
                  <a:lnTo>
                    <a:pt x="0" y="192"/>
                  </a:lnTo>
                  <a:lnTo>
                    <a:pt x="0" y="0"/>
                  </a:lnTo>
                  <a:close/>
                </a:path>
              </a:pathLst>
            </a:custGeom>
            <a:gradFill rotWithShape="0">
              <a:gsLst>
                <a:gs pos="0">
                  <a:srgbClr val="FF9933"/>
                </a:gs>
                <a:gs pos="50000">
                  <a:srgbClr val="FFFF99"/>
                </a:gs>
                <a:gs pos="100000">
                  <a:srgbClr val="FF9933"/>
                </a:gs>
              </a:gsLst>
              <a:lin ang="0" scaled="1"/>
              <a:tileRect/>
            </a:gradFill>
            <a:ln w="9525" cap="flat" cmpd="sng">
              <a:solidFill>
                <a:srgbClr val="FF9933"/>
              </a:solidFill>
              <a:prstDash val="solid"/>
              <a:round/>
              <a:headEnd type="none" w="med" len="med"/>
              <a:tailEnd type="none" w="med" len="med"/>
            </a:ln>
          </p:spPr>
          <p:txBody>
            <a:bodyPr/>
            <a:p>
              <a:endParaRPr lang="zh-CN" altLang="en-US"/>
            </a:p>
          </p:txBody>
        </p:sp>
        <p:sp>
          <p:nvSpPr>
            <p:cNvPr id="55305" name="椭圆 64521"/>
            <p:cNvSpPr/>
            <p:nvPr/>
          </p:nvSpPr>
          <p:spPr>
            <a:xfrm>
              <a:off x="144" y="2496"/>
              <a:ext cx="383" cy="96"/>
            </a:xfrm>
            <a:prstGeom prst="ellipse">
              <a:avLst/>
            </a:prstGeom>
            <a:gradFill rotWithShape="0">
              <a:gsLst>
                <a:gs pos="0">
                  <a:srgbClr val="FFFFFF"/>
                </a:gs>
                <a:gs pos="100000">
                  <a:schemeClr val="accent1"/>
                </a:gs>
              </a:gsLst>
              <a:path path="shape">
                <a:fillToRect l="50000" t="50000" r="50000" b="50000"/>
              </a:path>
              <a:tileRect/>
            </a:gradFill>
            <a:ln w="9525" cap="flat" cmpd="sng">
              <a:solidFill>
                <a:srgbClr val="FF9933"/>
              </a:solidFill>
              <a:prstDash val="solid"/>
              <a:round/>
              <a:headEnd type="none" w="med" len="med"/>
              <a:tailEnd type="none" w="med" len="med"/>
            </a:ln>
          </p:spPr>
          <p:txBody>
            <a:bodyPr anchor="t"/>
            <a:p>
              <a:endParaRPr lang="zh-CN" altLang="en-US">
                <a:latin typeface="Arial" panose="020B0604020202020204" pitchFamily="34" charset="0"/>
                <a:ea typeface="宋体" panose="02010600030101010101" pitchFamily="2" charset="-122"/>
              </a:endParaRPr>
            </a:p>
          </p:txBody>
        </p:sp>
        <p:sp>
          <p:nvSpPr>
            <p:cNvPr id="55306" name="椭圆 64522"/>
            <p:cNvSpPr/>
            <p:nvPr/>
          </p:nvSpPr>
          <p:spPr>
            <a:xfrm>
              <a:off x="288" y="2496"/>
              <a:ext cx="96" cy="48"/>
            </a:xfrm>
            <a:prstGeom prst="ellipse">
              <a:avLst/>
            </a:prstGeom>
            <a:gradFill rotWithShape="0">
              <a:gsLst>
                <a:gs pos="0">
                  <a:schemeClr val="bg2"/>
                </a:gs>
                <a:gs pos="100000">
                  <a:schemeClr val="bg1"/>
                </a:gs>
              </a:gsLst>
              <a:path path="shape">
                <a:fillToRect l="50000" t="50000" r="50000" b="50000"/>
              </a:path>
              <a:tileRect/>
            </a:gradFill>
            <a:ln w="9525" cap="flat" cmpd="sng">
              <a:solidFill>
                <a:srgbClr val="000000"/>
              </a:solidFill>
              <a:prstDash val="solid"/>
              <a:round/>
              <a:headEnd type="none" w="med" len="med"/>
              <a:tailEnd type="none" w="med" len="med"/>
            </a:ln>
          </p:spPr>
          <p:txBody>
            <a:bodyPr anchor="t"/>
            <a:p>
              <a:endParaRPr lang="zh-CN" altLang="en-US">
                <a:latin typeface="Arial" panose="020B0604020202020204" pitchFamily="34" charset="0"/>
                <a:ea typeface="宋体" panose="02010600030101010101" pitchFamily="2" charset="-122"/>
              </a:endParaRPr>
            </a:p>
          </p:txBody>
        </p:sp>
      </p:grpSp>
      <p:grpSp>
        <p:nvGrpSpPr>
          <p:cNvPr id="64524" name="组合 64523"/>
          <p:cNvGrpSpPr/>
          <p:nvPr/>
        </p:nvGrpSpPr>
        <p:grpSpPr>
          <a:xfrm>
            <a:off x="0" y="1447800"/>
            <a:ext cx="9144000" cy="5410200"/>
            <a:chOff x="0" y="912"/>
            <a:chExt cx="5760" cy="3408"/>
          </a:xfrm>
        </p:grpSpPr>
        <p:graphicFrame>
          <p:nvGraphicFramePr>
            <p:cNvPr id="55308" name="对象 64524"/>
            <p:cNvGraphicFramePr/>
            <p:nvPr/>
          </p:nvGraphicFramePr>
          <p:xfrm>
            <a:off x="3146" y="2238"/>
            <a:ext cx="2614" cy="2082"/>
          </p:xfrm>
          <a:graphic>
            <a:graphicData uri="http://schemas.openxmlformats.org/presentationml/2006/ole">
              <mc:AlternateContent xmlns:mc="http://schemas.openxmlformats.org/markup-compatibility/2006">
                <mc:Choice xmlns:v="urn:schemas-microsoft-com:vml" Requires="v">
                  <p:oleObj spid="_x0000_s3121" name="" r:id="rId1" imgW="2762250" imgH="2200275" progId="Paint.Picture">
                    <p:embed/>
                  </p:oleObj>
                </mc:Choice>
                <mc:Fallback>
                  <p:oleObj name="" r:id="rId1" imgW="2762250" imgH="2200275" progId="Paint.Picture">
                    <p:embed/>
                    <p:pic>
                      <p:nvPicPr>
                        <p:cNvPr id="0" name="图片 3120"/>
                        <p:cNvPicPr/>
                        <p:nvPr/>
                      </p:nvPicPr>
                      <p:blipFill>
                        <a:blip r:embed="rId2"/>
                        <a:stretch>
                          <a:fillRect/>
                        </a:stretch>
                      </p:blipFill>
                      <p:spPr>
                        <a:xfrm>
                          <a:off x="3146" y="2238"/>
                          <a:ext cx="2614" cy="2082"/>
                        </a:xfrm>
                        <a:prstGeom prst="rect">
                          <a:avLst/>
                        </a:prstGeom>
                        <a:noFill/>
                        <a:ln w="38100">
                          <a:noFill/>
                          <a:miter/>
                        </a:ln>
                      </p:spPr>
                    </p:pic>
                  </p:oleObj>
                </mc:Fallback>
              </mc:AlternateContent>
            </a:graphicData>
          </a:graphic>
        </p:graphicFrame>
        <p:sp>
          <p:nvSpPr>
            <p:cNvPr id="64526" name="矩形 64525"/>
            <p:cNvSpPr/>
            <p:nvPr/>
          </p:nvSpPr>
          <p:spPr>
            <a:xfrm>
              <a:off x="0" y="912"/>
              <a:ext cx="5760" cy="902"/>
            </a:xfrm>
            <a:prstGeom prst="rect">
              <a:avLst/>
            </a:prstGeom>
            <a:noFill/>
            <a:ln w="9525">
              <a:noFill/>
            </a:ln>
          </p:spPr>
          <p:txBody>
            <a:bodyPr>
              <a:spAutoFit/>
            </a:bodyPr>
            <a:p>
              <a:pPr eaLnBrk="0" hangingPunct="0">
                <a:buClrTx/>
              </a:pPr>
              <a:r>
                <a:rPr lang="en-US" altLang="zh-CN" sz="3200" b="1" dirty="0">
                  <a:solidFill>
                    <a:srgbClr val="000066"/>
                  </a:solidFill>
                  <a:effectLst>
                    <a:outerShdw blurRad="38100" dist="38100" dir="2700000">
                      <a:srgbClr val="C0C0C0"/>
                    </a:outerShdw>
                  </a:effectLst>
                  <a:latin typeface="Times New Roman" panose="02020603050405020304" pitchFamily="18" charset="0"/>
                  <a:ea typeface="华文中宋" pitchFamily="2" charset="-122"/>
                </a:rPr>
                <a:t>        </a:t>
              </a:r>
              <a:r>
                <a:rPr lang="zh-CN" altLang="en-US" sz="3200" b="1" dirty="0">
                  <a:solidFill>
                    <a:srgbClr val="000066"/>
                  </a:solidFill>
                  <a:effectLst>
                    <a:outerShdw blurRad="38100" dist="38100" dir="2700000">
                      <a:srgbClr val="C0C0C0"/>
                    </a:outerShdw>
                  </a:effectLst>
                  <a:latin typeface="Times New Roman" panose="02020603050405020304" pitchFamily="18" charset="0"/>
                  <a:ea typeface="华文中宋" pitchFamily="2" charset="-122"/>
                </a:rPr>
                <a:t>如图是一个均匀的骰子，它的每个面上分别标有数字</a:t>
              </a:r>
              <a:r>
                <a:rPr lang="en-US" altLang="zh-CN" sz="3200" b="1" dirty="0">
                  <a:solidFill>
                    <a:srgbClr val="000066"/>
                  </a:solidFill>
                  <a:effectLst>
                    <a:outerShdw blurRad="38100" dist="38100" dir="2700000">
                      <a:srgbClr val="C0C0C0"/>
                    </a:outerShdw>
                  </a:effectLst>
                  <a:latin typeface="Times New Roman" panose="02020603050405020304" pitchFamily="18" charset="0"/>
                  <a:ea typeface="华文中宋" pitchFamily="2" charset="-122"/>
                </a:rPr>
                <a:t>1</a:t>
              </a:r>
              <a:r>
                <a:rPr lang="zh-CN" altLang="en-US" sz="3200" b="1" dirty="0">
                  <a:solidFill>
                    <a:srgbClr val="000066"/>
                  </a:solidFill>
                  <a:effectLst>
                    <a:outerShdw blurRad="38100" dist="38100" dir="2700000">
                      <a:srgbClr val="C0C0C0"/>
                    </a:outerShdw>
                  </a:effectLst>
                  <a:latin typeface="Times New Roman" panose="02020603050405020304" pitchFamily="18" charset="0"/>
                  <a:ea typeface="华文中宋" pitchFamily="2" charset="-122"/>
                </a:rPr>
                <a:t>，</a:t>
              </a:r>
              <a:r>
                <a:rPr lang="en-US" altLang="zh-CN" sz="3200" b="1" dirty="0">
                  <a:solidFill>
                    <a:srgbClr val="000066"/>
                  </a:solidFill>
                  <a:effectLst>
                    <a:outerShdw blurRad="38100" dist="38100" dir="2700000">
                      <a:srgbClr val="C0C0C0"/>
                    </a:outerShdw>
                  </a:effectLst>
                  <a:latin typeface="Times New Roman" panose="02020603050405020304" pitchFamily="18" charset="0"/>
                  <a:ea typeface="华文中宋" pitchFamily="2" charset="-122"/>
                </a:rPr>
                <a:t>2</a:t>
              </a:r>
              <a:r>
                <a:rPr lang="zh-CN" altLang="en-US" sz="3200" b="1" dirty="0">
                  <a:solidFill>
                    <a:srgbClr val="000066"/>
                  </a:solidFill>
                  <a:effectLst>
                    <a:outerShdw blurRad="38100" dist="38100" dir="2700000">
                      <a:srgbClr val="C0C0C0"/>
                    </a:outerShdw>
                  </a:effectLst>
                  <a:latin typeface="Times New Roman" panose="02020603050405020304" pitchFamily="18" charset="0"/>
                  <a:ea typeface="华文中宋" pitchFamily="2" charset="-122"/>
                </a:rPr>
                <a:t>，</a:t>
              </a:r>
              <a:r>
                <a:rPr lang="en-US" altLang="zh-CN" sz="3200" b="1" dirty="0">
                  <a:solidFill>
                    <a:srgbClr val="000066"/>
                  </a:solidFill>
                  <a:effectLst>
                    <a:outerShdw blurRad="38100" dist="38100" dir="2700000">
                      <a:srgbClr val="C0C0C0"/>
                    </a:outerShdw>
                  </a:effectLst>
                  <a:latin typeface="Times New Roman" panose="02020603050405020304" pitchFamily="18" charset="0"/>
                  <a:ea typeface="华文中宋" pitchFamily="2" charset="-122"/>
                </a:rPr>
                <a:t>3</a:t>
              </a:r>
              <a:r>
                <a:rPr lang="zh-CN" altLang="en-US" sz="3200" b="1" dirty="0">
                  <a:solidFill>
                    <a:srgbClr val="000066"/>
                  </a:solidFill>
                  <a:effectLst>
                    <a:outerShdw blurRad="38100" dist="38100" dir="2700000">
                      <a:srgbClr val="C0C0C0"/>
                    </a:outerShdw>
                  </a:effectLst>
                  <a:latin typeface="Times New Roman" panose="02020603050405020304" pitchFamily="18" charset="0"/>
                  <a:ea typeface="华文中宋" pitchFamily="2" charset="-122"/>
                </a:rPr>
                <a:t>，</a:t>
              </a:r>
              <a:r>
                <a:rPr lang="en-US" altLang="zh-CN" sz="3200" b="1" dirty="0">
                  <a:solidFill>
                    <a:srgbClr val="000066"/>
                  </a:solidFill>
                  <a:effectLst>
                    <a:outerShdw blurRad="38100" dist="38100" dir="2700000">
                      <a:srgbClr val="C0C0C0"/>
                    </a:outerShdw>
                  </a:effectLst>
                  <a:latin typeface="Times New Roman" panose="02020603050405020304" pitchFamily="18" charset="0"/>
                  <a:ea typeface="华文中宋" pitchFamily="2" charset="-122"/>
                </a:rPr>
                <a:t>4</a:t>
              </a:r>
              <a:r>
                <a:rPr lang="zh-CN" altLang="en-US" sz="3200" b="1" dirty="0">
                  <a:solidFill>
                    <a:srgbClr val="000066"/>
                  </a:solidFill>
                  <a:effectLst>
                    <a:outerShdw blurRad="38100" dist="38100" dir="2700000">
                      <a:srgbClr val="C0C0C0"/>
                    </a:outerShdw>
                  </a:effectLst>
                  <a:latin typeface="Times New Roman" panose="02020603050405020304" pitchFamily="18" charset="0"/>
                  <a:ea typeface="华文中宋" pitchFamily="2" charset="-122"/>
                </a:rPr>
                <a:t>，</a:t>
              </a:r>
              <a:r>
                <a:rPr lang="en-US" altLang="zh-CN" sz="3200" b="1" dirty="0">
                  <a:solidFill>
                    <a:srgbClr val="000066"/>
                  </a:solidFill>
                  <a:effectLst>
                    <a:outerShdw blurRad="38100" dist="38100" dir="2700000">
                      <a:srgbClr val="C0C0C0"/>
                    </a:outerShdw>
                  </a:effectLst>
                  <a:latin typeface="Times New Roman" panose="02020603050405020304" pitchFamily="18" charset="0"/>
                  <a:ea typeface="华文中宋" pitchFamily="2" charset="-122"/>
                </a:rPr>
                <a:t>5</a:t>
              </a:r>
              <a:r>
                <a:rPr lang="zh-CN" altLang="en-US" sz="3200" b="1" dirty="0">
                  <a:solidFill>
                    <a:srgbClr val="000066"/>
                  </a:solidFill>
                  <a:effectLst>
                    <a:outerShdw blurRad="38100" dist="38100" dir="2700000">
                      <a:srgbClr val="C0C0C0"/>
                    </a:outerShdw>
                  </a:effectLst>
                  <a:latin typeface="Times New Roman" panose="02020603050405020304" pitchFamily="18" charset="0"/>
                  <a:ea typeface="华文中宋" pitchFamily="2" charset="-122"/>
                </a:rPr>
                <a:t>，</a:t>
              </a:r>
              <a:r>
                <a:rPr lang="en-US" altLang="zh-CN" sz="3200" b="1" dirty="0">
                  <a:solidFill>
                    <a:srgbClr val="000066"/>
                  </a:solidFill>
                  <a:effectLst>
                    <a:outerShdw blurRad="38100" dist="38100" dir="2700000">
                      <a:srgbClr val="C0C0C0"/>
                    </a:outerShdw>
                  </a:effectLst>
                  <a:latin typeface="Times New Roman" panose="02020603050405020304" pitchFamily="18" charset="0"/>
                  <a:ea typeface="华文中宋" pitchFamily="2" charset="-122"/>
                </a:rPr>
                <a:t>6</a:t>
              </a:r>
              <a:r>
                <a:rPr lang="zh-CN" altLang="en-US" sz="3200" b="1" dirty="0">
                  <a:solidFill>
                    <a:srgbClr val="000066"/>
                  </a:solidFill>
                  <a:effectLst>
                    <a:outerShdw blurRad="38100" dist="38100" dir="2700000">
                      <a:srgbClr val="C0C0C0"/>
                    </a:outerShdw>
                  </a:effectLst>
                  <a:latin typeface="Times New Roman" panose="02020603050405020304" pitchFamily="18" charset="0"/>
                  <a:ea typeface="华文中宋" pitchFamily="2" charset="-122"/>
                </a:rPr>
                <a:t>。</a:t>
              </a:r>
              <a:endParaRPr lang="zh-CN" altLang="en-US" sz="3200" b="1" dirty="0">
                <a:solidFill>
                  <a:srgbClr val="000066"/>
                </a:solidFill>
                <a:effectLst>
                  <a:outerShdw blurRad="38100" dist="38100" dir="2700000">
                    <a:srgbClr val="C0C0C0"/>
                  </a:outerShdw>
                </a:effectLst>
                <a:latin typeface="Times New Roman" panose="02020603050405020304" pitchFamily="18" charset="0"/>
                <a:ea typeface="华文中宋" pitchFamily="2" charset="-122"/>
              </a:endParaRPr>
            </a:p>
            <a:p>
              <a:pPr eaLnBrk="0" hangingPunct="0">
                <a:buClrTx/>
              </a:pPr>
              <a:endParaRPr lang="zh-CN" altLang="en-US" sz="3200" b="1" dirty="0">
                <a:solidFill>
                  <a:srgbClr val="000066"/>
                </a:solidFill>
                <a:effectLst>
                  <a:outerShdw blurRad="38100" dist="38100" dir="2700000">
                    <a:srgbClr val="C0C0C0"/>
                  </a:outerShdw>
                </a:effectLst>
                <a:latin typeface="Times New Roman" panose="02020603050405020304" pitchFamily="18" charset="0"/>
                <a:ea typeface="华文中宋" pitchFamily="2" charset="-122"/>
              </a:endParaRPr>
            </a:p>
          </p:txBody>
        </p:sp>
      </p:grpSp>
      <p:sp>
        <p:nvSpPr>
          <p:cNvPr id="55310" name="矩形 64526"/>
          <p:cNvSpPr/>
          <p:nvPr/>
        </p:nvSpPr>
        <p:spPr>
          <a:xfrm>
            <a:off x="0" y="4144963"/>
            <a:ext cx="9144000" cy="0"/>
          </a:xfrm>
          <a:prstGeom prst="rect">
            <a:avLst/>
          </a:prstGeom>
          <a:noFill/>
          <a:ln w="9525">
            <a:noFill/>
          </a:ln>
        </p:spPr>
        <p:txBody>
          <a:bodyPr anchor="t"/>
          <a:p>
            <a:endParaRPr lang="zh-CN" altLang="en-US">
              <a:latin typeface="Arial" panose="020B0604020202020204" pitchFamily="34" charset="0"/>
              <a:ea typeface="宋体" panose="02010600030101010101" pitchFamily="2" charset="-122"/>
            </a:endParaRPr>
          </a:p>
        </p:txBody>
      </p:sp>
      <p:sp>
        <p:nvSpPr>
          <p:cNvPr id="64528" name="矩形 64527"/>
          <p:cNvSpPr/>
          <p:nvPr/>
        </p:nvSpPr>
        <p:spPr>
          <a:xfrm>
            <a:off x="0" y="2438400"/>
            <a:ext cx="9144000" cy="579438"/>
          </a:xfrm>
          <a:prstGeom prst="rect">
            <a:avLst/>
          </a:prstGeom>
          <a:noFill/>
          <a:ln w="9525">
            <a:noFill/>
          </a:ln>
        </p:spPr>
        <p:txBody>
          <a:bodyPr>
            <a:spAutoFit/>
          </a:bodyPr>
          <a:p>
            <a:pPr eaLnBrk="0" hangingPunct="0">
              <a:buClrTx/>
            </a:pPr>
            <a:r>
              <a:rPr lang="zh-CN" altLang="en-US" sz="3200" b="1" dirty="0">
                <a:solidFill>
                  <a:srgbClr val="000066"/>
                </a:solidFill>
                <a:effectLst>
                  <a:outerShdw blurRad="38100" dist="38100" dir="2700000">
                    <a:srgbClr val="C0C0C0"/>
                  </a:outerShdw>
                </a:effectLst>
                <a:latin typeface="Times New Roman" panose="02020603050405020304" pitchFamily="18" charset="0"/>
                <a:ea typeface="华文中宋" pitchFamily="2" charset="-122"/>
              </a:rPr>
              <a:t>任意掷出骰子后，若朝上的数字是</a:t>
            </a:r>
            <a:r>
              <a:rPr lang="en-US" altLang="zh-CN" sz="3200" b="1" dirty="0">
                <a:solidFill>
                  <a:srgbClr val="000066"/>
                </a:solidFill>
                <a:effectLst>
                  <a:outerShdw blurRad="38100" dist="38100" dir="2700000">
                    <a:srgbClr val="C0C0C0"/>
                  </a:outerShdw>
                </a:effectLst>
                <a:latin typeface="Times New Roman" panose="02020603050405020304" pitchFamily="18" charset="0"/>
                <a:ea typeface="华文中宋" pitchFamily="2" charset="-122"/>
              </a:rPr>
              <a:t>6</a:t>
            </a:r>
            <a:r>
              <a:rPr lang="zh-CN" altLang="en-US" sz="3200" b="1" dirty="0">
                <a:solidFill>
                  <a:srgbClr val="000066"/>
                </a:solidFill>
                <a:effectLst>
                  <a:outerShdw blurRad="38100" dist="38100" dir="2700000">
                    <a:srgbClr val="C0C0C0"/>
                  </a:outerShdw>
                </a:effectLst>
                <a:latin typeface="Times New Roman" panose="02020603050405020304" pitchFamily="18" charset="0"/>
                <a:ea typeface="华文中宋" pitchFamily="2" charset="-122"/>
              </a:rPr>
              <a:t>，则甲获胜；</a:t>
            </a:r>
            <a:endParaRPr lang="zh-CN" altLang="en-US" sz="3200" b="1" dirty="0">
              <a:solidFill>
                <a:srgbClr val="000066"/>
              </a:solidFill>
              <a:effectLst>
                <a:outerShdw blurRad="38100" dist="38100" dir="2700000">
                  <a:srgbClr val="C0C0C0"/>
                </a:outerShdw>
              </a:effectLst>
              <a:latin typeface="Times New Roman" panose="02020603050405020304" pitchFamily="18" charset="0"/>
              <a:ea typeface="华文中宋" pitchFamily="2" charset="-122"/>
            </a:endParaRPr>
          </a:p>
        </p:txBody>
      </p:sp>
      <p:sp>
        <p:nvSpPr>
          <p:cNvPr id="55312" name="矩形 64528"/>
          <p:cNvSpPr/>
          <p:nvPr/>
        </p:nvSpPr>
        <p:spPr>
          <a:xfrm>
            <a:off x="0" y="3902075"/>
            <a:ext cx="9144000" cy="0"/>
          </a:xfrm>
          <a:prstGeom prst="rect">
            <a:avLst/>
          </a:prstGeom>
          <a:noFill/>
          <a:ln w="9525">
            <a:noFill/>
          </a:ln>
        </p:spPr>
        <p:txBody>
          <a:bodyPr anchor="t"/>
          <a:p>
            <a:endParaRPr lang="zh-CN" altLang="en-US">
              <a:latin typeface="Arial" panose="020B0604020202020204" pitchFamily="34" charset="0"/>
              <a:ea typeface="宋体" panose="02010600030101010101" pitchFamily="2" charset="-122"/>
            </a:endParaRPr>
          </a:p>
        </p:txBody>
      </p:sp>
      <p:sp>
        <p:nvSpPr>
          <p:cNvPr id="64530" name="矩形 64529"/>
          <p:cNvSpPr/>
          <p:nvPr/>
        </p:nvSpPr>
        <p:spPr>
          <a:xfrm>
            <a:off x="0" y="2971800"/>
            <a:ext cx="9144000" cy="579438"/>
          </a:xfrm>
          <a:prstGeom prst="rect">
            <a:avLst/>
          </a:prstGeom>
          <a:noFill/>
          <a:ln w="9525">
            <a:noFill/>
          </a:ln>
        </p:spPr>
        <p:txBody>
          <a:bodyPr>
            <a:spAutoFit/>
          </a:bodyPr>
          <a:p>
            <a:pPr eaLnBrk="0" hangingPunct="0">
              <a:buClrTx/>
            </a:pPr>
            <a:r>
              <a:rPr lang="zh-CN" altLang="en-US" sz="3200" b="1" dirty="0">
                <a:solidFill>
                  <a:srgbClr val="000066"/>
                </a:solidFill>
                <a:effectLst>
                  <a:outerShdw blurRad="38100" dist="38100" dir="2700000">
                    <a:srgbClr val="C0C0C0"/>
                  </a:outerShdw>
                </a:effectLst>
                <a:latin typeface="Times New Roman" panose="02020603050405020304" pitchFamily="18" charset="0"/>
                <a:ea typeface="华文中宋" pitchFamily="2" charset="-122"/>
              </a:rPr>
              <a:t>若朝上的数字不是</a:t>
            </a:r>
            <a:r>
              <a:rPr lang="en-US" altLang="zh-CN" sz="3200" b="1" dirty="0">
                <a:solidFill>
                  <a:srgbClr val="000066"/>
                </a:solidFill>
                <a:effectLst>
                  <a:outerShdw blurRad="38100" dist="38100" dir="2700000">
                    <a:srgbClr val="C0C0C0"/>
                  </a:outerShdw>
                </a:effectLst>
                <a:latin typeface="Times New Roman" panose="02020603050405020304" pitchFamily="18" charset="0"/>
                <a:ea typeface="华文中宋" pitchFamily="2" charset="-122"/>
              </a:rPr>
              <a:t>6</a:t>
            </a:r>
            <a:r>
              <a:rPr lang="zh-CN" altLang="en-US" sz="3200" b="1" dirty="0">
                <a:solidFill>
                  <a:srgbClr val="000066"/>
                </a:solidFill>
                <a:effectLst>
                  <a:outerShdw blurRad="38100" dist="38100" dir="2700000">
                    <a:srgbClr val="C0C0C0"/>
                  </a:outerShdw>
                </a:effectLst>
                <a:latin typeface="Times New Roman" panose="02020603050405020304" pitchFamily="18" charset="0"/>
                <a:ea typeface="华文中宋" pitchFamily="2" charset="-122"/>
              </a:rPr>
              <a:t>，则乙获胜。</a:t>
            </a:r>
            <a:endParaRPr lang="zh-CN" altLang="en-US" sz="3200" b="1" dirty="0">
              <a:solidFill>
                <a:srgbClr val="000066"/>
              </a:solidFill>
              <a:effectLst>
                <a:outerShdw blurRad="38100" dist="38100" dir="2700000">
                  <a:srgbClr val="C0C0C0"/>
                </a:outerShdw>
              </a:effectLst>
              <a:latin typeface="Times New Roman" panose="02020603050405020304" pitchFamily="18" charset="0"/>
              <a:ea typeface="华文中宋"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64524"/>
                                        </p:tgtEl>
                                        <p:attrNameLst>
                                          <p:attrName>style.visibility</p:attrName>
                                        </p:attrNameLst>
                                      </p:cBhvr>
                                      <p:to>
                                        <p:strVal val="visible"/>
                                      </p:to>
                                    </p:set>
                                    <p:animEffect transition="in" filter="box(in)">
                                      <p:cBhvr>
                                        <p:cTn id="7" dur="500"/>
                                        <p:tgtEl>
                                          <p:spTgt spid="64524"/>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4" fill="hold" grpId="0" nodeType="clickEffect">
                                  <p:stCondLst>
                                    <p:cond delay="0"/>
                                  </p:stCondLst>
                                  <p:childTnLst>
                                    <p:set>
                                      <p:cBhvr>
                                        <p:cTn id="11" dur="1" fill="hold">
                                          <p:stCondLst>
                                            <p:cond delay="0"/>
                                          </p:stCondLst>
                                        </p:cTn>
                                        <p:tgtEl>
                                          <p:spTgt spid="64528"/>
                                        </p:tgtEl>
                                        <p:attrNameLst>
                                          <p:attrName>style.visibility</p:attrName>
                                        </p:attrNameLst>
                                      </p:cBhvr>
                                      <p:to>
                                        <p:strVal val="visible"/>
                                      </p:to>
                                    </p:set>
                                    <p:animEffect transition="in" filter="slide(fromBottom)">
                                      <p:cBhvr>
                                        <p:cTn id="12" dur="500"/>
                                        <p:tgtEl>
                                          <p:spTgt spid="64528"/>
                                        </p:tgtEl>
                                      </p:cBhvr>
                                    </p:animEffect>
                                  </p:childTnLst>
                                </p:cTn>
                              </p:par>
                            </p:childTnLst>
                          </p:cTn>
                        </p:par>
                      </p:childTnLst>
                    </p:cTn>
                  </p:par>
                  <p:par>
                    <p:cTn id="13" fill="hold">
                      <p:stCondLst>
                        <p:cond delay="indefinite"/>
                      </p:stCondLst>
                      <p:childTnLst>
                        <p:par>
                          <p:cTn id="14" fill="hold">
                            <p:stCondLst>
                              <p:cond delay="0"/>
                            </p:stCondLst>
                            <p:childTnLst>
                              <p:par>
                                <p:cTn id="15" presetID="12" presetClass="entr" presetSubtype="4" fill="hold" grpId="0" nodeType="clickEffect">
                                  <p:stCondLst>
                                    <p:cond delay="0"/>
                                  </p:stCondLst>
                                  <p:childTnLst>
                                    <p:set>
                                      <p:cBhvr>
                                        <p:cTn id="16" dur="1" fill="hold">
                                          <p:stCondLst>
                                            <p:cond delay="0"/>
                                          </p:stCondLst>
                                        </p:cTn>
                                        <p:tgtEl>
                                          <p:spTgt spid="64530"/>
                                        </p:tgtEl>
                                        <p:attrNameLst>
                                          <p:attrName>style.visibility</p:attrName>
                                        </p:attrNameLst>
                                      </p:cBhvr>
                                      <p:to>
                                        <p:strVal val="visible"/>
                                      </p:to>
                                    </p:set>
                                    <p:animEffect transition="in" filter="slide(fromBottom)">
                                      <p:cBhvr>
                                        <p:cTn id="17" dur="500"/>
                                        <p:tgtEl>
                                          <p:spTgt spid="64530"/>
                                        </p:tgtEl>
                                      </p:cBhvr>
                                    </p:animEffect>
                                  </p:childTnLst>
                                </p:cTn>
                              </p:par>
                            </p:childTnLst>
                          </p:cTn>
                        </p:par>
                      </p:childTnLst>
                    </p:cTn>
                  </p:par>
                  <p:par>
                    <p:cTn id="18" fill="hold">
                      <p:stCondLst>
                        <p:cond delay="indefinite"/>
                      </p:stCondLst>
                      <p:childTnLst>
                        <p:par>
                          <p:cTn id="19" fill="hold">
                            <p:stCondLst>
                              <p:cond delay="0"/>
                            </p:stCondLst>
                            <p:childTnLst>
                              <p:par>
                                <p:cTn id="20" presetID="15" presetClass="entr" presetSubtype="0" fill="hold" grpId="0" nodeType="clickEffect">
                                  <p:stCondLst>
                                    <p:cond delay="0"/>
                                  </p:stCondLst>
                                  <p:childTnLst>
                                    <p:set>
                                      <p:cBhvr>
                                        <p:cTn id="21" dur="1" fill="hold">
                                          <p:stCondLst>
                                            <p:cond delay="0"/>
                                          </p:stCondLst>
                                        </p:cTn>
                                        <p:tgtEl>
                                          <p:spTgt spid="64515"/>
                                        </p:tgtEl>
                                        <p:attrNameLst>
                                          <p:attrName>style.visibility</p:attrName>
                                        </p:attrNameLst>
                                      </p:cBhvr>
                                      <p:to>
                                        <p:strVal val="visible"/>
                                      </p:to>
                                    </p:set>
                                    <p:anim calcmode="lin" valueType="num">
                                      <p:cBhvr>
                                        <p:cTn id="22" dur="1000" fill="hold"/>
                                        <p:tgtEl>
                                          <p:spTgt spid="64515"/>
                                        </p:tgtEl>
                                        <p:attrNameLst>
                                          <p:attrName>ppt_w</p:attrName>
                                        </p:attrNameLst>
                                      </p:cBhvr>
                                      <p:tavLst>
                                        <p:tav tm="0">
                                          <p:val>
                                            <p:fltVal val="0.000000"/>
                                          </p:val>
                                        </p:tav>
                                        <p:tav tm="100000">
                                          <p:val>
                                            <p:strVal val="#ppt_w"/>
                                          </p:val>
                                        </p:tav>
                                      </p:tavLst>
                                    </p:anim>
                                    <p:anim calcmode="lin" valueType="num">
                                      <p:cBhvr>
                                        <p:cTn id="23" dur="1000" fill="hold"/>
                                        <p:tgtEl>
                                          <p:spTgt spid="64515"/>
                                        </p:tgtEl>
                                        <p:attrNameLst>
                                          <p:attrName>ppt_h</p:attrName>
                                        </p:attrNameLst>
                                      </p:cBhvr>
                                      <p:tavLst>
                                        <p:tav tm="0">
                                          <p:val>
                                            <p:fltVal val="0.000000"/>
                                          </p:val>
                                        </p:tav>
                                        <p:tav tm="100000">
                                          <p:val>
                                            <p:strVal val="#ppt_h"/>
                                          </p:val>
                                        </p:tav>
                                      </p:tavLst>
                                    </p:anim>
                                    <p:anim calcmode="lin" valueType="num">
                                      <p:cBhvr>
                                        <p:cTn id="24" dur="1000" fill="hold"/>
                                        <p:tgtEl>
                                          <p:spTgt spid="64515"/>
                                        </p:tgtEl>
                                        <p:attrNameLst>
                                          <p:attrName>ppt_x</p:attrName>
                                        </p:attrNameLst>
                                      </p:cBhvr>
                                      <p:tavLst>
                                        <p:tav tm="0" fmla="#ppt_x+(cos(-2*pi*(1-$))*-#ppt_x-sin(-2*pi*(1-$))*(1-#ppt_y))*(1-$)">
                                          <p:val>
                                            <p:fltVal val="0.000000"/>
                                          </p:val>
                                        </p:tav>
                                        <p:tav tm="100000">
                                          <p:val>
                                            <p:fltVal val="1.000000"/>
                                          </p:val>
                                        </p:tav>
                                      </p:tavLst>
                                    </p:anim>
                                    <p:anim calcmode="lin" valueType="num">
                                      <p:cBhvr>
                                        <p:cTn id="25" dur="1000" fill="hold"/>
                                        <p:tgtEl>
                                          <p:spTgt spid="64515"/>
                                        </p:tgtEl>
                                        <p:attrNameLst>
                                          <p:attrName>ppt_y</p:attrName>
                                        </p:attrNameLst>
                                      </p:cBhvr>
                                      <p:tavLst>
                                        <p:tav tm="0" fmla="#ppt_y+(sin(-2*pi*(1-$))*-#ppt_x+cos(-2*pi*(1-$))*(1-#ppt_y))*(1-$)">
                                          <p:val>
                                            <p:fltVal val="0.000000"/>
                                          </p:val>
                                        </p:tav>
                                        <p:tav tm="100000">
                                          <p:val>
                                            <p:fltVal val="1.000000"/>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4515" grpId="0"/>
      <p:bldP spid="64528" grpId="0"/>
      <p:bldP spid="64530" grpId="0"/>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6321" name="文本框 65537"/>
          <p:cNvSpPr txBox="1"/>
          <p:nvPr/>
        </p:nvSpPr>
        <p:spPr>
          <a:xfrm>
            <a:off x="468313" y="1773238"/>
            <a:ext cx="8280400" cy="519112"/>
          </a:xfrm>
          <a:prstGeom prst="rect">
            <a:avLst/>
          </a:prstGeom>
          <a:noFill/>
          <a:ln w="9525">
            <a:noFill/>
          </a:ln>
        </p:spPr>
        <p:txBody>
          <a:bodyPr anchor="t">
            <a:spAutoFit/>
          </a:bodyPr>
          <a:p>
            <a:pPr>
              <a:spcBef>
                <a:spcPct val="50000"/>
              </a:spcBef>
            </a:pPr>
            <a:r>
              <a:rPr lang="zh-CN" altLang="en-US" sz="2800" b="1" dirty="0">
                <a:latin typeface="Arial" panose="020B0604020202020204" pitchFamily="34" charset="0"/>
                <a:ea typeface="宋体" panose="02010600030101010101" pitchFamily="2" charset="-122"/>
              </a:rPr>
              <a:t>练习１．抛掷一只纸杯的重复试验的结果如下表：</a:t>
            </a:r>
            <a:endParaRPr lang="zh-CN" altLang="en-US" sz="2800" b="1" dirty="0">
              <a:latin typeface="Arial" panose="020B0604020202020204" pitchFamily="34" charset="0"/>
              <a:ea typeface="宋体" panose="02010600030101010101" pitchFamily="2" charset="-122"/>
            </a:endParaRPr>
          </a:p>
        </p:txBody>
      </p:sp>
      <p:graphicFrame>
        <p:nvGraphicFramePr>
          <p:cNvPr id="65539" name="表格 65538"/>
          <p:cNvGraphicFramePr/>
          <p:nvPr/>
        </p:nvGraphicFramePr>
        <p:xfrm>
          <a:off x="755650" y="2565400"/>
          <a:ext cx="6911975" cy="1943100"/>
        </p:xfrm>
        <a:graphic>
          <a:graphicData uri="http://schemas.openxmlformats.org/drawingml/2006/table">
            <a:tbl>
              <a:tblPr/>
              <a:tblGrid>
                <a:gridCol w="935038"/>
                <a:gridCol w="1008062"/>
                <a:gridCol w="936625"/>
                <a:gridCol w="1008063"/>
                <a:gridCol w="1081087"/>
                <a:gridCol w="935038"/>
                <a:gridCol w="1008062"/>
              </a:tblGrid>
              <a:tr h="719138">
                <a:tc gridSpan="2">
                  <a:txBody>
                    <a:bodyPr/>
                    <a:lstStyle>
                      <a:lvl1pPr marL="342900" lvl="0" indent="-342900" algn="l" defTabSz="914400" eaLnBrk="1" fontAlgn="base" latinLnBrk="0" hangingPunct="1">
                        <a:lnSpc>
                          <a:spcPct val="100000"/>
                        </a:lnSpc>
                        <a:spcBef>
                          <a:spcPct val="20000"/>
                        </a:spcBef>
                        <a:spcAft>
                          <a:spcPct val="0"/>
                        </a:spcAft>
                        <a:buChar char="•"/>
                        <a:defRPr sz="2800" b="0" i="0" u="none" kern="1200" baseline="0">
                          <a:solidFill>
                            <a:schemeClr val="tx1"/>
                          </a:solidFill>
                          <a:latin typeface="Arial" panose="020B0604020202020204" pitchFamily="34" charset="0"/>
                          <a:ea typeface="宋体" panose="02010600030101010101" pitchFamily="2" charset="-122"/>
                        </a:defRPr>
                      </a:lvl1pPr>
                      <a:lvl2pPr marL="742950" lvl="1" indent="-285750">
                        <a:defRPr sz="2400" kern="1200"/>
                      </a:lvl2pPr>
                      <a:lvl3pPr marL="1143000" lvl="2" indent="-228600">
                        <a:defRPr sz="2000" kern="1200"/>
                      </a:lvl3pPr>
                      <a:lvl4pPr marL="1600200" lvl="3" indent="-228600">
                        <a:defRPr sz="1800" kern="1200"/>
                      </a:lvl4pPr>
                      <a:lvl5pPr marL="2057400" lvl="4" indent="-228600">
                        <a:defRPr sz="1800" kern="1200"/>
                      </a:lvl5pPr>
                    </a:lstStyle>
                    <a:p>
                      <a:pPr marL="0" lvl="0" indent="0" algn="ctr">
                        <a:buNone/>
                      </a:pPr>
                      <a:r>
                        <a:rPr lang="zh-CN" altLang="en-US" dirty="0"/>
                        <a:t>抛掷次数</a:t>
                      </a:r>
                      <a:endParaRPr lang="zh-CN" altLang="en-US" dirty="0"/>
                    </a:p>
                  </a:txBody>
                  <a:tcPr>
                    <a:lnL w="28575"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28575"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noFill/>
                  </a:tcPr>
                </a:tc>
                <a:tc hMerge="1">
                  <a:tcPr>
                    <a:lnR w="12700" cap="flat" cmpd="sng">
                      <a:solidFill>
                        <a:schemeClr val="tx1"/>
                      </a:solidFill>
                      <a:prstDash val="solid"/>
                      <a:headEnd type="none" w="med" len="med"/>
                      <a:tailEnd type="none" w="med" len="med"/>
                    </a:lnR>
                    <a:lnT w="28575"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tcPr>
                </a:tc>
                <a:tc>
                  <a:txBody>
                    <a:bodyPr/>
                    <a:lstStyle>
                      <a:lvl1pPr marL="342900" lvl="0" indent="-342900" algn="l" defTabSz="914400" eaLnBrk="1" fontAlgn="base" latinLnBrk="0" hangingPunct="1">
                        <a:lnSpc>
                          <a:spcPct val="100000"/>
                        </a:lnSpc>
                        <a:spcBef>
                          <a:spcPct val="20000"/>
                        </a:spcBef>
                        <a:spcAft>
                          <a:spcPct val="0"/>
                        </a:spcAft>
                        <a:buChar char="•"/>
                        <a:defRPr sz="2800" b="0" i="0" u="none" kern="1200" baseline="0">
                          <a:solidFill>
                            <a:schemeClr val="tx1"/>
                          </a:solidFill>
                          <a:latin typeface="Arial" panose="020B0604020202020204" pitchFamily="34" charset="0"/>
                          <a:ea typeface="宋体" panose="02010600030101010101" pitchFamily="2" charset="-122"/>
                        </a:defRPr>
                      </a:lvl1pPr>
                      <a:lvl2pPr marL="742950" lvl="1" indent="-285750">
                        <a:defRPr sz="2400" kern="1200"/>
                      </a:lvl2pPr>
                      <a:lvl3pPr marL="1143000" lvl="2" indent="-228600">
                        <a:defRPr sz="2000" kern="1200"/>
                      </a:lvl3pPr>
                      <a:lvl4pPr marL="1600200" lvl="3" indent="-228600">
                        <a:defRPr sz="1800" kern="1200"/>
                      </a:lvl4pPr>
                      <a:lvl5pPr marL="2057400" lvl="4" indent="-228600">
                        <a:defRPr sz="1800" kern="1200"/>
                      </a:lvl5pPr>
                    </a:lstStyle>
                    <a:p>
                      <a:pPr marL="0" lvl="0" indent="0" algn="ctr">
                        <a:buNone/>
                      </a:pPr>
                      <a:r>
                        <a:rPr lang="en-US" altLang="zh-CN"/>
                        <a:t>100</a:t>
                      </a:r>
                      <a:endParaRPr lang="zh-CN" altLang="en-US"/>
                    </a:p>
                  </a:txBody>
                  <a:tcP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28575"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noFill/>
                  </a:tcPr>
                </a:tc>
                <a:tc>
                  <a:txBody>
                    <a:bodyPr/>
                    <a:lstStyle>
                      <a:lvl1pPr marL="342900" lvl="0" indent="-342900" algn="l" defTabSz="914400" eaLnBrk="1" fontAlgn="base" latinLnBrk="0" hangingPunct="1">
                        <a:lnSpc>
                          <a:spcPct val="100000"/>
                        </a:lnSpc>
                        <a:spcBef>
                          <a:spcPct val="20000"/>
                        </a:spcBef>
                        <a:spcAft>
                          <a:spcPct val="0"/>
                        </a:spcAft>
                        <a:buChar char="•"/>
                        <a:defRPr sz="2800" b="0" i="0" u="none" kern="1200" baseline="0">
                          <a:solidFill>
                            <a:schemeClr val="tx1"/>
                          </a:solidFill>
                          <a:latin typeface="Arial" panose="020B0604020202020204" pitchFamily="34" charset="0"/>
                          <a:ea typeface="宋体" panose="02010600030101010101" pitchFamily="2" charset="-122"/>
                        </a:defRPr>
                      </a:lvl1pPr>
                      <a:lvl2pPr marL="742950" lvl="1" indent="-285750">
                        <a:defRPr sz="2400" kern="1200"/>
                      </a:lvl2pPr>
                      <a:lvl3pPr marL="1143000" lvl="2" indent="-228600">
                        <a:defRPr sz="2000" kern="1200"/>
                      </a:lvl3pPr>
                      <a:lvl4pPr marL="1600200" lvl="3" indent="-228600">
                        <a:defRPr sz="1800" kern="1200"/>
                      </a:lvl4pPr>
                      <a:lvl5pPr marL="2057400" lvl="4" indent="-228600">
                        <a:defRPr sz="1800" kern="1200"/>
                      </a:lvl5pPr>
                    </a:lstStyle>
                    <a:p>
                      <a:pPr marL="0" lvl="0" indent="0" algn="ctr">
                        <a:buNone/>
                      </a:pPr>
                      <a:r>
                        <a:rPr lang="en-US" altLang="zh-CN"/>
                        <a:t>150</a:t>
                      </a:r>
                      <a:endParaRPr lang="zh-CN" altLang="en-US"/>
                    </a:p>
                  </a:txBody>
                  <a:tcP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28575"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noFill/>
                  </a:tcPr>
                </a:tc>
                <a:tc>
                  <a:txBody>
                    <a:bodyPr/>
                    <a:lstStyle>
                      <a:lvl1pPr marL="342900" lvl="0" indent="-342900" algn="l" defTabSz="914400" eaLnBrk="1" fontAlgn="base" latinLnBrk="0" hangingPunct="1">
                        <a:lnSpc>
                          <a:spcPct val="100000"/>
                        </a:lnSpc>
                        <a:spcBef>
                          <a:spcPct val="20000"/>
                        </a:spcBef>
                        <a:spcAft>
                          <a:spcPct val="0"/>
                        </a:spcAft>
                        <a:buChar char="•"/>
                        <a:defRPr sz="2800" b="0" i="0" u="none" kern="1200" baseline="0">
                          <a:solidFill>
                            <a:schemeClr val="tx1"/>
                          </a:solidFill>
                          <a:latin typeface="Arial" panose="020B0604020202020204" pitchFamily="34" charset="0"/>
                          <a:ea typeface="宋体" panose="02010600030101010101" pitchFamily="2" charset="-122"/>
                        </a:defRPr>
                      </a:lvl1pPr>
                      <a:lvl2pPr marL="742950" lvl="1" indent="-285750">
                        <a:defRPr sz="2400" kern="1200"/>
                      </a:lvl2pPr>
                      <a:lvl3pPr marL="1143000" lvl="2" indent="-228600">
                        <a:defRPr sz="2000" kern="1200"/>
                      </a:lvl3pPr>
                      <a:lvl4pPr marL="1600200" lvl="3" indent="-228600">
                        <a:defRPr sz="1800" kern="1200"/>
                      </a:lvl4pPr>
                      <a:lvl5pPr marL="2057400" lvl="4" indent="-228600">
                        <a:defRPr sz="1800" kern="1200"/>
                      </a:lvl5pPr>
                    </a:lstStyle>
                    <a:p>
                      <a:pPr marL="0" lvl="0" indent="0" algn="ctr">
                        <a:buNone/>
                      </a:pPr>
                      <a:r>
                        <a:rPr lang="en-US" altLang="zh-CN"/>
                        <a:t>200</a:t>
                      </a:r>
                      <a:endParaRPr lang="zh-CN" altLang="en-US"/>
                    </a:p>
                  </a:txBody>
                  <a:tcP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28575"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noFill/>
                  </a:tcPr>
                </a:tc>
                <a:tc>
                  <a:txBody>
                    <a:bodyPr/>
                    <a:lstStyle>
                      <a:lvl1pPr marL="342900" lvl="0" indent="-342900" algn="l" defTabSz="914400" eaLnBrk="1" fontAlgn="base" latinLnBrk="0" hangingPunct="1">
                        <a:lnSpc>
                          <a:spcPct val="100000"/>
                        </a:lnSpc>
                        <a:spcBef>
                          <a:spcPct val="20000"/>
                        </a:spcBef>
                        <a:spcAft>
                          <a:spcPct val="0"/>
                        </a:spcAft>
                        <a:buChar char="•"/>
                        <a:defRPr sz="2800" b="0" i="0" u="none" kern="1200" baseline="0">
                          <a:solidFill>
                            <a:schemeClr val="tx1"/>
                          </a:solidFill>
                          <a:latin typeface="Arial" panose="020B0604020202020204" pitchFamily="34" charset="0"/>
                          <a:ea typeface="宋体" panose="02010600030101010101" pitchFamily="2" charset="-122"/>
                        </a:defRPr>
                      </a:lvl1pPr>
                      <a:lvl2pPr marL="742950" lvl="1" indent="-285750">
                        <a:defRPr sz="2400" kern="1200"/>
                      </a:lvl2pPr>
                      <a:lvl3pPr marL="1143000" lvl="2" indent="-228600">
                        <a:defRPr sz="2000" kern="1200"/>
                      </a:lvl3pPr>
                      <a:lvl4pPr marL="1600200" lvl="3" indent="-228600">
                        <a:defRPr sz="1800" kern="1200"/>
                      </a:lvl4pPr>
                      <a:lvl5pPr marL="2057400" lvl="4" indent="-228600">
                        <a:defRPr sz="1800" kern="1200"/>
                      </a:lvl5pPr>
                    </a:lstStyle>
                    <a:p>
                      <a:pPr marL="0" lvl="0" indent="0" algn="ctr">
                        <a:buNone/>
                      </a:pPr>
                      <a:r>
                        <a:rPr lang="en-US" altLang="zh-CN"/>
                        <a:t>250</a:t>
                      </a:r>
                      <a:endParaRPr lang="zh-CN" altLang="en-US"/>
                    </a:p>
                  </a:txBody>
                  <a:tcP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28575"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noFill/>
                  </a:tcPr>
                </a:tc>
                <a:tc>
                  <a:txBody>
                    <a:bodyPr/>
                    <a:lstStyle>
                      <a:lvl1pPr marL="342900" lvl="0" indent="-342900" algn="l" defTabSz="914400" eaLnBrk="1" fontAlgn="base" latinLnBrk="0" hangingPunct="1">
                        <a:lnSpc>
                          <a:spcPct val="100000"/>
                        </a:lnSpc>
                        <a:spcBef>
                          <a:spcPct val="20000"/>
                        </a:spcBef>
                        <a:spcAft>
                          <a:spcPct val="0"/>
                        </a:spcAft>
                        <a:buChar char="•"/>
                        <a:defRPr sz="2800" b="0" i="0" u="none" kern="1200" baseline="0">
                          <a:solidFill>
                            <a:schemeClr val="tx1"/>
                          </a:solidFill>
                          <a:latin typeface="Arial" panose="020B0604020202020204" pitchFamily="34" charset="0"/>
                          <a:ea typeface="宋体" panose="02010600030101010101" pitchFamily="2" charset="-122"/>
                        </a:defRPr>
                      </a:lvl1pPr>
                      <a:lvl2pPr marL="742950" lvl="1" indent="-285750">
                        <a:defRPr sz="2400" kern="1200"/>
                      </a:lvl2pPr>
                      <a:lvl3pPr marL="1143000" lvl="2" indent="-228600">
                        <a:defRPr sz="2000" kern="1200"/>
                      </a:lvl3pPr>
                      <a:lvl4pPr marL="1600200" lvl="3" indent="-228600">
                        <a:defRPr sz="1800" kern="1200"/>
                      </a:lvl4pPr>
                      <a:lvl5pPr marL="2057400" lvl="4" indent="-228600">
                        <a:defRPr sz="1800" kern="1200"/>
                      </a:lvl5pPr>
                    </a:lstStyle>
                    <a:p>
                      <a:pPr marL="0" lvl="0" indent="0" algn="ctr">
                        <a:buNone/>
                      </a:pPr>
                      <a:r>
                        <a:rPr lang="en-US" altLang="zh-CN"/>
                        <a:t>300</a:t>
                      </a:r>
                      <a:endParaRPr lang="zh-CN" altLang="en-US"/>
                    </a:p>
                  </a:txBody>
                  <a:tcPr>
                    <a:lnL w="12700" cap="flat" cmpd="sng">
                      <a:solidFill>
                        <a:schemeClr val="tx1"/>
                      </a:solidFill>
                      <a:prstDash val="solid"/>
                      <a:headEnd type="none" w="med" len="med"/>
                      <a:tailEnd type="none" w="med" len="med"/>
                    </a:lnL>
                    <a:lnR w="28575" cap="flat" cmpd="sng">
                      <a:solidFill>
                        <a:schemeClr val="tx1"/>
                      </a:solidFill>
                      <a:prstDash val="solid"/>
                      <a:headEnd type="none" w="med" len="med"/>
                      <a:tailEnd type="none" w="med" len="med"/>
                    </a:lnR>
                    <a:lnT w="28575"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noFill/>
                  </a:tcPr>
                </a:tc>
              </a:tr>
              <a:tr h="647700">
                <a:tc rowSpan="2">
                  <a:txBody>
                    <a:bodyPr/>
                    <a:lstStyle>
                      <a:lvl1pPr marL="342900" lvl="0" indent="-342900" algn="l" defTabSz="914400" eaLnBrk="1" fontAlgn="base" latinLnBrk="0" hangingPunct="1">
                        <a:lnSpc>
                          <a:spcPct val="100000"/>
                        </a:lnSpc>
                        <a:spcBef>
                          <a:spcPct val="20000"/>
                        </a:spcBef>
                        <a:spcAft>
                          <a:spcPct val="0"/>
                        </a:spcAft>
                        <a:buChar char="•"/>
                        <a:defRPr sz="2800" b="0" i="0" u="none" kern="1200" baseline="0">
                          <a:solidFill>
                            <a:schemeClr val="tx1"/>
                          </a:solidFill>
                          <a:latin typeface="Arial" panose="020B0604020202020204" pitchFamily="34" charset="0"/>
                          <a:ea typeface="宋体" panose="02010600030101010101" pitchFamily="2" charset="-122"/>
                        </a:defRPr>
                      </a:lvl1pPr>
                      <a:lvl2pPr marL="742950" lvl="1" indent="-285750">
                        <a:defRPr sz="2400" kern="1200"/>
                      </a:lvl2pPr>
                      <a:lvl3pPr marL="1143000" lvl="2" indent="-228600">
                        <a:defRPr sz="2000" kern="1200"/>
                      </a:lvl3pPr>
                      <a:lvl4pPr marL="1600200" lvl="3" indent="-228600">
                        <a:defRPr sz="1800" kern="1200"/>
                      </a:lvl4pPr>
                      <a:lvl5pPr marL="2057400" lvl="4" indent="-228600">
                        <a:defRPr sz="1800" kern="1200"/>
                      </a:lvl5pPr>
                    </a:lstStyle>
                    <a:p>
                      <a:pPr marL="0" lvl="0" indent="0" algn="ctr">
                        <a:buNone/>
                      </a:pPr>
                      <a:r>
                        <a:rPr lang="zh-CN" altLang="en-US" dirty="0"/>
                        <a:t>杯口朝上</a:t>
                      </a:r>
                      <a:endParaRPr lang="zh-CN" altLang="en-US" dirty="0"/>
                    </a:p>
                  </a:txBody>
                  <a:tcPr>
                    <a:lnL w="28575"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28575" cap="flat" cmpd="sng">
                      <a:solidFill>
                        <a:schemeClr val="tx1"/>
                      </a:solidFill>
                      <a:prstDash val="solid"/>
                      <a:headEnd type="none" w="med" len="med"/>
                      <a:tailEnd type="none" w="med" len="med"/>
                    </a:lnB>
                    <a:lnTlToBr>
                      <a:noFill/>
                    </a:lnTlToBr>
                    <a:lnBlToTr>
                      <a:noFill/>
                    </a:lnBlToTr>
                    <a:noFill/>
                  </a:tcPr>
                </a:tc>
                <a:tc>
                  <a:txBody>
                    <a:bodyPr/>
                    <a:lstStyle>
                      <a:lvl1pPr marL="342900" lvl="0" indent="-342900" algn="l" defTabSz="914400" eaLnBrk="1" fontAlgn="base" latinLnBrk="0" hangingPunct="1">
                        <a:lnSpc>
                          <a:spcPct val="100000"/>
                        </a:lnSpc>
                        <a:spcBef>
                          <a:spcPct val="20000"/>
                        </a:spcBef>
                        <a:spcAft>
                          <a:spcPct val="0"/>
                        </a:spcAft>
                        <a:buChar char="•"/>
                        <a:defRPr sz="2800" b="0" i="0" u="none" kern="1200" baseline="0">
                          <a:solidFill>
                            <a:schemeClr val="tx1"/>
                          </a:solidFill>
                          <a:latin typeface="Arial" panose="020B0604020202020204" pitchFamily="34" charset="0"/>
                          <a:ea typeface="宋体" panose="02010600030101010101" pitchFamily="2" charset="-122"/>
                        </a:defRPr>
                      </a:lvl1pPr>
                      <a:lvl2pPr marL="742950" lvl="1" indent="-285750">
                        <a:defRPr sz="2400" kern="1200"/>
                      </a:lvl2pPr>
                      <a:lvl3pPr marL="1143000" lvl="2" indent="-228600">
                        <a:defRPr sz="2000" kern="1200"/>
                      </a:lvl3pPr>
                      <a:lvl4pPr marL="1600200" lvl="3" indent="-228600">
                        <a:defRPr sz="1800" kern="1200"/>
                      </a:lvl4pPr>
                      <a:lvl5pPr marL="2057400" lvl="4" indent="-228600">
                        <a:defRPr sz="1800" kern="1200"/>
                      </a:lvl5pPr>
                    </a:lstStyle>
                    <a:p>
                      <a:pPr marL="0" lvl="0" indent="0" algn="ctr">
                        <a:buNone/>
                      </a:pPr>
                      <a:r>
                        <a:rPr lang="zh-CN" altLang="en-US" dirty="0"/>
                        <a:t>频数</a:t>
                      </a:r>
                      <a:endParaRPr lang="zh-CN" altLang="en-US" dirty="0"/>
                    </a:p>
                  </a:txBody>
                  <a:tcP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noFill/>
                  </a:tcPr>
                </a:tc>
                <a:tc>
                  <a:txBody>
                    <a:bodyPr/>
                    <a:lstStyle>
                      <a:lvl1pPr marL="342900" lvl="0" indent="-342900" algn="l" defTabSz="914400" eaLnBrk="1" fontAlgn="base" latinLnBrk="0" hangingPunct="1">
                        <a:lnSpc>
                          <a:spcPct val="100000"/>
                        </a:lnSpc>
                        <a:spcBef>
                          <a:spcPct val="20000"/>
                        </a:spcBef>
                        <a:spcAft>
                          <a:spcPct val="0"/>
                        </a:spcAft>
                        <a:buChar char="•"/>
                        <a:defRPr sz="2800" b="0" i="0" u="none" kern="1200" baseline="0">
                          <a:solidFill>
                            <a:schemeClr val="tx1"/>
                          </a:solidFill>
                          <a:latin typeface="Arial" panose="020B0604020202020204" pitchFamily="34" charset="0"/>
                          <a:ea typeface="宋体" panose="02010600030101010101" pitchFamily="2" charset="-122"/>
                        </a:defRPr>
                      </a:lvl1pPr>
                      <a:lvl2pPr marL="742950" lvl="1" indent="-285750">
                        <a:defRPr sz="2400" kern="1200"/>
                      </a:lvl2pPr>
                      <a:lvl3pPr marL="1143000" lvl="2" indent="-228600">
                        <a:defRPr sz="2000" kern="1200"/>
                      </a:lvl3pPr>
                      <a:lvl4pPr marL="1600200" lvl="3" indent="-228600">
                        <a:defRPr sz="1800" kern="1200"/>
                      </a:lvl4pPr>
                      <a:lvl5pPr marL="2057400" lvl="4" indent="-228600">
                        <a:defRPr sz="1800" kern="1200"/>
                      </a:lvl5pPr>
                    </a:lstStyle>
                    <a:p>
                      <a:pPr marL="0" lvl="0" indent="0" algn="ctr">
                        <a:buNone/>
                      </a:pPr>
                      <a:r>
                        <a:rPr lang="en-US" altLang="zh-CN"/>
                        <a:t>20</a:t>
                      </a:r>
                      <a:endParaRPr lang="zh-CN" altLang="en-US"/>
                    </a:p>
                  </a:txBody>
                  <a:tcP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noFill/>
                  </a:tcPr>
                </a:tc>
                <a:tc>
                  <a:txBody>
                    <a:bodyPr/>
                    <a:lstStyle>
                      <a:lvl1pPr marL="342900" lvl="0" indent="-342900" algn="l" defTabSz="914400" eaLnBrk="1" fontAlgn="base" latinLnBrk="0" hangingPunct="1">
                        <a:lnSpc>
                          <a:spcPct val="100000"/>
                        </a:lnSpc>
                        <a:spcBef>
                          <a:spcPct val="20000"/>
                        </a:spcBef>
                        <a:spcAft>
                          <a:spcPct val="0"/>
                        </a:spcAft>
                        <a:buChar char="•"/>
                        <a:defRPr sz="2800" b="0" i="0" u="none" kern="1200" baseline="0">
                          <a:solidFill>
                            <a:schemeClr val="tx1"/>
                          </a:solidFill>
                          <a:latin typeface="Arial" panose="020B0604020202020204" pitchFamily="34" charset="0"/>
                          <a:ea typeface="宋体" panose="02010600030101010101" pitchFamily="2" charset="-122"/>
                        </a:defRPr>
                      </a:lvl1pPr>
                      <a:lvl2pPr marL="742950" lvl="1" indent="-285750">
                        <a:defRPr sz="2400" kern="1200"/>
                      </a:lvl2pPr>
                      <a:lvl3pPr marL="1143000" lvl="2" indent="-228600">
                        <a:defRPr sz="2000" kern="1200"/>
                      </a:lvl3pPr>
                      <a:lvl4pPr marL="1600200" lvl="3" indent="-228600">
                        <a:defRPr sz="1800" kern="1200"/>
                      </a:lvl4pPr>
                      <a:lvl5pPr marL="2057400" lvl="4" indent="-228600">
                        <a:defRPr sz="1800" kern="1200"/>
                      </a:lvl5pPr>
                    </a:lstStyle>
                    <a:p>
                      <a:pPr marL="0" lvl="0" indent="0" algn="ctr">
                        <a:buNone/>
                      </a:pPr>
                      <a:r>
                        <a:rPr lang="en-US" altLang="zh-CN"/>
                        <a:t>36</a:t>
                      </a:r>
                      <a:endParaRPr lang="zh-CN" altLang="en-US"/>
                    </a:p>
                  </a:txBody>
                  <a:tcP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noFill/>
                  </a:tcPr>
                </a:tc>
                <a:tc>
                  <a:txBody>
                    <a:bodyPr/>
                    <a:lstStyle>
                      <a:lvl1pPr marL="342900" lvl="0" indent="-342900" algn="l" defTabSz="914400" eaLnBrk="1" fontAlgn="base" latinLnBrk="0" hangingPunct="1">
                        <a:lnSpc>
                          <a:spcPct val="100000"/>
                        </a:lnSpc>
                        <a:spcBef>
                          <a:spcPct val="20000"/>
                        </a:spcBef>
                        <a:spcAft>
                          <a:spcPct val="0"/>
                        </a:spcAft>
                        <a:buChar char="•"/>
                        <a:defRPr sz="2800" b="0" i="0" u="none" kern="1200" baseline="0">
                          <a:solidFill>
                            <a:schemeClr val="tx1"/>
                          </a:solidFill>
                          <a:latin typeface="Arial" panose="020B0604020202020204" pitchFamily="34" charset="0"/>
                          <a:ea typeface="宋体" panose="02010600030101010101" pitchFamily="2" charset="-122"/>
                        </a:defRPr>
                      </a:lvl1pPr>
                      <a:lvl2pPr marL="742950" lvl="1" indent="-285750">
                        <a:defRPr sz="2400" kern="1200"/>
                      </a:lvl2pPr>
                      <a:lvl3pPr marL="1143000" lvl="2" indent="-228600">
                        <a:defRPr sz="2000" kern="1200"/>
                      </a:lvl3pPr>
                      <a:lvl4pPr marL="1600200" lvl="3" indent="-228600">
                        <a:defRPr sz="1800" kern="1200"/>
                      </a:lvl4pPr>
                      <a:lvl5pPr marL="2057400" lvl="4" indent="-228600">
                        <a:defRPr sz="1800" kern="1200"/>
                      </a:lvl5pPr>
                    </a:lstStyle>
                    <a:p>
                      <a:pPr marL="0" lvl="0" indent="0" algn="ctr">
                        <a:buNone/>
                      </a:pPr>
                      <a:r>
                        <a:rPr lang="en-US" altLang="zh-CN"/>
                        <a:t>50</a:t>
                      </a:r>
                      <a:endParaRPr lang="zh-CN" altLang="en-US"/>
                    </a:p>
                  </a:txBody>
                  <a:tcP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noFill/>
                  </a:tcPr>
                </a:tc>
                <a:tc>
                  <a:txBody>
                    <a:bodyPr/>
                    <a:lstStyle>
                      <a:lvl1pPr marL="342900" lvl="0" indent="-342900" algn="l" defTabSz="914400" eaLnBrk="1" fontAlgn="base" latinLnBrk="0" hangingPunct="1">
                        <a:lnSpc>
                          <a:spcPct val="100000"/>
                        </a:lnSpc>
                        <a:spcBef>
                          <a:spcPct val="20000"/>
                        </a:spcBef>
                        <a:spcAft>
                          <a:spcPct val="0"/>
                        </a:spcAft>
                        <a:buChar char="•"/>
                        <a:defRPr sz="2800" b="0" i="0" u="none" kern="1200" baseline="0">
                          <a:solidFill>
                            <a:schemeClr val="tx1"/>
                          </a:solidFill>
                          <a:latin typeface="Arial" panose="020B0604020202020204" pitchFamily="34" charset="0"/>
                          <a:ea typeface="宋体" panose="02010600030101010101" pitchFamily="2" charset="-122"/>
                        </a:defRPr>
                      </a:lvl1pPr>
                      <a:lvl2pPr marL="742950" lvl="1" indent="-285750">
                        <a:defRPr sz="2400" kern="1200"/>
                      </a:lvl2pPr>
                      <a:lvl3pPr marL="1143000" lvl="2" indent="-228600">
                        <a:defRPr sz="2000" kern="1200"/>
                      </a:lvl3pPr>
                      <a:lvl4pPr marL="1600200" lvl="3" indent="-228600">
                        <a:defRPr sz="1800" kern="1200"/>
                      </a:lvl4pPr>
                      <a:lvl5pPr marL="2057400" lvl="4" indent="-228600">
                        <a:defRPr sz="1800" kern="1200"/>
                      </a:lvl5pPr>
                    </a:lstStyle>
                    <a:p>
                      <a:pPr marL="0" lvl="0" indent="0" algn="ctr">
                        <a:buNone/>
                      </a:pPr>
                      <a:r>
                        <a:rPr lang="en-US" altLang="zh-CN"/>
                        <a:t>60</a:t>
                      </a:r>
                      <a:endParaRPr lang="zh-CN" altLang="en-US"/>
                    </a:p>
                  </a:txBody>
                  <a:tcP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noFill/>
                  </a:tcPr>
                </a:tc>
                <a:tc>
                  <a:txBody>
                    <a:bodyPr/>
                    <a:lstStyle>
                      <a:lvl1pPr marL="342900" lvl="0" indent="-342900" algn="l" defTabSz="914400" eaLnBrk="1" fontAlgn="base" latinLnBrk="0" hangingPunct="1">
                        <a:lnSpc>
                          <a:spcPct val="100000"/>
                        </a:lnSpc>
                        <a:spcBef>
                          <a:spcPct val="20000"/>
                        </a:spcBef>
                        <a:spcAft>
                          <a:spcPct val="0"/>
                        </a:spcAft>
                        <a:buChar char="•"/>
                        <a:defRPr sz="2800" b="0" i="0" u="none" kern="1200" baseline="0">
                          <a:solidFill>
                            <a:schemeClr val="tx1"/>
                          </a:solidFill>
                          <a:latin typeface="Arial" panose="020B0604020202020204" pitchFamily="34" charset="0"/>
                          <a:ea typeface="宋体" panose="02010600030101010101" pitchFamily="2" charset="-122"/>
                        </a:defRPr>
                      </a:lvl1pPr>
                      <a:lvl2pPr marL="742950" lvl="1" indent="-285750">
                        <a:defRPr sz="2400" kern="1200"/>
                      </a:lvl2pPr>
                      <a:lvl3pPr marL="1143000" lvl="2" indent="-228600">
                        <a:defRPr sz="2000" kern="1200"/>
                      </a:lvl3pPr>
                      <a:lvl4pPr marL="1600200" lvl="3" indent="-228600">
                        <a:defRPr sz="1800" kern="1200"/>
                      </a:lvl4pPr>
                      <a:lvl5pPr marL="2057400" lvl="4" indent="-228600">
                        <a:defRPr sz="1800" kern="1200"/>
                      </a:lvl5pPr>
                    </a:lstStyle>
                    <a:p>
                      <a:pPr marL="0" lvl="0" indent="0" algn="ctr">
                        <a:buNone/>
                      </a:pPr>
                      <a:endParaRPr lang="zh-CN" altLang="en-US" dirty="0"/>
                    </a:p>
                  </a:txBody>
                  <a:tcPr>
                    <a:lnL w="12700" cap="flat" cmpd="sng">
                      <a:solidFill>
                        <a:schemeClr val="tx1"/>
                      </a:solidFill>
                      <a:prstDash val="solid"/>
                      <a:headEnd type="none" w="med" len="med"/>
                      <a:tailEnd type="none" w="med" len="med"/>
                    </a:lnL>
                    <a:lnR w="28575"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noFill/>
                  </a:tcPr>
                </a:tc>
              </a:tr>
              <a:tr h="576262">
                <a:tc vMerge="1">
                  <a:tcPr>
                    <a:lnL w="28575"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B w="28575" cap="flat" cmpd="sng">
                      <a:solidFill>
                        <a:schemeClr val="tx1"/>
                      </a:solidFill>
                      <a:prstDash val="solid"/>
                      <a:headEnd type="none" w="med" len="med"/>
                      <a:tailEnd type="none" w="med" len="med"/>
                    </a:lnB>
                  </a:tcPr>
                </a:tc>
                <a:tc>
                  <a:txBody>
                    <a:bodyPr/>
                    <a:lstStyle>
                      <a:lvl1pPr marL="342900" lvl="0" indent="-342900" algn="l" defTabSz="914400" eaLnBrk="1" fontAlgn="base" latinLnBrk="0" hangingPunct="1">
                        <a:lnSpc>
                          <a:spcPct val="100000"/>
                        </a:lnSpc>
                        <a:spcBef>
                          <a:spcPct val="20000"/>
                        </a:spcBef>
                        <a:spcAft>
                          <a:spcPct val="0"/>
                        </a:spcAft>
                        <a:buChar char="•"/>
                        <a:defRPr sz="2800" b="0" i="0" u="none" kern="1200" baseline="0">
                          <a:solidFill>
                            <a:schemeClr val="tx1"/>
                          </a:solidFill>
                          <a:latin typeface="Arial" panose="020B0604020202020204" pitchFamily="34" charset="0"/>
                          <a:ea typeface="宋体" panose="02010600030101010101" pitchFamily="2" charset="-122"/>
                        </a:defRPr>
                      </a:lvl1pPr>
                      <a:lvl2pPr marL="742950" lvl="1" indent="-285750">
                        <a:defRPr sz="2400" kern="1200"/>
                      </a:lvl2pPr>
                      <a:lvl3pPr marL="1143000" lvl="2" indent="-228600">
                        <a:defRPr sz="2000" kern="1200"/>
                      </a:lvl3pPr>
                      <a:lvl4pPr marL="1600200" lvl="3" indent="-228600">
                        <a:defRPr sz="1800" kern="1200"/>
                      </a:lvl4pPr>
                      <a:lvl5pPr marL="2057400" lvl="4" indent="-228600">
                        <a:defRPr sz="1800" kern="1200"/>
                      </a:lvl5pPr>
                    </a:lstStyle>
                    <a:p>
                      <a:pPr marL="0" lvl="0" indent="0" algn="ctr">
                        <a:buNone/>
                      </a:pPr>
                      <a:r>
                        <a:rPr lang="zh-CN" altLang="en-US" dirty="0"/>
                        <a:t>频率</a:t>
                      </a:r>
                      <a:endParaRPr lang="zh-CN" altLang="en-US" dirty="0"/>
                    </a:p>
                  </a:txBody>
                  <a:tcP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28575" cap="flat" cmpd="sng">
                      <a:solidFill>
                        <a:schemeClr val="tx1"/>
                      </a:solidFill>
                      <a:prstDash val="solid"/>
                      <a:headEnd type="none" w="med" len="med"/>
                      <a:tailEnd type="none" w="med" len="med"/>
                    </a:lnB>
                    <a:lnTlToBr>
                      <a:noFill/>
                    </a:lnTlToBr>
                    <a:lnBlToTr>
                      <a:noFill/>
                    </a:lnBlToTr>
                    <a:noFill/>
                  </a:tcPr>
                </a:tc>
                <a:tc>
                  <a:txBody>
                    <a:bodyPr/>
                    <a:lstStyle>
                      <a:lvl1pPr marL="342900" lvl="0" indent="-342900" algn="l" defTabSz="914400" eaLnBrk="1" fontAlgn="base" latinLnBrk="0" hangingPunct="1">
                        <a:lnSpc>
                          <a:spcPct val="100000"/>
                        </a:lnSpc>
                        <a:spcBef>
                          <a:spcPct val="20000"/>
                        </a:spcBef>
                        <a:spcAft>
                          <a:spcPct val="0"/>
                        </a:spcAft>
                        <a:buChar char="•"/>
                        <a:defRPr sz="2800" b="0" i="0" u="none" kern="1200" baseline="0">
                          <a:solidFill>
                            <a:schemeClr val="tx1"/>
                          </a:solidFill>
                          <a:latin typeface="Arial" panose="020B0604020202020204" pitchFamily="34" charset="0"/>
                          <a:ea typeface="宋体" panose="02010600030101010101" pitchFamily="2" charset="-122"/>
                        </a:defRPr>
                      </a:lvl1pPr>
                      <a:lvl2pPr marL="742950" lvl="1" indent="-285750">
                        <a:defRPr sz="2400" kern="1200"/>
                      </a:lvl2pPr>
                      <a:lvl3pPr marL="1143000" lvl="2" indent="-228600">
                        <a:defRPr sz="2000" kern="1200"/>
                      </a:lvl3pPr>
                      <a:lvl4pPr marL="1600200" lvl="3" indent="-228600">
                        <a:defRPr sz="1800" kern="1200"/>
                      </a:lvl4pPr>
                      <a:lvl5pPr marL="2057400" lvl="4" indent="-228600">
                        <a:defRPr sz="1800" kern="1200"/>
                      </a:lvl5pPr>
                    </a:lstStyle>
                    <a:p>
                      <a:pPr marL="0" lvl="0" indent="0" algn="ctr">
                        <a:buNone/>
                      </a:pPr>
                      <a:r>
                        <a:rPr lang="en-US" altLang="zh-CN"/>
                        <a:t>0.2</a:t>
                      </a:r>
                      <a:endParaRPr lang="zh-CN" altLang="en-US"/>
                    </a:p>
                  </a:txBody>
                  <a:tcP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28575" cap="flat" cmpd="sng">
                      <a:solidFill>
                        <a:schemeClr val="tx1"/>
                      </a:solidFill>
                      <a:prstDash val="solid"/>
                      <a:headEnd type="none" w="med" len="med"/>
                      <a:tailEnd type="none" w="med" len="med"/>
                    </a:lnB>
                    <a:lnTlToBr>
                      <a:noFill/>
                    </a:lnTlToBr>
                    <a:lnBlToTr>
                      <a:noFill/>
                    </a:lnBlToTr>
                    <a:noFill/>
                  </a:tcPr>
                </a:tc>
                <a:tc>
                  <a:txBody>
                    <a:bodyPr/>
                    <a:lstStyle>
                      <a:lvl1pPr marL="342900" lvl="0" indent="-342900" algn="l" defTabSz="914400" eaLnBrk="1" fontAlgn="base" latinLnBrk="0" hangingPunct="1">
                        <a:lnSpc>
                          <a:spcPct val="100000"/>
                        </a:lnSpc>
                        <a:spcBef>
                          <a:spcPct val="20000"/>
                        </a:spcBef>
                        <a:spcAft>
                          <a:spcPct val="0"/>
                        </a:spcAft>
                        <a:buChar char="•"/>
                        <a:defRPr sz="2800" b="0" i="0" u="none" kern="1200" baseline="0">
                          <a:solidFill>
                            <a:schemeClr val="tx1"/>
                          </a:solidFill>
                          <a:latin typeface="Arial" panose="020B0604020202020204" pitchFamily="34" charset="0"/>
                          <a:ea typeface="宋体" panose="02010600030101010101" pitchFamily="2" charset="-122"/>
                        </a:defRPr>
                      </a:lvl1pPr>
                      <a:lvl2pPr marL="742950" lvl="1" indent="-285750">
                        <a:defRPr sz="2400" kern="1200"/>
                      </a:lvl2pPr>
                      <a:lvl3pPr marL="1143000" lvl="2" indent="-228600">
                        <a:defRPr sz="2000" kern="1200"/>
                      </a:lvl3pPr>
                      <a:lvl4pPr marL="1600200" lvl="3" indent="-228600">
                        <a:defRPr sz="1800" kern="1200"/>
                      </a:lvl4pPr>
                      <a:lvl5pPr marL="2057400" lvl="4" indent="-228600">
                        <a:defRPr sz="1800" kern="1200"/>
                      </a:lvl5pPr>
                    </a:lstStyle>
                    <a:p>
                      <a:pPr marL="0" lvl="0" indent="0" algn="ctr">
                        <a:buNone/>
                      </a:pPr>
                      <a:r>
                        <a:rPr lang="en-US" altLang="zh-CN"/>
                        <a:t>0.24</a:t>
                      </a:r>
                      <a:endParaRPr lang="zh-CN" altLang="en-US"/>
                    </a:p>
                  </a:txBody>
                  <a:tcP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28575" cap="flat" cmpd="sng">
                      <a:solidFill>
                        <a:schemeClr val="tx1"/>
                      </a:solidFill>
                      <a:prstDash val="solid"/>
                      <a:headEnd type="none" w="med" len="med"/>
                      <a:tailEnd type="none" w="med" len="med"/>
                    </a:lnB>
                    <a:lnTlToBr>
                      <a:noFill/>
                    </a:lnTlToBr>
                    <a:lnBlToTr>
                      <a:noFill/>
                    </a:lnBlToTr>
                    <a:noFill/>
                  </a:tcPr>
                </a:tc>
                <a:tc>
                  <a:txBody>
                    <a:bodyPr/>
                    <a:lstStyle>
                      <a:lvl1pPr marL="342900" lvl="0" indent="-342900" algn="l" defTabSz="914400" eaLnBrk="1" fontAlgn="base" latinLnBrk="0" hangingPunct="1">
                        <a:lnSpc>
                          <a:spcPct val="100000"/>
                        </a:lnSpc>
                        <a:spcBef>
                          <a:spcPct val="20000"/>
                        </a:spcBef>
                        <a:spcAft>
                          <a:spcPct val="0"/>
                        </a:spcAft>
                        <a:buChar char="•"/>
                        <a:defRPr sz="2800" b="0" i="0" u="none" kern="1200" baseline="0">
                          <a:solidFill>
                            <a:schemeClr val="tx1"/>
                          </a:solidFill>
                          <a:latin typeface="Arial" panose="020B0604020202020204" pitchFamily="34" charset="0"/>
                          <a:ea typeface="宋体" panose="02010600030101010101" pitchFamily="2" charset="-122"/>
                        </a:defRPr>
                      </a:lvl1pPr>
                      <a:lvl2pPr marL="742950" lvl="1" indent="-285750">
                        <a:defRPr sz="2400" kern="1200"/>
                      </a:lvl2pPr>
                      <a:lvl3pPr marL="1143000" lvl="2" indent="-228600">
                        <a:defRPr sz="2000" kern="1200"/>
                      </a:lvl3pPr>
                      <a:lvl4pPr marL="1600200" lvl="3" indent="-228600">
                        <a:defRPr sz="1800" kern="1200"/>
                      </a:lvl4pPr>
                      <a:lvl5pPr marL="2057400" lvl="4" indent="-228600">
                        <a:defRPr sz="1800" kern="1200"/>
                      </a:lvl5pPr>
                    </a:lstStyle>
                    <a:p>
                      <a:pPr marL="0" lvl="0" indent="0" algn="ctr">
                        <a:buNone/>
                      </a:pPr>
                      <a:r>
                        <a:rPr lang="en-US" altLang="zh-CN"/>
                        <a:t>0.25</a:t>
                      </a:r>
                      <a:endParaRPr lang="zh-CN" altLang="en-US"/>
                    </a:p>
                  </a:txBody>
                  <a:tcP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28575" cap="flat" cmpd="sng">
                      <a:solidFill>
                        <a:schemeClr val="tx1"/>
                      </a:solidFill>
                      <a:prstDash val="solid"/>
                      <a:headEnd type="none" w="med" len="med"/>
                      <a:tailEnd type="none" w="med" len="med"/>
                    </a:lnB>
                    <a:lnTlToBr>
                      <a:noFill/>
                    </a:lnTlToBr>
                    <a:lnBlToTr>
                      <a:noFill/>
                    </a:lnBlToTr>
                    <a:noFill/>
                  </a:tcPr>
                </a:tc>
                <a:tc>
                  <a:txBody>
                    <a:bodyPr/>
                    <a:lstStyle>
                      <a:lvl1pPr marL="342900" lvl="0" indent="-342900" algn="l" defTabSz="914400" eaLnBrk="1" fontAlgn="base" latinLnBrk="0" hangingPunct="1">
                        <a:lnSpc>
                          <a:spcPct val="100000"/>
                        </a:lnSpc>
                        <a:spcBef>
                          <a:spcPct val="20000"/>
                        </a:spcBef>
                        <a:spcAft>
                          <a:spcPct val="0"/>
                        </a:spcAft>
                        <a:buChar char="•"/>
                        <a:defRPr sz="2800" b="0" i="0" u="none" kern="1200" baseline="0">
                          <a:solidFill>
                            <a:schemeClr val="tx1"/>
                          </a:solidFill>
                          <a:latin typeface="Arial" panose="020B0604020202020204" pitchFamily="34" charset="0"/>
                          <a:ea typeface="宋体" panose="02010600030101010101" pitchFamily="2" charset="-122"/>
                        </a:defRPr>
                      </a:lvl1pPr>
                      <a:lvl2pPr marL="742950" lvl="1" indent="-285750">
                        <a:defRPr sz="2400" kern="1200"/>
                      </a:lvl2pPr>
                      <a:lvl3pPr marL="1143000" lvl="2" indent="-228600">
                        <a:defRPr sz="2000" kern="1200"/>
                      </a:lvl3pPr>
                      <a:lvl4pPr marL="1600200" lvl="3" indent="-228600">
                        <a:defRPr sz="1800" kern="1200"/>
                      </a:lvl4pPr>
                      <a:lvl5pPr marL="2057400" lvl="4" indent="-228600">
                        <a:defRPr sz="1800" kern="1200"/>
                      </a:lvl5pPr>
                    </a:lstStyle>
                    <a:p>
                      <a:pPr marL="0" lvl="0" indent="0" algn="ctr">
                        <a:buNone/>
                      </a:pPr>
                      <a:endParaRPr lang="zh-CN" altLang="en-US" dirty="0"/>
                    </a:p>
                  </a:txBody>
                  <a:tcP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28575" cap="flat" cmpd="sng">
                      <a:solidFill>
                        <a:schemeClr val="tx1"/>
                      </a:solidFill>
                      <a:prstDash val="solid"/>
                      <a:headEnd type="none" w="med" len="med"/>
                      <a:tailEnd type="none" w="med" len="med"/>
                    </a:lnB>
                    <a:lnTlToBr>
                      <a:noFill/>
                    </a:lnTlToBr>
                    <a:lnBlToTr>
                      <a:noFill/>
                    </a:lnBlToTr>
                    <a:noFill/>
                  </a:tcPr>
                </a:tc>
                <a:tc>
                  <a:txBody>
                    <a:bodyPr/>
                    <a:lstStyle>
                      <a:lvl1pPr marL="342900" lvl="0" indent="-342900" algn="l" defTabSz="914400" eaLnBrk="1" fontAlgn="base" latinLnBrk="0" hangingPunct="1">
                        <a:lnSpc>
                          <a:spcPct val="100000"/>
                        </a:lnSpc>
                        <a:spcBef>
                          <a:spcPct val="20000"/>
                        </a:spcBef>
                        <a:spcAft>
                          <a:spcPct val="0"/>
                        </a:spcAft>
                        <a:buChar char="•"/>
                        <a:defRPr sz="2800" b="0" i="0" u="none" kern="1200" baseline="0">
                          <a:solidFill>
                            <a:schemeClr val="tx1"/>
                          </a:solidFill>
                          <a:latin typeface="Arial" panose="020B0604020202020204" pitchFamily="34" charset="0"/>
                          <a:ea typeface="宋体" panose="02010600030101010101" pitchFamily="2" charset="-122"/>
                        </a:defRPr>
                      </a:lvl1pPr>
                      <a:lvl2pPr marL="742950" lvl="1" indent="-285750">
                        <a:defRPr sz="2400" kern="1200"/>
                      </a:lvl2pPr>
                      <a:lvl3pPr marL="1143000" lvl="2" indent="-228600">
                        <a:defRPr sz="2000" kern="1200"/>
                      </a:lvl3pPr>
                      <a:lvl4pPr marL="1600200" lvl="3" indent="-228600">
                        <a:defRPr sz="1800" kern="1200"/>
                      </a:lvl4pPr>
                      <a:lvl5pPr marL="2057400" lvl="4" indent="-228600">
                        <a:defRPr sz="1800" kern="1200"/>
                      </a:lvl5pPr>
                    </a:lstStyle>
                    <a:p>
                      <a:pPr marL="0" lvl="0" indent="0" algn="ctr">
                        <a:buNone/>
                      </a:pPr>
                      <a:r>
                        <a:rPr lang="en-US" altLang="zh-CN"/>
                        <a:t>0.25</a:t>
                      </a:r>
                      <a:endParaRPr lang="zh-CN" altLang="en-US"/>
                    </a:p>
                  </a:txBody>
                  <a:tcPr>
                    <a:lnL w="12700" cap="flat" cmpd="sng">
                      <a:solidFill>
                        <a:schemeClr val="tx1"/>
                      </a:solidFill>
                      <a:prstDash val="solid"/>
                      <a:headEnd type="none" w="med" len="med"/>
                      <a:tailEnd type="none" w="med" len="med"/>
                    </a:lnL>
                    <a:lnR w="28575"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28575" cap="flat" cmpd="sng">
                      <a:solidFill>
                        <a:schemeClr val="tx1"/>
                      </a:solidFill>
                      <a:prstDash val="solid"/>
                      <a:headEnd type="none" w="med" len="med"/>
                      <a:tailEnd type="none" w="med" len="med"/>
                    </a:lnB>
                    <a:lnTlToBr>
                      <a:noFill/>
                    </a:lnTlToBr>
                    <a:lnBlToTr>
                      <a:noFill/>
                    </a:lnBlToTr>
                    <a:noFill/>
                  </a:tcPr>
                </a:tc>
              </a:tr>
            </a:tbl>
          </a:graphicData>
        </a:graphic>
      </p:graphicFrame>
      <p:sp>
        <p:nvSpPr>
          <p:cNvPr id="56354" name="文本框 65570"/>
          <p:cNvSpPr txBox="1"/>
          <p:nvPr/>
        </p:nvSpPr>
        <p:spPr>
          <a:xfrm>
            <a:off x="468313" y="4724400"/>
            <a:ext cx="7345362" cy="519113"/>
          </a:xfrm>
          <a:prstGeom prst="rect">
            <a:avLst/>
          </a:prstGeom>
          <a:noFill/>
          <a:ln w="9525">
            <a:noFill/>
          </a:ln>
        </p:spPr>
        <p:txBody>
          <a:bodyPr anchor="t">
            <a:spAutoFit/>
          </a:bodyPr>
          <a:p>
            <a:pPr>
              <a:spcBef>
                <a:spcPct val="50000"/>
              </a:spcBef>
            </a:pPr>
            <a:r>
              <a:rPr lang="en-US" altLang="zh-CN" sz="2800" b="1" dirty="0">
                <a:latin typeface="Arial" panose="020B0604020202020204" pitchFamily="34" charset="0"/>
                <a:ea typeface="宋体" panose="02010600030101010101" pitchFamily="2" charset="-122"/>
              </a:rPr>
              <a:t>(1) </a:t>
            </a:r>
            <a:r>
              <a:rPr lang="zh-CN" altLang="en-US" sz="2800" b="1" dirty="0">
                <a:latin typeface="Arial" panose="020B0604020202020204" pitchFamily="34" charset="0"/>
                <a:ea typeface="宋体" panose="02010600030101010101" pitchFamily="2" charset="-122"/>
              </a:rPr>
              <a:t>在表内的空格初填上适当的数</a:t>
            </a:r>
            <a:endParaRPr lang="zh-CN" altLang="en-US" sz="2800" b="1" dirty="0">
              <a:latin typeface="Arial" panose="020B0604020202020204" pitchFamily="34" charset="0"/>
              <a:ea typeface="宋体" panose="02010600030101010101" pitchFamily="2" charset="-122"/>
            </a:endParaRPr>
          </a:p>
        </p:txBody>
      </p:sp>
      <p:sp>
        <p:nvSpPr>
          <p:cNvPr id="56355" name="文本框 65571"/>
          <p:cNvSpPr txBox="1"/>
          <p:nvPr/>
        </p:nvSpPr>
        <p:spPr>
          <a:xfrm>
            <a:off x="250825" y="5516563"/>
            <a:ext cx="7920038" cy="457200"/>
          </a:xfrm>
          <a:prstGeom prst="rect">
            <a:avLst/>
          </a:prstGeom>
          <a:noFill/>
          <a:ln w="9525">
            <a:noFill/>
          </a:ln>
        </p:spPr>
        <p:txBody>
          <a:bodyPr anchor="t">
            <a:spAutoFit/>
          </a:bodyPr>
          <a:p>
            <a:pPr>
              <a:spcBef>
                <a:spcPct val="50000"/>
              </a:spcBef>
            </a:pPr>
            <a:r>
              <a:rPr lang="zh-CN" altLang="en-US" sz="2400" b="1" dirty="0">
                <a:latin typeface="Arial" panose="020B0604020202020204" pitchFamily="34" charset="0"/>
                <a:ea typeface="宋体" panose="02010600030101010101" pitchFamily="2" charset="-122"/>
              </a:rPr>
              <a:t>（２）任意抛掷一只纸杯，杯口朝上的概率为</a:t>
            </a:r>
            <a:r>
              <a:rPr lang="zh-CN" altLang="en-US" sz="2400" b="1" u="sng" dirty="0">
                <a:latin typeface="Arial" panose="020B0604020202020204" pitchFamily="34" charset="0"/>
                <a:ea typeface="宋体" panose="02010600030101010101" pitchFamily="2" charset="-122"/>
              </a:rPr>
              <a:t>　　　</a:t>
            </a:r>
            <a:r>
              <a:rPr lang="zh-CN" altLang="en-US" sz="2400" b="1" dirty="0">
                <a:latin typeface="Arial" panose="020B0604020202020204" pitchFamily="34" charset="0"/>
                <a:ea typeface="宋体" panose="02010600030101010101" pitchFamily="2" charset="-122"/>
              </a:rPr>
              <a:t>．</a:t>
            </a:r>
            <a:endParaRPr lang="zh-CN" altLang="en-US" sz="2400" b="1" u="sng" dirty="0">
              <a:latin typeface="Arial" panose="020B0604020202020204" pitchFamily="34" charset="0"/>
              <a:ea typeface="宋体" panose="02010600030101010101" pitchFamily="2" charset="-122"/>
            </a:endParaRPr>
          </a:p>
        </p:txBody>
      </p:sp>
      <p:sp>
        <p:nvSpPr>
          <p:cNvPr id="56356" name="矩形 65572"/>
          <p:cNvSpPr/>
          <p:nvPr/>
        </p:nvSpPr>
        <p:spPr>
          <a:xfrm>
            <a:off x="468313" y="404813"/>
            <a:ext cx="2333625" cy="1028700"/>
          </a:xfrm>
          <a:prstGeom prst="rect">
            <a:avLst/>
          </a:prstGeom>
        </p:spPr>
        <p:txBody>
          <a:bodyPr wrap="none" fromWordArt="1">
            <a:prstTxWarp prst="textSlantUp">
              <a:avLst>
                <a:gd name="adj" fmla="val 32056"/>
              </a:avLst>
            </a:prstTxWarp>
            <a:normAutofit/>
          </a:bodyPr>
          <a:p>
            <a:pPr algn="ctr"/>
            <a:r>
              <a:rPr lang="zh-CN" altLang="en-US" sz="3600" b="1" i="1">
                <a:ln w="9525" cap="flat" cmpd="sng">
                  <a:solidFill>
                    <a:srgbClr val="CC99FF"/>
                  </a:solidFill>
                  <a:prstDash val="solid"/>
                  <a:round/>
                  <a:headEnd type="none" w="med" len="med"/>
                  <a:tailEnd type="none" w="med" len="med"/>
                </a:ln>
                <a:gradFill rotWithShape="0">
                  <a:gsLst>
                    <a:gs pos="0">
                      <a:srgbClr val="6600CC"/>
                    </a:gs>
                    <a:gs pos="100000">
                      <a:srgbClr val="CC00CC"/>
                    </a:gs>
                  </a:gsLst>
                  <a:lin ang="5400000" scaled="1"/>
                  <a:tileRect/>
                </a:gradFill>
                <a:effectLst>
                  <a:outerShdw dist="53882" dir="2699999" algn="ctr" rotWithShape="0">
                    <a:srgbClr val="9999FF">
                      <a:alpha val="80000"/>
                    </a:srgbClr>
                  </a:outerShdw>
                </a:effectLst>
                <a:latin typeface="宋体" panose="02010600030101010101" pitchFamily="2" charset="-122"/>
                <a:ea typeface="宋体" panose="02010600030101010101" pitchFamily="2" charset="-122"/>
              </a:rPr>
              <a:t>课后巩固：</a:t>
            </a:r>
            <a:endParaRPr lang="zh-CN" altLang="en-US" sz="3600" b="1" i="1">
              <a:ln w="9525" cap="flat" cmpd="sng">
                <a:solidFill>
                  <a:srgbClr val="CC99FF"/>
                </a:solidFill>
                <a:prstDash val="solid"/>
                <a:round/>
                <a:headEnd type="none" w="med" len="med"/>
                <a:tailEnd type="none" w="med" len="med"/>
              </a:ln>
              <a:gradFill rotWithShape="0">
                <a:gsLst>
                  <a:gs pos="0">
                    <a:srgbClr val="6600CC"/>
                  </a:gs>
                  <a:gs pos="100000">
                    <a:srgbClr val="CC00CC"/>
                  </a:gs>
                </a:gsLst>
                <a:lin ang="5400000" scaled="1"/>
                <a:tileRect/>
              </a:gradFill>
              <a:effectLst>
                <a:outerShdw dist="53882" dir="2699999" algn="ctr" rotWithShape="0">
                  <a:srgbClr val="9999FF">
                    <a:alpha val="80000"/>
                  </a:srgbClr>
                </a:outerShdw>
              </a:effectLst>
              <a:latin typeface="宋体" panose="02010600030101010101" pitchFamily="2" charset="-122"/>
              <a:ea typeface="宋体" panose="02010600030101010101" pitchFamily="2" charset="-122"/>
            </a:endParaRP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7345" name="文本框 66561"/>
          <p:cNvSpPr txBox="1"/>
          <p:nvPr/>
        </p:nvSpPr>
        <p:spPr>
          <a:xfrm>
            <a:off x="539750" y="549275"/>
            <a:ext cx="7993063" cy="946150"/>
          </a:xfrm>
          <a:prstGeom prst="rect">
            <a:avLst/>
          </a:prstGeom>
          <a:noFill/>
          <a:ln w="9525">
            <a:noFill/>
          </a:ln>
        </p:spPr>
        <p:txBody>
          <a:bodyPr anchor="t">
            <a:spAutoFit/>
          </a:bodyPr>
          <a:p>
            <a:pPr>
              <a:spcBef>
                <a:spcPct val="50000"/>
              </a:spcBef>
            </a:pPr>
            <a:r>
              <a:rPr lang="en-US" altLang="zh-CN" sz="2800" b="1" dirty="0">
                <a:latin typeface="Arial" panose="020B0604020202020204" pitchFamily="34" charset="0"/>
                <a:ea typeface="宋体" panose="02010600030101010101" pitchFamily="2" charset="-122"/>
              </a:rPr>
              <a:t>2.</a:t>
            </a:r>
            <a:r>
              <a:rPr lang="zh-CN" altLang="en-US" sz="2800" b="1" dirty="0">
                <a:latin typeface="Arial" panose="020B0604020202020204" pitchFamily="34" charset="0"/>
                <a:ea typeface="宋体" panose="02010600030101010101" pitchFamily="2" charset="-122"/>
              </a:rPr>
              <a:t>明天下雨的概率为</a:t>
            </a:r>
            <a:r>
              <a:rPr lang="en-US" altLang="zh-CN" sz="2800" b="1" dirty="0">
                <a:latin typeface="Arial" panose="020B0604020202020204" pitchFamily="34" charset="0"/>
                <a:ea typeface="宋体" panose="02010600030101010101" pitchFamily="2" charset="-122"/>
              </a:rPr>
              <a:t>95</a:t>
            </a:r>
            <a:r>
              <a:rPr lang="zh-CN" altLang="en-US" sz="2800" b="1" dirty="0">
                <a:latin typeface="Arial" panose="020B0604020202020204" pitchFamily="34" charset="0"/>
                <a:ea typeface="宋体" panose="02010600030101010101" pitchFamily="2" charset="-122"/>
              </a:rPr>
              <a:t>％，那么下列说法错误的是（        ）</a:t>
            </a:r>
            <a:endParaRPr lang="zh-CN" altLang="en-US" sz="2800" b="1" dirty="0">
              <a:latin typeface="Arial" panose="020B0604020202020204" pitchFamily="34" charset="0"/>
              <a:ea typeface="宋体" panose="02010600030101010101" pitchFamily="2" charset="-122"/>
            </a:endParaRPr>
          </a:p>
        </p:txBody>
      </p:sp>
      <p:sp>
        <p:nvSpPr>
          <p:cNvPr id="57346" name="文本框 66562"/>
          <p:cNvSpPr txBox="1"/>
          <p:nvPr/>
        </p:nvSpPr>
        <p:spPr>
          <a:xfrm>
            <a:off x="611188" y="1557338"/>
            <a:ext cx="3889375" cy="457200"/>
          </a:xfrm>
          <a:prstGeom prst="rect">
            <a:avLst/>
          </a:prstGeom>
          <a:noFill/>
          <a:ln w="9525">
            <a:noFill/>
          </a:ln>
        </p:spPr>
        <p:txBody>
          <a:bodyPr anchor="t">
            <a:spAutoFit/>
          </a:bodyPr>
          <a:p>
            <a:pPr>
              <a:spcBef>
                <a:spcPct val="50000"/>
              </a:spcBef>
            </a:pPr>
            <a:r>
              <a:rPr lang="en-US" altLang="zh-CN" sz="2400" b="1" dirty="0">
                <a:latin typeface="Arial" panose="020B0604020202020204" pitchFamily="34" charset="0"/>
                <a:ea typeface="宋体" panose="02010600030101010101" pitchFamily="2" charset="-122"/>
              </a:rPr>
              <a:t>(A)  </a:t>
            </a:r>
            <a:r>
              <a:rPr lang="zh-CN" altLang="en-US" sz="2400" b="1" dirty="0">
                <a:latin typeface="Arial" panose="020B0604020202020204" pitchFamily="34" charset="0"/>
                <a:ea typeface="宋体" panose="02010600030101010101" pitchFamily="2" charset="-122"/>
              </a:rPr>
              <a:t>明天下雨的可能性较大</a:t>
            </a:r>
            <a:endParaRPr lang="zh-CN" altLang="en-US" sz="2400" b="1" dirty="0">
              <a:latin typeface="Arial" panose="020B0604020202020204" pitchFamily="34" charset="0"/>
              <a:ea typeface="宋体" panose="02010600030101010101" pitchFamily="2" charset="-122"/>
            </a:endParaRPr>
          </a:p>
        </p:txBody>
      </p:sp>
      <p:sp>
        <p:nvSpPr>
          <p:cNvPr id="57347" name="文本框 66563"/>
          <p:cNvSpPr txBox="1"/>
          <p:nvPr/>
        </p:nvSpPr>
        <p:spPr>
          <a:xfrm>
            <a:off x="611188" y="2205038"/>
            <a:ext cx="4321175" cy="457200"/>
          </a:xfrm>
          <a:prstGeom prst="rect">
            <a:avLst/>
          </a:prstGeom>
          <a:noFill/>
          <a:ln w="9525">
            <a:noFill/>
          </a:ln>
        </p:spPr>
        <p:txBody>
          <a:bodyPr anchor="t">
            <a:spAutoFit/>
          </a:bodyPr>
          <a:p>
            <a:pPr>
              <a:spcBef>
                <a:spcPct val="50000"/>
              </a:spcBef>
            </a:pPr>
            <a:r>
              <a:rPr lang="en-US" altLang="zh-CN" sz="2400" b="1" dirty="0">
                <a:latin typeface="Arial" panose="020B0604020202020204" pitchFamily="34" charset="0"/>
                <a:ea typeface="宋体" panose="02010600030101010101" pitchFamily="2" charset="-122"/>
              </a:rPr>
              <a:t>(B)  </a:t>
            </a:r>
            <a:r>
              <a:rPr lang="zh-CN" altLang="en-US" sz="2400" b="1" dirty="0">
                <a:latin typeface="Arial" panose="020B0604020202020204" pitchFamily="34" charset="0"/>
                <a:ea typeface="宋体" panose="02010600030101010101" pitchFamily="2" charset="-122"/>
              </a:rPr>
              <a:t>明天不下雨的可能性较小</a:t>
            </a:r>
            <a:endParaRPr lang="zh-CN" altLang="en-US" sz="2400" b="1" dirty="0">
              <a:latin typeface="Arial" panose="020B0604020202020204" pitchFamily="34" charset="0"/>
              <a:ea typeface="宋体" panose="02010600030101010101" pitchFamily="2" charset="-122"/>
            </a:endParaRPr>
          </a:p>
        </p:txBody>
      </p:sp>
      <p:sp>
        <p:nvSpPr>
          <p:cNvPr id="57348" name="文本框 66564"/>
          <p:cNvSpPr txBox="1"/>
          <p:nvPr/>
        </p:nvSpPr>
        <p:spPr>
          <a:xfrm>
            <a:off x="611188" y="2924175"/>
            <a:ext cx="4105275" cy="457200"/>
          </a:xfrm>
          <a:prstGeom prst="rect">
            <a:avLst/>
          </a:prstGeom>
          <a:noFill/>
          <a:ln w="9525">
            <a:noFill/>
          </a:ln>
        </p:spPr>
        <p:txBody>
          <a:bodyPr anchor="t">
            <a:spAutoFit/>
          </a:bodyPr>
          <a:p>
            <a:pPr>
              <a:spcBef>
                <a:spcPct val="50000"/>
              </a:spcBef>
            </a:pPr>
            <a:r>
              <a:rPr lang="en-US" altLang="zh-CN" sz="2400" b="1" dirty="0">
                <a:latin typeface="Arial" panose="020B0604020202020204" pitchFamily="34" charset="0"/>
                <a:ea typeface="宋体" panose="02010600030101010101" pitchFamily="2" charset="-122"/>
              </a:rPr>
              <a:t>(C)  </a:t>
            </a:r>
            <a:r>
              <a:rPr lang="zh-CN" altLang="en-US" sz="2400" b="1" dirty="0">
                <a:latin typeface="Arial" panose="020B0604020202020204" pitchFamily="34" charset="0"/>
                <a:ea typeface="宋体" panose="02010600030101010101" pitchFamily="2" charset="-122"/>
              </a:rPr>
              <a:t>明天有可能性是晴天</a:t>
            </a:r>
            <a:endParaRPr lang="zh-CN" altLang="en-US" sz="2400" b="1" dirty="0">
              <a:latin typeface="Arial" panose="020B0604020202020204" pitchFamily="34" charset="0"/>
              <a:ea typeface="宋体" panose="02010600030101010101" pitchFamily="2" charset="-122"/>
            </a:endParaRPr>
          </a:p>
        </p:txBody>
      </p:sp>
      <p:sp>
        <p:nvSpPr>
          <p:cNvPr id="57349" name="文本框 66565"/>
          <p:cNvSpPr txBox="1"/>
          <p:nvPr/>
        </p:nvSpPr>
        <p:spPr>
          <a:xfrm>
            <a:off x="684213" y="3573463"/>
            <a:ext cx="4679950" cy="457200"/>
          </a:xfrm>
          <a:prstGeom prst="rect">
            <a:avLst/>
          </a:prstGeom>
          <a:noFill/>
          <a:ln w="9525">
            <a:noFill/>
          </a:ln>
        </p:spPr>
        <p:txBody>
          <a:bodyPr anchor="t">
            <a:spAutoFit/>
          </a:bodyPr>
          <a:p>
            <a:pPr>
              <a:spcBef>
                <a:spcPct val="50000"/>
              </a:spcBef>
            </a:pPr>
            <a:r>
              <a:rPr lang="en-US" altLang="zh-CN" sz="2400" b="1" dirty="0">
                <a:latin typeface="Arial" panose="020B0604020202020204" pitchFamily="34" charset="0"/>
                <a:ea typeface="宋体" panose="02010600030101010101" pitchFamily="2" charset="-122"/>
              </a:rPr>
              <a:t>(D)  </a:t>
            </a:r>
            <a:r>
              <a:rPr lang="zh-CN" altLang="en-US" sz="2400" b="1" dirty="0">
                <a:latin typeface="Arial" panose="020B0604020202020204" pitchFamily="34" charset="0"/>
                <a:ea typeface="宋体" panose="02010600030101010101" pitchFamily="2" charset="-122"/>
              </a:rPr>
              <a:t>明天不可能性是晴天</a:t>
            </a:r>
            <a:endParaRPr lang="zh-CN" altLang="en-US" sz="2400" b="1" dirty="0">
              <a:latin typeface="Arial" panose="020B0604020202020204" pitchFamily="34" charset="0"/>
              <a:ea typeface="宋体" panose="02010600030101010101" pitchFamily="2" charset="-122"/>
            </a:endParaRPr>
          </a:p>
        </p:txBody>
      </p:sp>
      <p:sp>
        <p:nvSpPr>
          <p:cNvPr id="57350" name="文本框 66566"/>
          <p:cNvSpPr txBox="1"/>
          <p:nvPr/>
        </p:nvSpPr>
        <p:spPr>
          <a:xfrm>
            <a:off x="539750" y="4365625"/>
            <a:ext cx="8135938" cy="1431925"/>
          </a:xfrm>
          <a:prstGeom prst="rect">
            <a:avLst/>
          </a:prstGeom>
          <a:noFill/>
          <a:ln w="9525">
            <a:noFill/>
          </a:ln>
        </p:spPr>
        <p:txBody>
          <a:bodyPr anchor="t">
            <a:spAutoFit/>
          </a:bodyPr>
          <a:p>
            <a:pPr>
              <a:spcBef>
                <a:spcPct val="50000"/>
              </a:spcBef>
            </a:pPr>
            <a:r>
              <a:rPr lang="en-US" altLang="zh-CN" sz="3200" b="1" dirty="0">
                <a:latin typeface="Arial" panose="020B0604020202020204" pitchFamily="34" charset="0"/>
                <a:ea typeface="宋体" panose="02010600030101010101" pitchFamily="2" charset="-122"/>
              </a:rPr>
              <a:t>3.</a:t>
            </a:r>
            <a:r>
              <a:rPr lang="zh-CN" altLang="en-US" sz="3200" b="1" dirty="0">
                <a:latin typeface="Arial" panose="020B0604020202020204" pitchFamily="34" charset="0"/>
                <a:ea typeface="宋体" panose="02010600030101010101" pitchFamily="2" charset="-122"/>
              </a:rPr>
              <a:t>有一种麦种，播种一粒种子，发芽的概率是</a:t>
            </a:r>
            <a:r>
              <a:rPr lang="en-US" altLang="zh-CN" sz="2400" b="1" dirty="0">
                <a:latin typeface="Arial" panose="020B0604020202020204" pitchFamily="34" charset="0"/>
                <a:ea typeface="宋体" panose="02010600030101010101" pitchFamily="2" charset="-122"/>
              </a:rPr>
              <a:t>98</a:t>
            </a:r>
            <a:r>
              <a:rPr lang="zh-CN" altLang="en-US" sz="2400" b="1" dirty="0">
                <a:latin typeface="Arial" panose="020B0604020202020204" pitchFamily="34" charset="0"/>
                <a:ea typeface="宋体" panose="02010600030101010101" pitchFamily="2" charset="-122"/>
              </a:rPr>
              <a:t>％，成秧的概率为</a:t>
            </a:r>
            <a:r>
              <a:rPr lang="en-US" altLang="zh-CN" sz="2400" b="1" dirty="0">
                <a:latin typeface="Arial" panose="020B0604020202020204" pitchFamily="34" charset="0"/>
                <a:ea typeface="宋体" panose="02010600030101010101" pitchFamily="2" charset="-122"/>
              </a:rPr>
              <a:t>85</a:t>
            </a:r>
            <a:r>
              <a:rPr lang="zh-CN" altLang="en-US" sz="2400" b="1" dirty="0">
                <a:latin typeface="Arial" panose="020B0604020202020204" pitchFamily="34" charset="0"/>
                <a:ea typeface="宋体" panose="02010600030101010101" pitchFamily="2" charset="-122"/>
              </a:rPr>
              <a:t>％</a:t>
            </a:r>
            <a:r>
              <a:rPr lang="en-US" altLang="zh-CN" sz="2400" b="1" dirty="0">
                <a:latin typeface="Arial" panose="020B0604020202020204" pitchFamily="34" charset="0"/>
                <a:ea typeface="宋体" panose="02010600030101010101" pitchFamily="2" charset="-122"/>
              </a:rPr>
              <a:t>.</a:t>
            </a:r>
            <a:r>
              <a:rPr lang="zh-CN" altLang="en-US" sz="2400" b="1" dirty="0">
                <a:latin typeface="Arial" panose="020B0604020202020204" pitchFamily="34" charset="0"/>
                <a:ea typeface="宋体" panose="02010600030101010101" pitchFamily="2" charset="-122"/>
              </a:rPr>
              <a:t>若要得到</a:t>
            </a:r>
            <a:r>
              <a:rPr lang="en-US" altLang="zh-CN" sz="2400" b="1" dirty="0">
                <a:latin typeface="Arial" panose="020B0604020202020204" pitchFamily="34" charset="0"/>
                <a:ea typeface="宋体" panose="02010600030101010101" pitchFamily="2" charset="-122"/>
              </a:rPr>
              <a:t>10 000</a:t>
            </a:r>
            <a:r>
              <a:rPr lang="zh-CN" altLang="en-US" sz="2400" b="1" dirty="0">
                <a:latin typeface="Arial" panose="020B0604020202020204" pitchFamily="34" charset="0"/>
                <a:ea typeface="宋体" panose="02010600030101010101" pitchFamily="2" charset="-122"/>
              </a:rPr>
              <a:t>株麦苗</a:t>
            </a:r>
            <a:r>
              <a:rPr lang="en-US" altLang="zh-CN" sz="2400" b="1" dirty="0">
                <a:latin typeface="Arial" panose="020B0604020202020204" pitchFamily="34" charset="0"/>
                <a:ea typeface="宋体" panose="02010600030101010101" pitchFamily="2" charset="-122"/>
              </a:rPr>
              <a:t>,</a:t>
            </a:r>
            <a:r>
              <a:rPr lang="zh-CN" altLang="en-US" sz="2400" b="1" dirty="0">
                <a:latin typeface="Arial" panose="020B0604020202020204" pitchFamily="34" charset="0"/>
                <a:ea typeface="宋体" panose="02010600030101010101" pitchFamily="2" charset="-122"/>
              </a:rPr>
              <a:t>则需要</a:t>
            </a:r>
            <a:r>
              <a:rPr lang="zh-CN" altLang="en-US" sz="2400" b="1" u="sng" dirty="0">
                <a:latin typeface="Arial" panose="020B0604020202020204" pitchFamily="34" charset="0"/>
                <a:ea typeface="宋体" panose="02010600030101010101" pitchFamily="2" charset="-122"/>
              </a:rPr>
              <a:t>             </a:t>
            </a:r>
            <a:r>
              <a:rPr lang="zh-CN" altLang="en-US" sz="2400" b="1" dirty="0">
                <a:latin typeface="Arial" panose="020B0604020202020204" pitchFamily="34" charset="0"/>
                <a:ea typeface="宋体" panose="02010600030101010101" pitchFamily="2" charset="-122"/>
              </a:rPr>
              <a:t>粒麦种</a:t>
            </a:r>
            <a:r>
              <a:rPr lang="en-US" altLang="zh-CN" sz="2400" b="1" dirty="0">
                <a:latin typeface="Arial" panose="020B0604020202020204" pitchFamily="34" charset="0"/>
                <a:ea typeface="宋体" panose="02010600030101010101" pitchFamily="2" charset="-122"/>
              </a:rPr>
              <a:t>.(</a:t>
            </a:r>
            <a:r>
              <a:rPr lang="zh-CN" altLang="en-US" sz="2400" b="1" dirty="0">
                <a:latin typeface="Arial" panose="020B0604020202020204" pitchFamily="34" charset="0"/>
                <a:ea typeface="宋体" panose="02010600030101010101" pitchFamily="2" charset="-122"/>
              </a:rPr>
              <a:t>精确到</a:t>
            </a:r>
            <a:r>
              <a:rPr lang="en-US" altLang="zh-CN" sz="2400" b="1" dirty="0">
                <a:latin typeface="Arial" panose="020B0604020202020204" pitchFamily="34" charset="0"/>
                <a:ea typeface="宋体" panose="02010600030101010101" pitchFamily="2" charset="-122"/>
              </a:rPr>
              <a:t>1</a:t>
            </a:r>
            <a:r>
              <a:rPr lang="zh-CN" altLang="en-US" sz="2400" b="1" dirty="0">
                <a:latin typeface="Arial" panose="020B0604020202020204" pitchFamily="34" charset="0"/>
                <a:ea typeface="宋体" panose="02010600030101010101" pitchFamily="2" charset="-122"/>
              </a:rPr>
              <a:t>粒</a:t>
            </a:r>
            <a:r>
              <a:rPr lang="en-US" altLang="zh-CN" sz="2400" b="1">
                <a:latin typeface="Arial" panose="020B0604020202020204" pitchFamily="34" charset="0"/>
                <a:ea typeface="宋体" panose="02010600030101010101" pitchFamily="2" charset="-122"/>
              </a:rPr>
              <a:t>)</a:t>
            </a:r>
            <a:endParaRPr lang="en-US" altLang="zh-CN" sz="2400" b="1">
              <a:latin typeface="Arial" panose="020B0604020202020204" pitchFamily="34" charset="0"/>
              <a:ea typeface="宋体" panose="02010600030101010101" pitchFamily="2" charset="-122"/>
            </a:endParaRP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8369" name="文本框 67585"/>
          <p:cNvSpPr txBox="1"/>
          <p:nvPr/>
        </p:nvSpPr>
        <p:spPr>
          <a:xfrm>
            <a:off x="395288" y="620713"/>
            <a:ext cx="7848600" cy="366712"/>
          </a:xfrm>
          <a:prstGeom prst="rect">
            <a:avLst/>
          </a:prstGeom>
          <a:noFill/>
          <a:ln w="9525">
            <a:noFill/>
          </a:ln>
        </p:spPr>
        <p:txBody>
          <a:bodyPr anchor="t">
            <a:spAutoFit/>
          </a:bodyPr>
          <a:p>
            <a:pPr>
              <a:spcBef>
                <a:spcPct val="50000"/>
              </a:spcBef>
            </a:pPr>
            <a:endParaRPr dirty="0">
              <a:latin typeface="Arial" panose="020B0604020202020204" pitchFamily="34" charset="0"/>
              <a:ea typeface="宋体" panose="02010600030101010101" pitchFamily="2" charset="-122"/>
            </a:endParaRPr>
          </a:p>
        </p:txBody>
      </p:sp>
      <p:sp>
        <p:nvSpPr>
          <p:cNvPr id="58370" name="文本框 67586"/>
          <p:cNvSpPr txBox="1"/>
          <p:nvPr/>
        </p:nvSpPr>
        <p:spPr>
          <a:xfrm>
            <a:off x="395288" y="476250"/>
            <a:ext cx="8353425" cy="519113"/>
          </a:xfrm>
          <a:prstGeom prst="rect">
            <a:avLst/>
          </a:prstGeom>
          <a:noFill/>
          <a:ln w="9525">
            <a:noFill/>
          </a:ln>
        </p:spPr>
        <p:txBody>
          <a:bodyPr anchor="t">
            <a:spAutoFit/>
          </a:bodyPr>
          <a:p>
            <a:pPr>
              <a:spcBef>
                <a:spcPct val="50000"/>
              </a:spcBef>
            </a:pPr>
            <a:r>
              <a:rPr lang="en-US" altLang="zh-CN" sz="2800" b="1" dirty="0">
                <a:latin typeface="Arial" panose="020B0604020202020204" pitchFamily="34" charset="0"/>
                <a:ea typeface="宋体" panose="02010600030101010101" pitchFamily="2" charset="-122"/>
              </a:rPr>
              <a:t>4.</a:t>
            </a:r>
            <a:r>
              <a:rPr lang="zh-CN" altLang="en-US" sz="2800" b="1" dirty="0">
                <a:latin typeface="Arial" panose="020B0604020202020204" pitchFamily="34" charset="0"/>
                <a:ea typeface="宋体" panose="02010600030101010101" pitchFamily="2" charset="-122"/>
              </a:rPr>
              <a:t>对某服装厂的成品西装进行抽查</a:t>
            </a:r>
            <a:r>
              <a:rPr lang="en-US" altLang="zh-CN" sz="2800" b="1" dirty="0">
                <a:latin typeface="Arial" panose="020B0604020202020204" pitchFamily="34" charset="0"/>
                <a:ea typeface="宋体" panose="02010600030101010101" pitchFamily="2" charset="-122"/>
              </a:rPr>
              <a:t>,</a:t>
            </a:r>
            <a:r>
              <a:rPr lang="zh-CN" altLang="en-US" sz="2800" b="1" dirty="0">
                <a:latin typeface="Arial" panose="020B0604020202020204" pitchFamily="34" charset="0"/>
                <a:ea typeface="宋体" panose="02010600030101010101" pitchFamily="2" charset="-122"/>
              </a:rPr>
              <a:t>结果如下表</a:t>
            </a:r>
            <a:r>
              <a:rPr lang="en-US" altLang="zh-CN" sz="2800" b="1">
                <a:latin typeface="Arial" panose="020B0604020202020204" pitchFamily="34" charset="0"/>
                <a:ea typeface="宋体" panose="02010600030101010101" pitchFamily="2" charset="-122"/>
              </a:rPr>
              <a:t>:</a:t>
            </a:r>
            <a:endParaRPr lang="en-US" altLang="zh-CN" sz="2800" b="1">
              <a:latin typeface="Arial" panose="020B0604020202020204" pitchFamily="34" charset="0"/>
              <a:ea typeface="宋体" panose="02010600030101010101" pitchFamily="2" charset="-122"/>
            </a:endParaRPr>
          </a:p>
        </p:txBody>
      </p:sp>
      <p:graphicFrame>
        <p:nvGraphicFramePr>
          <p:cNvPr id="67588" name="表格 67587"/>
          <p:cNvGraphicFramePr/>
          <p:nvPr/>
        </p:nvGraphicFramePr>
        <p:xfrm>
          <a:off x="1524000" y="1397000"/>
          <a:ext cx="6096000" cy="1758950"/>
        </p:xfrm>
        <a:graphic>
          <a:graphicData uri="http://schemas.openxmlformats.org/drawingml/2006/table">
            <a:tbl>
              <a:tblPr/>
              <a:tblGrid>
                <a:gridCol w="1016000"/>
                <a:gridCol w="1016000"/>
                <a:gridCol w="1016000"/>
                <a:gridCol w="1016000"/>
                <a:gridCol w="1016000"/>
                <a:gridCol w="1016000"/>
              </a:tblGrid>
              <a:tr h="663575">
                <a:tc gridSpan="2">
                  <a:txBody>
                    <a:bodyPr/>
                    <a:lstStyle>
                      <a:lvl1pPr marL="342900" lvl="0" indent="-342900" algn="l" defTabSz="914400" eaLnBrk="1" fontAlgn="base" latinLnBrk="0" hangingPunct="1">
                        <a:lnSpc>
                          <a:spcPct val="100000"/>
                        </a:lnSpc>
                        <a:spcBef>
                          <a:spcPct val="20000"/>
                        </a:spcBef>
                        <a:spcAft>
                          <a:spcPct val="0"/>
                        </a:spcAft>
                        <a:buChar char="•"/>
                        <a:defRPr sz="2800" b="0" i="0" u="none" kern="1200" baseline="0">
                          <a:solidFill>
                            <a:schemeClr val="tx1"/>
                          </a:solidFill>
                          <a:latin typeface="Arial" panose="020B0604020202020204" pitchFamily="34" charset="0"/>
                          <a:ea typeface="宋体" panose="02010600030101010101" pitchFamily="2" charset="-122"/>
                        </a:defRPr>
                      </a:lvl1pPr>
                      <a:lvl2pPr marL="742950" lvl="1" indent="-285750">
                        <a:defRPr sz="2400" kern="1200"/>
                      </a:lvl2pPr>
                      <a:lvl3pPr marL="1143000" lvl="2" indent="-228600">
                        <a:defRPr sz="2000" kern="1200"/>
                      </a:lvl3pPr>
                      <a:lvl4pPr marL="1600200" lvl="3" indent="-228600">
                        <a:defRPr sz="1800" kern="1200"/>
                      </a:lvl4pPr>
                      <a:lvl5pPr marL="2057400" lvl="4" indent="-228600">
                        <a:defRPr sz="1800" kern="1200"/>
                      </a:lvl5pPr>
                    </a:lstStyle>
                    <a:p>
                      <a:pPr marL="0" lvl="0" indent="0">
                        <a:buNone/>
                      </a:pPr>
                      <a:r>
                        <a:rPr lang="zh-CN" altLang="en-US" b="1" dirty="0"/>
                        <a:t>抽检件数</a:t>
                      </a:r>
                      <a:endParaRPr lang="zh-CN" altLang="en-US" b="1" dirty="0"/>
                    </a:p>
                  </a:txBody>
                  <a:tcPr>
                    <a:lnL w="28575"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28575"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noFill/>
                  </a:tcPr>
                </a:tc>
                <a:tc hMerge="1">
                  <a:tcPr>
                    <a:lnR w="12700" cap="flat" cmpd="sng">
                      <a:solidFill>
                        <a:schemeClr val="tx1"/>
                      </a:solidFill>
                      <a:prstDash val="solid"/>
                      <a:headEnd type="none" w="med" len="med"/>
                      <a:tailEnd type="none" w="med" len="med"/>
                    </a:lnR>
                    <a:lnT w="28575"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tcPr>
                </a:tc>
                <a:tc>
                  <a:txBody>
                    <a:bodyPr/>
                    <a:lstStyle>
                      <a:lvl1pPr marL="342900" lvl="0" indent="-342900" algn="l" defTabSz="914400" eaLnBrk="1" fontAlgn="base" latinLnBrk="0" hangingPunct="1">
                        <a:lnSpc>
                          <a:spcPct val="100000"/>
                        </a:lnSpc>
                        <a:spcBef>
                          <a:spcPct val="20000"/>
                        </a:spcBef>
                        <a:spcAft>
                          <a:spcPct val="0"/>
                        </a:spcAft>
                        <a:buChar char="•"/>
                        <a:defRPr sz="2800" b="0" i="0" u="none" kern="1200" baseline="0">
                          <a:solidFill>
                            <a:schemeClr val="tx1"/>
                          </a:solidFill>
                          <a:latin typeface="Arial" panose="020B0604020202020204" pitchFamily="34" charset="0"/>
                          <a:ea typeface="宋体" panose="02010600030101010101" pitchFamily="2" charset="-122"/>
                        </a:defRPr>
                      </a:lvl1pPr>
                      <a:lvl2pPr marL="742950" lvl="1" indent="-285750">
                        <a:defRPr sz="2400" kern="1200"/>
                      </a:lvl2pPr>
                      <a:lvl3pPr marL="1143000" lvl="2" indent="-228600">
                        <a:defRPr sz="2000" kern="1200"/>
                      </a:lvl3pPr>
                      <a:lvl4pPr marL="1600200" lvl="3" indent="-228600">
                        <a:defRPr sz="1800" kern="1200"/>
                      </a:lvl4pPr>
                      <a:lvl5pPr marL="2057400" lvl="4" indent="-228600">
                        <a:defRPr sz="1800" kern="1200"/>
                      </a:lvl5pPr>
                    </a:lstStyle>
                    <a:p>
                      <a:pPr marL="0" lvl="0" indent="0">
                        <a:buNone/>
                      </a:pPr>
                      <a:r>
                        <a:rPr lang="en-US" altLang="zh-CN" b="1"/>
                        <a:t>100</a:t>
                      </a:r>
                      <a:endParaRPr lang="zh-CN" altLang="en-US" b="1"/>
                    </a:p>
                  </a:txBody>
                  <a:tcP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28575"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noFill/>
                  </a:tcPr>
                </a:tc>
                <a:tc>
                  <a:txBody>
                    <a:bodyPr/>
                    <a:lstStyle>
                      <a:lvl1pPr marL="342900" lvl="0" indent="-342900" algn="l" defTabSz="914400" eaLnBrk="1" fontAlgn="base" latinLnBrk="0" hangingPunct="1">
                        <a:lnSpc>
                          <a:spcPct val="100000"/>
                        </a:lnSpc>
                        <a:spcBef>
                          <a:spcPct val="20000"/>
                        </a:spcBef>
                        <a:spcAft>
                          <a:spcPct val="0"/>
                        </a:spcAft>
                        <a:buChar char="•"/>
                        <a:defRPr sz="2800" b="0" i="0" u="none" kern="1200" baseline="0">
                          <a:solidFill>
                            <a:schemeClr val="tx1"/>
                          </a:solidFill>
                          <a:latin typeface="Arial" panose="020B0604020202020204" pitchFamily="34" charset="0"/>
                          <a:ea typeface="宋体" panose="02010600030101010101" pitchFamily="2" charset="-122"/>
                        </a:defRPr>
                      </a:lvl1pPr>
                      <a:lvl2pPr marL="742950" lvl="1" indent="-285750">
                        <a:defRPr sz="2400" kern="1200"/>
                      </a:lvl2pPr>
                      <a:lvl3pPr marL="1143000" lvl="2" indent="-228600">
                        <a:defRPr sz="2000" kern="1200"/>
                      </a:lvl3pPr>
                      <a:lvl4pPr marL="1600200" lvl="3" indent="-228600">
                        <a:defRPr sz="1800" kern="1200"/>
                      </a:lvl4pPr>
                      <a:lvl5pPr marL="2057400" lvl="4" indent="-228600">
                        <a:defRPr sz="1800" kern="1200"/>
                      </a:lvl5pPr>
                    </a:lstStyle>
                    <a:p>
                      <a:pPr marL="0" lvl="0" indent="0">
                        <a:buNone/>
                      </a:pPr>
                      <a:r>
                        <a:rPr lang="en-US" altLang="zh-CN" b="1"/>
                        <a:t>200</a:t>
                      </a:r>
                      <a:endParaRPr lang="zh-CN" altLang="en-US" b="1"/>
                    </a:p>
                  </a:txBody>
                  <a:tcP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28575"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noFill/>
                  </a:tcPr>
                </a:tc>
                <a:tc>
                  <a:txBody>
                    <a:bodyPr/>
                    <a:lstStyle>
                      <a:lvl1pPr marL="342900" lvl="0" indent="-342900" algn="l" defTabSz="914400" eaLnBrk="1" fontAlgn="base" latinLnBrk="0" hangingPunct="1">
                        <a:lnSpc>
                          <a:spcPct val="100000"/>
                        </a:lnSpc>
                        <a:spcBef>
                          <a:spcPct val="20000"/>
                        </a:spcBef>
                        <a:spcAft>
                          <a:spcPct val="0"/>
                        </a:spcAft>
                        <a:buChar char="•"/>
                        <a:defRPr sz="2800" b="0" i="0" u="none" kern="1200" baseline="0">
                          <a:solidFill>
                            <a:schemeClr val="tx1"/>
                          </a:solidFill>
                          <a:latin typeface="Arial" panose="020B0604020202020204" pitchFamily="34" charset="0"/>
                          <a:ea typeface="宋体" panose="02010600030101010101" pitchFamily="2" charset="-122"/>
                        </a:defRPr>
                      </a:lvl1pPr>
                      <a:lvl2pPr marL="742950" lvl="1" indent="-285750">
                        <a:defRPr sz="2400" kern="1200"/>
                      </a:lvl2pPr>
                      <a:lvl3pPr marL="1143000" lvl="2" indent="-228600">
                        <a:defRPr sz="2000" kern="1200"/>
                      </a:lvl3pPr>
                      <a:lvl4pPr marL="1600200" lvl="3" indent="-228600">
                        <a:defRPr sz="1800" kern="1200"/>
                      </a:lvl4pPr>
                      <a:lvl5pPr marL="2057400" lvl="4" indent="-228600">
                        <a:defRPr sz="1800" kern="1200"/>
                      </a:lvl5pPr>
                    </a:lstStyle>
                    <a:p>
                      <a:pPr marL="0" lvl="0" indent="0">
                        <a:buNone/>
                      </a:pPr>
                      <a:r>
                        <a:rPr lang="en-US" altLang="zh-CN"/>
                        <a:t>300</a:t>
                      </a:r>
                      <a:endParaRPr lang="zh-CN" altLang="en-US"/>
                    </a:p>
                  </a:txBody>
                  <a:tcP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28575"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noFill/>
                  </a:tcPr>
                </a:tc>
                <a:tc>
                  <a:txBody>
                    <a:bodyPr/>
                    <a:lstStyle>
                      <a:lvl1pPr marL="342900" lvl="0" indent="-342900" algn="l" defTabSz="914400" eaLnBrk="1" fontAlgn="base" latinLnBrk="0" hangingPunct="1">
                        <a:lnSpc>
                          <a:spcPct val="100000"/>
                        </a:lnSpc>
                        <a:spcBef>
                          <a:spcPct val="20000"/>
                        </a:spcBef>
                        <a:spcAft>
                          <a:spcPct val="0"/>
                        </a:spcAft>
                        <a:buChar char="•"/>
                        <a:defRPr sz="2800" b="0" i="0" u="none" kern="1200" baseline="0">
                          <a:solidFill>
                            <a:schemeClr val="tx1"/>
                          </a:solidFill>
                          <a:latin typeface="Arial" panose="020B0604020202020204" pitchFamily="34" charset="0"/>
                          <a:ea typeface="宋体" panose="02010600030101010101" pitchFamily="2" charset="-122"/>
                        </a:defRPr>
                      </a:lvl1pPr>
                      <a:lvl2pPr marL="742950" lvl="1" indent="-285750">
                        <a:defRPr sz="2400" kern="1200"/>
                      </a:lvl2pPr>
                      <a:lvl3pPr marL="1143000" lvl="2" indent="-228600">
                        <a:defRPr sz="2000" kern="1200"/>
                      </a:lvl3pPr>
                      <a:lvl4pPr marL="1600200" lvl="3" indent="-228600">
                        <a:defRPr sz="1800" kern="1200"/>
                      </a:lvl4pPr>
                      <a:lvl5pPr marL="2057400" lvl="4" indent="-228600">
                        <a:defRPr sz="1800" kern="1200"/>
                      </a:lvl5pPr>
                    </a:lstStyle>
                    <a:p>
                      <a:pPr marL="0" lvl="0" indent="0">
                        <a:buNone/>
                      </a:pPr>
                      <a:r>
                        <a:rPr lang="en-US" altLang="zh-CN"/>
                        <a:t>400</a:t>
                      </a:r>
                      <a:endParaRPr lang="zh-CN" altLang="en-US"/>
                    </a:p>
                  </a:txBody>
                  <a:tcPr>
                    <a:lnL w="12700" cap="flat" cmpd="sng">
                      <a:solidFill>
                        <a:schemeClr val="tx1"/>
                      </a:solidFill>
                      <a:prstDash val="solid"/>
                      <a:headEnd type="none" w="med" len="med"/>
                      <a:tailEnd type="none" w="med" len="med"/>
                    </a:lnL>
                    <a:lnR w="28575" cap="flat" cmpd="sng">
                      <a:solidFill>
                        <a:schemeClr val="tx1"/>
                      </a:solidFill>
                      <a:prstDash val="solid"/>
                      <a:headEnd type="none" w="med" len="med"/>
                      <a:tailEnd type="none" w="med" len="med"/>
                    </a:lnR>
                    <a:lnT w="28575"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noFill/>
                  </a:tcPr>
                </a:tc>
              </a:tr>
              <a:tr h="576263">
                <a:tc rowSpan="2">
                  <a:txBody>
                    <a:bodyPr/>
                    <a:lstStyle>
                      <a:lvl1pPr marL="342900" lvl="0" indent="-342900" algn="l" defTabSz="914400" eaLnBrk="1" fontAlgn="base" latinLnBrk="0" hangingPunct="1">
                        <a:lnSpc>
                          <a:spcPct val="100000"/>
                        </a:lnSpc>
                        <a:spcBef>
                          <a:spcPct val="20000"/>
                        </a:spcBef>
                        <a:spcAft>
                          <a:spcPct val="0"/>
                        </a:spcAft>
                        <a:buChar char="•"/>
                        <a:defRPr sz="2800" b="0" i="0" u="none" kern="1200" baseline="0">
                          <a:solidFill>
                            <a:schemeClr val="tx1"/>
                          </a:solidFill>
                          <a:latin typeface="Arial" panose="020B0604020202020204" pitchFamily="34" charset="0"/>
                          <a:ea typeface="宋体" panose="02010600030101010101" pitchFamily="2" charset="-122"/>
                        </a:defRPr>
                      </a:lvl1pPr>
                      <a:lvl2pPr marL="742950" lvl="1" indent="-285750">
                        <a:defRPr sz="2400" kern="1200"/>
                      </a:lvl2pPr>
                      <a:lvl3pPr marL="1143000" lvl="2" indent="-228600">
                        <a:defRPr sz="2000" kern="1200"/>
                      </a:lvl3pPr>
                      <a:lvl4pPr marL="1600200" lvl="3" indent="-228600">
                        <a:defRPr sz="1800" kern="1200"/>
                      </a:lvl4pPr>
                      <a:lvl5pPr marL="2057400" lvl="4" indent="-228600">
                        <a:defRPr sz="1800" kern="1200"/>
                      </a:lvl5pPr>
                    </a:lstStyle>
                    <a:p>
                      <a:pPr marL="0" lvl="0" indent="0">
                        <a:buNone/>
                      </a:pPr>
                      <a:r>
                        <a:rPr lang="zh-CN" altLang="en-US" b="1" dirty="0"/>
                        <a:t>正品</a:t>
                      </a:r>
                      <a:endParaRPr lang="zh-CN" altLang="en-US" b="1" dirty="0"/>
                    </a:p>
                  </a:txBody>
                  <a:tcPr>
                    <a:lnL w="28575"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28575" cap="flat" cmpd="sng">
                      <a:solidFill>
                        <a:schemeClr val="tx1"/>
                      </a:solidFill>
                      <a:prstDash val="solid"/>
                      <a:headEnd type="none" w="med" len="med"/>
                      <a:tailEnd type="none" w="med" len="med"/>
                    </a:lnB>
                    <a:lnTlToBr>
                      <a:noFill/>
                    </a:lnTlToBr>
                    <a:lnBlToTr>
                      <a:noFill/>
                    </a:lnBlToTr>
                    <a:noFill/>
                  </a:tcPr>
                </a:tc>
                <a:tc>
                  <a:txBody>
                    <a:bodyPr/>
                    <a:lstStyle>
                      <a:lvl1pPr marL="342900" lvl="0" indent="-342900" algn="l" defTabSz="914400" eaLnBrk="1" fontAlgn="base" latinLnBrk="0" hangingPunct="1">
                        <a:lnSpc>
                          <a:spcPct val="100000"/>
                        </a:lnSpc>
                        <a:spcBef>
                          <a:spcPct val="20000"/>
                        </a:spcBef>
                        <a:spcAft>
                          <a:spcPct val="0"/>
                        </a:spcAft>
                        <a:buChar char="•"/>
                        <a:defRPr sz="2800" b="0" i="0" u="none" kern="1200" baseline="0">
                          <a:solidFill>
                            <a:schemeClr val="tx1"/>
                          </a:solidFill>
                          <a:latin typeface="Arial" panose="020B0604020202020204" pitchFamily="34" charset="0"/>
                          <a:ea typeface="宋体" panose="02010600030101010101" pitchFamily="2" charset="-122"/>
                        </a:defRPr>
                      </a:lvl1pPr>
                      <a:lvl2pPr marL="742950" lvl="1" indent="-285750">
                        <a:defRPr sz="2400" kern="1200"/>
                      </a:lvl2pPr>
                      <a:lvl3pPr marL="1143000" lvl="2" indent="-228600">
                        <a:defRPr sz="2000" kern="1200"/>
                      </a:lvl3pPr>
                      <a:lvl4pPr marL="1600200" lvl="3" indent="-228600">
                        <a:defRPr sz="1800" kern="1200"/>
                      </a:lvl4pPr>
                      <a:lvl5pPr marL="2057400" lvl="4" indent="-228600">
                        <a:defRPr sz="1800" kern="1200"/>
                      </a:lvl5pPr>
                    </a:lstStyle>
                    <a:p>
                      <a:pPr marL="0" lvl="0" indent="0">
                        <a:buNone/>
                      </a:pPr>
                      <a:r>
                        <a:rPr lang="zh-CN" altLang="en-US" b="1" dirty="0"/>
                        <a:t>频数</a:t>
                      </a:r>
                      <a:endParaRPr lang="zh-CN" altLang="en-US" b="1" dirty="0"/>
                    </a:p>
                  </a:txBody>
                  <a:tcP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noFill/>
                  </a:tcPr>
                </a:tc>
                <a:tc>
                  <a:txBody>
                    <a:bodyPr/>
                    <a:lstStyle>
                      <a:lvl1pPr marL="342900" lvl="0" indent="-342900" algn="l" defTabSz="914400" eaLnBrk="1" fontAlgn="base" latinLnBrk="0" hangingPunct="1">
                        <a:lnSpc>
                          <a:spcPct val="100000"/>
                        </a:lnSpc>
                        <a:spcBef>
                          <a:spcPct val="20000"/>
                        </a:spcBef>
                        <a:spcAft>
                          <a:spcPct val="0"/>
                        </a:spcAft>
                        <a:buChar char="•"/>
                        <a:defRPr sz="2800" b="0" i="0" u="none" kern="1200" baseline="0">
                          <a:solidFill>
                            <a:schemeClr val="tx1"/>
                          </a:solidFill>
                          <a:latin typeface="Arial" panose="020B0604020202020204" pitchFamily="34" charset="0"/>
                          <a:ea typeface="宋体" panose="02010600030101010101" pitchFamily="2" charset="-122"/>
                        </a:defRPr>
                      </a:lvl1pPr>
                      <a:lvl2pPr marL="742950" lvl="1" indent="-285750">
                        <a:defRPr sz="2400" kern="1200"/>
                      </a:lvl2pPr>
                      <a:lvl3pPr marL="1143000" lvl="2" indent="-228600">
                        <a:defRPr sz="2000" kern="1200"/>
                      </a:lvl3pPr>
                      <a:lvl4pPr marL="1600200" lvl="3" indent="-228600">
                        <a:defRPr sz="1800" kern="1200"/>
                      </a:lvl4pPr>
                      <a:lvl5pPr marL="2057400" lvl="4" indent="-228600">
                        <a:defRPr sz="1800" kern="1200"/>
                      </a:lvl5pPr>
                    </a:lstStyle>
                    <a:p>
                      <a:pPr marL="0" lvl="0" indent="0">
                        <a:buNone/>
                      </a:pPr>
                      <a:r>
                        <a:rPr lang="en-US" altLang="zh-CN" b="1"/>
                        <a:t>97</a:t>
                      </a:r>
                      <a:endParaRPr lang="zh-CN" altLang="en-US" b="1"/>
                    </a:p>
                  </a:txBody>
                  <a:tcP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noFill/>
                  </a:tcPr>
                </a:tc>
                <a:tc>
                  <a:txBody>
                    <a:bodyPr/>
                    <a:lstStyle>
                      <a:lvl1pPr marL="342900" lvl="0" indent="-342900" algn="l" defTabSz="914400" eaLnBrk="1" fontAlgn="base" latinLnBrk="0" hangingPunct="1">
                        <a:lnSpc>
                          <a:spcPct val="100000"/>
                        </a:lnSpc>
                        <a:spcBef>
                          <a:spcPct val="20000"/>
                        </a:spcBef>
                        <a:spcAft>
                          <a:spcPct val="0"/>
                        </a:spcAft>
                        <a:buChar char="•"/>
                        <a:defRPr sz="2800" b="0" i="0" u="none" kern="1200" baseline="0">
                          <a:solidFill>
                            <a:schemeClr val="tx1"/>
                          </a:solidFill>
                          <a:latin typeface="Arial" panose="020B0604020202020204" pitchFamily="34" charset="0"/>
                          <a:ea typeface="宋体" panose="02010600030101010101" pitchFamily="2" charset="-122"/>
                        </a:defRPr>
                      </a:lvl1pPr>
                      <a:lvl2pPr marL="742950" lvl="1" indent="-285750">
                        <a:defRPr sz="2400" kern="1200"/>
                      </a:lvl2pPr>
                      <a:lvl3pPr marL="1143000" lvl="2" indent="-228600">
                        <a:defRPr sz="2000" kern="1200"/>
                      </a:lvl3pPr>
                      <a:lvl4pPr marL="1600200" lvl="3" indent="-228600">
                        <a:defRPr sz="1800" kern="1200"/>
                      </a:lvl4pPr>
                      <a:lvl5pPr marL="2057400" lvl="4" indent="-228600">
                        <a:defRPr sz="1800" kern="1200"/>
                      </a:lvl5pPr>
                    </a:lstStyle>
                    <a:p>
                      <a:pPr marL="0" lvl="0" indent="0">
                        <a:buNone/>
                      </a:pPr>
                      <a:r>
                        <a:rPr lang="en-US" altLang="zh-CN" b="1"/>
                        <a:t>198</a:t>
                      </a:r>
                      <a:endParaRPr lang="zh-CN" altLang="en-US" b="1"/>
                    </a:p>
                  </a:txBody>
                  <a:tcP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noFill/>
                  </a:tcPr>
                </a:tc>
                <a:tc>
                  <a:txBody>
                    <a:bodyPr/>
                    <a:lstStyle>
                      <a:lvl1pPr marL="342900" lvl="0" indent="-342900" algn="l" defTabSz="914400" eaLnBrk="1" fontAlgn="base" latinLnBrk="0" hangingPunct="1">
                        <a:lnSpc>
                          <a:spcPct val="100000"/>
                        </a:lnSpc>
                        <a:spcBef>
                          <a:spcPct val="20000"/>
                        </a:spcBef>
                        <a:spcAft>
                          <a:spcPct val="0"/>
                        </a:spcAft>
                        <a:buChar char="•"/>
                        <a:defRPr sz="2800" b="0" i="0" u="none" kern="1200" baseline="0">
                          <a:solidFill>
                            <a:schemeClr val="tx1"/>
                          </a:solidFill>
                          <a:latin typeface="Arial" panose="020B0604020202020204" pitchFamily="34" charset="0"/>
                          <a:ea typeface="宋体" panose="02010600030101010101" pitchFamily="2" charset="-122"/>
                        </a:defRPr>
                      </a:lvl1pPr>
                      <a:lvl2pPr marL="742950" lvl="1" indent="-285750">
                        <a:defRPr sz="2400" kern="1200"/>
                      </a:lvl2pPr>
                      <a:lvl3pPr marL="1143000" lvl="2" indent="-228600">
                        <a:defRPr sz="2000" kern="1200"/>
                      </a:lvl3pPr>
                      <a:lvl4pPr marL="1600200" lvl="3" indent="-228600">
                        <a:defRPr sz="1800" kern="1200"/>
                      </a:lvl4pPr>
                      <a:lvl5pPr marL="2057400" lvl="4" indent="-228600">
                        <a:defRPr sz="1800" kern="1200"/>
                      </a:lvl5pPr>
                    </a:lstStyle>
                    <a:p>
                      <a:pPr marL="0" lvl="0" indent="0">
                        <a:buNone/>
                      </a:pPr>
                      <a:r>
                        <a:rPr lang="en-US" altLang="zh-CN"/>
                        <a:t>294</a:t>
                      </a:r>
                      <a:endParaRPr lang="zh-CN" altLang="en-US"/>
                    </a:p>
                  </a:txBody>
                  <a:tcP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noFill/>
                  </a:tcPr>
                </a:tc>
                <a:tc>
                  <a:txBody>
                    <a:bodyPr/>
                    <a:lstStyle>
                      <a:lvl1pPr marL="342900" lvl="0" indent="-342900" algn="l" defTabSz="914400" eaLnBrk="1" fontAlgn="base" latinLnBrk="0" hangingPunct="1">
                        <a:lnSpc>
                          <a:spcPct val="100000"/>
                        </a:lnSpc>
                        <a:spcBef>
                          <a:spcPct val="20000"/>
                        </a:spcBef>
                        <a:spcAft>
                          <a:spcPct val="0"/>
                        </a:spcAft>
                        <a:buChar char="•"/>
                        <a:defRPr sz="2800" b="0" i="0" u="none" kern="1200" baseline="0">
                          <a:solidFill>
                            <a:schemeClr val="tx1"/>
                          </a:solidFill>
                          <a:latin typeface="Arial" panose="020B0604020202020204" pitchFamily="34" charset="0"/>
                          <a:ea typeface="宋体" panose="02010600030101010101" pitchFamily="2" charset="-122"/>
                        </a:defRPr>
                      </a:lvl1pPr>
                      <a:lvl2pPr marL="742950" lvl="1" indent="-285750">
                        <a:defRPr sz="2400" kern="1200"/>
                      </a:lvl2pPr>
                      <a:lvl3pPr marL="1143000" lvl="2" indent="-228600">
                        <a:defRPr sz="2000" kern="1200"/>
                      </a:lvl3pPr>
                      <a:lvl4pPr marL="1600200" lvl="3" indent="-228600">
                        <a:defRPr sz="1800" kern="1200"/>
                      </a:lvl4pPr>
                      <a:lvl5pPr marL="2057400" lvl="4" indent="-228600">
                        <a:defRPr sz="1800" kern="1200"/>
                      </a:lvl5pPr>
                    </a:lstStyle>
                    <a:p>
                      <a:pPr marL="0" lvl="0" indent="0">
                        <a:buNone/>
                      </a:pPr>
                      <a:r>
                        <a:rPr lang="en-US" altLang="zh-CN"/>
                        <a:t>392</a:t>
                      </a:r>
                      <a:endParaRPr lang="zh-CN" altLang="en-US"/>
                    </a:p>
                  </a:txBody>
                  <a:tcPr>
                    <a:lnL w="12700" cap="flat" cmpd="sng">
                      <a:solidFill>
                        <a:schemeClr val="tx1"/>
                      </a:solidFill>
                      <a:prstDash val="solid"/>
                      <a:headEnd type="none" w="med" len="med"/>
                      <a:tailEnd type="none" w="med" len="med"/>
                    </a:lnL>
                    <a:lnR w="28575"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noFill/>
                  </a:tcPr>
                </a:tc>
              </a:tr>
              <a:tr h="517525">
                <a:tc vMerge="1">
                  <a:tcPr>
                    <a:lnL w="28575"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B w="28575" cap="flat" cmpd="sng">
                      <a:solidFill>
                        <a:schemeClr val="tx1"/>
                      </a:solidFill>
                      <a:prstDash val="solid"/>
                      <a:headEnd type="none" w="med" len="med"/>
                      <a:tailEnd type="none" w="med" len="med"/>
                    </a:lnB>
                  </a:tcPr>
                </a:tc>
                <a:tc>
                  <a:txBody>
                    <a:bodyPr/>
                    <a:lstStyle>
                      <a:lvl1pPr marL="342900" lvl="0" indent="-342900" algn="l" defTabSz="914400" eaLnBrk="1" fontAlgn="base" latinLnBrk="0" hangingPunct="1">
                        <a:lnSpc>
                          <a:spcPct val="100000"/>
                        </a:lnSpc>
                        <a:spcBef>
                          <a:spcPct val="20000"/>
                        </a:spcBef>
                        <a:spcAft>
                          <a:spcPct val="0"/>
                        </a:spcAft>
                        <a:buChar char="•"/>
                        <a:defRPr sz="2800" b="0" i="0" u="none" kern="1200" baseline="0">
                          <a:solidFill>
                            <a:schemeClr val="tx1"/>
                          </a:solidFill>
                          <a:latin typeface="Arial" panose="020B0604020202020204" pitchFamily="34" charset="0"/>
                          <a:ea typeface="宋体" panose="02010600030101010101" pitchFamily="2" charset="-122"/>
                        </a:defRPr>
                      </a:lvl1pPr>
                      <a:lvl2pPr marL="742950" lvl="1" indent="-285750">
                        <a:defRPr sz="2400" kern="1200"/>
                      </a:lvl2pPr>
                      <a:lvl3pPr marL="1143000" lvl="2" indent="-228600">
                        <a:defRPr sz="2000" kern="1200"/>
                      </a:lvl3pPr>
                      <a:lvl4pPr marL="1600200" lvl="3" indent="-228600">
                        <a:defRPr sz="1800" kern="1200"/>
                      </a:lvl4pPr>
                      <a:lvl5pPr marL="2057400" lvl="4" indent="-228600">
                        <a:defRPr sz="1800" kern="1200"/>
                      </a:lvl5pPr>
                    </a:lstStyle>
                    <a:p>
                      <a:pPr marL="0" lvl="0" indent="0">
                        <a:buNone/>
                      </a:pPr>
                      <a:r>
                        <a:rPr lang="zh-CN" altLang="en-US" b="1" dirty="0"/>
                        <a:t>频率</a:t>
                      </a:r>
                      <a:endParaRPr lang="zh-CN" altLang="en-US" b="1" dirty="0"/>
                    </a:p>
                  </a:txBody>
                  <a:tcP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28575" cap="flat" cmpd="sng">
                      <a:solidFill>
                        <a:schemeClr val="tx1"/>
                      </a:solidFill>
                      <a:prstDash val="solid"/>
                      <a:headEnd type="none" w="med" len="med"/>
                      <a:tailEnd type="none" w="med" len="med"/>
                    </a:lnB>
                    <a:lnTlToBr>
                      <a:noFill/>
                    </a:lnTlToBr>
                    <a:lnBlToTr>
                      <a:noFill/>
                    </a:lnBlToTr>
                    <a:noFill/>
                  </a:tcPr>
                </a:tc>
                <a:tc>
                  <a:txBody>
                    <a:bodyPr/>
                    <a:lstStyle>
                      <a:lvl1pPr marL="342900" lvl="0" indent="-342900" algn="l" defTabSz="914400" eaLnBrk="1" fontAlgn="base" latinLnBrk="0" hangingPunct="1">
                        <a:lnSpc>
                          <a:spcPct val="100000"/>
                        </a:lnSpc>
                        <a:spcBef>
                          <a:spcPct val="20000"/>
                        </a:spcBef>
                        <a:spcAft>
                          <a:spcPct val="0"/>
                        </a:spcAft>
                        <a:buChar char="•"/>
                        <a:defRPr sz="2800" b="0" i="0" u="none" kern="1200" baseline="0">
                          <a:solidFill>
                            <a:schemeClr val="tx1"/>
                          </a:solidFill>
                          <a:latin typeface="Arial" panose="020B0604020202020204" pitchFamily="34" charset="0"/>
                          <a:ea typeface="宋体" panose="02010600030101010101" pitchFamily="2" charset="-122"/>
                        </a:defRPr>
                      </a:lvl1pPr>
                      <a:lvl2pPr marL="742950" lvl="1" indent="-285750">
                        <a:defRPr sz="2400" kern="1200"/>
                      </a:lvl2pPr>
                      <a:lvl3pPr marL="1143000" lvl="2" indent="-228600">
                        <a:defRPr sz="2000" kern="1200"/>
                      </a:lvl3pPr>
                      <a:lvl4pPr marL="1600200" lvl="3" indent="-228600">
                        <a:defRPr sz="1800" kern="1200"/>
                      </a:lvl4pPr>
                      <a:lvl5pPr marL="2057400" lvl="4" indent="-228600">
                        <a:defRPr sz="1800" kern="1200"/>
                      </a:lvl5pPr>
                    </a:lstStyle>
                    <a:p>
                      <a:pPr marL="0" lvl="0" indent="0">
                        <a:buNone/>
                      </a:pPr>
                      <a:endParaRPr lang="zh-CN" altLang="en-US" dirty="0"/>
                    </a:p>
                  </a:txBody>
                  <a:tcP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28575" cap="flat" cmpd="sng">
                      <a:solidFill>
                        <a:schemeClr val="tx1"/>
                      </a:solidFill>
                      <a:prstDash val="solid"/>
                      <a:headEnd type="none" w="med" len="med"/>
                      <a:tailEnd type="none" w="med" len="med"/>
                    </a:lnB>
                    <a:lnTlToBr>
                      <a:noFill/>
                    </a:lnTlToBr>
                    <a:lnBlToTr>
                      <a:noFill/>
                    </a:lnBlToTr>
                    <a:noFill/>
                  </a:tcPr>
                </a:tc>
                <a:tc>
                  <a:txBody>
                    <a:bodyPr/>
                    <a:lstStyle>
                      <a:lvl1pPr marL="342900" lvl="0" indent="-342900" algn="l" defTabSz="914400" eaLnBrk="1" fontAlgn="base" latinLnBrk="0" hangingPunct="1">
                        <a:lnSpc>
                          <a:spcPct val="100000"/>
                        </a:lnSpc>
                        <a:spcBef>
                          <a:spcPct val="20000"/>
                        </a:spcBef>
                        <a:spcAft>
                          <a:spcPct val="0"/>
                        </a:spcAft>
                        <a:buChar char="•"/>
                        <a:defRPr sz="2800" b="0" i="0" u="none" kern="1200" baseline="0">
                          <a:solidFill>
                            <a:schemeClr val="tx1"/>
                          </a:solidFill>
                          <a:latin typeface="Arial" panose="020B0604020202020204" pitchFamily="34" charset="0"/>
                          <a:ea typeface="宋体" panose="02010600030101010101" pitchFamily="2" charset="-122"/>
                        </a:defRPr>
                      </a:lvl1pPr>
                      <a:lvl2pPr marL="742950" lvl="1" indent="-285750">
                        <a:defRPr sz="2400" kern="1200"/>
                      </a:lvl2pPr>
                      <a:lvl3pPr marL="1143000" lvl="2" indent="-228600">
                        <a:defRPr sz="2000" kern="1200"/>
                      </a:lvl3pPr>
                      <a:lvl4pPr marL="1600200" lvl="3" indent="-228600">
                        <a:defRPr sz="1800" kern="1200"/>
                      </a:lvl4pPr>
                      <a:lvl5pPr marL="2057400" lvl="4" indent="-228600">
                        <a:defRPr sz="1800" kern="1200"/>
                      </a:lvl5pPr>
                    </a:lstStyle>
                    <a:p>
                      <a:pPr marL="0" lvl="0" indent="0">
                        <a:buNone/>
                      </a:pPr>
                      <a:endParaRPr lang="zh-CN" altLang="en-US" dirty="0"/>
                    </a:p>
                  </a:txBody>
                  <a:tcP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28575" cap="flat" cmpd="sng">
                      <a:solidFill>
                        <a:schemeClr val="tx1"/>
                      </a:solidFill>
                      <a:prstDash val="solid"/>
                      <a:headEnd type="none" w="med" len="med"/>
                      <a:tailEnd type="none" w="med" len="med"/>
                    </a:lnB>
                    <a:lnTlToBr>
                      <a:noFill/>
                    </a:lnTlToBr>
                    <a:lnBlToTr>
                      <a:noFill/>
                    </a:lnBlToTr>
                    <a:noFill/>
                  </a:tcPr>
                </a:tc>
                <a:tc>
                  <a:txBody>
                    <a:bodyPr/>
                    <a:lstStyle>
                      <a:lvl1pPr marL="342900" lvl="0" indent="-342900" algn="l" defTabSz="914400" eaLnBrk="1" fontAlgn="base" latinLnBrk="0" hangingPunct="1">
                        <a:lnSpc>
                          <a:spcPct val="100000"/>
                        </a:lnSpc>
                        <a:spcBef>
                          <a:spcPct val="20000"/>
                        </a:spcBef>
                        <a:spcAft>
                          <a:spcPct val="0"/>
                        </a:spcAft>
                        <a:buChar char="•"/>
                        <a:defRPr sz="2800" b="0" i="0" u="none" kern="1200" baseline="0">
                          <a:solidFill>
                            <a:schemeClr val="tx1"/>
                          </a:solidFill>
                          <a:latin typeface="Arial" panose="020B0604020202020204" pitchFamily="34" charset="0"/>
                          <a:ea typeface="宋体" panose="02010600030101010101" pitchFamily="2" charset="-122"/>
                        </a:defRPr>
                      </a:lvl1pPr>
                      <a:lvl2pPr marL="742950" lvl="1" indent="-285750">
                        <a:defRPr sz="2400" kern="1200"/>
                      </a:lvl2pPr>
                      <a:lvl3pPr marL="1143000" lvl="2" indent="-228600">
                        <a:defRPr sz="2000" kern="1200"/>
                      </a:lvl3pPr>
                      <a:lvl4pPr marL="1600200" lvl="3" indent="-228600">
                        <a:defRPr sz="1800" kern="1200"/>
                      </a:lvl4pPr>
                      <a:lvl5pPr marL="2057400" lvl="4" indent="-228600">
                        <a:defRPr sz="1800" kern="1200"/>
                      </a:lvl5pPr>
                    </a:lstStyle>
                    <a:p>
                      <a:pPr marL="0" lvl="0" indent="0">
                        <a:buNone/>
                      </a:pPr>
                      <a:endParaRPr lang="zh-CN" altLang="en-US" dirty="0"/>
                    </a:p>
                  </a:txBody>
                  <a:tcP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28575" cap="flat" cmpd="sng">
                      <a:solidFill>
                        <a:schemeClr val="tx1"/>
                      </a:solidFill>
                      <a:prstDash val="solid"/>
                      <a:headEnd type="none" w="med" len="med"/>
                      <a:tailEnd type="none" w="med" len="med"/>
                    </a:lnB>
                    <a:lnTlToBr>
                      <a:noFill/>
                    </a:lnTlToBr>
                    <a:lnBlToTr>
                      <a:noFill/>
                    </a:lnBlToTr>
                    <a:noFill/>
                  </a:tcPr>
                </a:tc>
                <a:tc>
                  <a:txBody>
                    <a:bodyPr/>
                    <a:lstStyle>
                      <a:lvl1pPr marL="342900" lvl="0" indent="-342900" algn="l" defTabSz="914400" eaLnBrk="1" fontAlgn="base" latinLnBrk="0" hangingPunct="1">
                        <a:lnSpc>
                          <a:spcPct val="100000"/>
                        </a:lnSpc>
                        <a:spcBef>
                          <a:spcPct val="20000"/>
                        </a:spcBef>
                        <a:spcAft>
                          <a:spcPct val="0"/>
                        </a:spcAft>
                        <a:buChar char="•"/>
                        <a:defRPr sz="2800" b="0" i="0" u="none" kern="1200" baseline="0">
                          <a:solidFill>
                            <a:schemeClr val="tx1"/>
                          </a:solidFill>
                          <a:latin typeface="Arial" panose="020B0604020202020204" pitchFamily="34" charset="0"/>
                          <a:ea typeface="宋体" panose="02010600030101010101" pitchFamily="2" charset="-122"/>
                        </a:defRPr>
                      </a:lvl1pPr>
                      <a:lvl2pPr marL="742950" lvl="1" indent="-285750">
                        <a:defRPr sz="2400" kern="1200"/>
                      </a:lvl2pPr>
                      <a:lvl3pPr marL="1143000" lvl="2" indent="-228600">
                        <a:defRPr sz="2000" kern="1200"/>
                      </a:lvl3pPr>
                      <a:lvl4pPr marL="1600200" lvl="3" indent="-228600">
                        <a:defRPr sz="1800" kern="1200"/>
                      </a:lvl4pPr>
                      <a:lvl5pPr marL="2057400" lvl="4" indent="-228600">
                        <a:defRPr sz="1800" kern="1200"/>
                      </a:lvl5pPr>
                    </a:lstStyle>
                    <a:p>
                      <a:pPr marL="0" lvl="0" indent="0">
                        <a:buNone/>
                      </a:pPr>
                      <a:endParaRPr lang="zh-CN" altLang="en-US" dirty="0"/>
                    </a:p>
                  </a:txBody>
                  <a:tcPr>
                    <a:lnL w="12700" cap="flat" cmpd="sng">
                      <a:solidFill>
                        <a:schemeClr val="tx1"/>
                      </a:solidFill>
                      <a:prstDash val="solid"/>
                      <a:headEnd type="none" w="med" len="med"/>
                      <a:tailEnd type="none" w="med" len="med"/>
                    </a:lnL>
                    <a:lnR w="28575"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28575" cap="flat" cmpd="sng">
                      <a:solidFill>
                        <a:schemeClr val="tx1"/>
                      </a:solidFill>
                      <a:prstDash val="solid"/>
                      <a:headEnd type="none" w="med" len="med"/>
                      <a:tailEnd type="none" w="med" len="med"/>
                    </a:lnB>
                    <a:lnTlToBr>
                      <a:noFill/>
                    </a:lnTlToBr>
                    <a:lnBlToTr>
                      <a:noFill/>
                    </a:lnBlToTr>
                    <a:noFill/>
                  </a:tcPr>
                </a:tc>
              </a:tr>
            </a:tbl>
          </a:graphicData>
        </a:graphic>
      </p:graphicFrame>
      <p:sp>
        <p:nvSpPr>
          <p:cNvPr id="58399" name="文本框 67615"/>
          <p:cNvSpPr txBox="1"/>
          <p:nvPr/>
        </p:nvSpPr>
        <p:spPr>
          <a:xfrm>
            <a:off x="468313" y="3284538"/>
            <a:ext cx="6840537" cy="519112"/>
          </a:xfrm>
          <a:prstGeom prst="rect">
            <a:avLst/>
          </a:prstGeom>
          <a:noFill/>
          <a:ln w="9525">
            <a:noFill/>
          </a:ln>
        </p:spPr>
        <p:txBody>
          <a:bodyPr anchor="t">
            <a:spAutoFit/>
          </a:bodyPr>
          <a:p>
            <a:pPr>
              <a:spcBef>
                <a:spcPct val="50000"/>
              </a:spcBef>
            </a:pPr>
            <a:r>
              <a:rPr lang="en-US" altLang="zh-CN" sz="2800" b="1" dirty="0">
                <a:latin typeface="Arial" panose="020B0604020202020204" pitchFamily="34" charset="0"/>
                <a:ea typeface="宋体" panose="02010600030101010101" pitchFamily="2" charset="-122"/>
              </a:rPr>
              <a:t>(1)</a:t>
            </a:r>
            <a:r>
              <a:rPr lang="zh-CN" altLang="en-US" sz="2800" b="1" dirty="0">
                <a:latin typeface="Arial" panose="020B0604020202020204" pitchFamily="34" charset="0"/>
                <a:ea typeface="宋体" panose="02010600030101010101" pitchFamily="2" charset="-122"/>
              </a:rPr>
              <a:t>请完成上表</a:t>
            </a:r>
            <a:endParaRPr lang="zh-CN" altLang="en-US" sz="2800" b="1" dirty="0">
              <a:latin typeface="Arial" panose="020B0604020202020204" pitchFamily="34" charset="0"/>
              <a:ea typeface="宋体" panose="02010600030101010101" pitchFamily="2" charset="-122"/>
            </a:endParaRPr>
          </a:p>
        </p:txBody>
      </p:sp>
      <p:sp>
        <p:nvSpPr>
          <p:cNvPr id="58400" name="文本框 67616"/>
          <p:cNvSpPr txBox="1"/>
          <p:nvPr/>
        </p:nvSpPr>
        <p:spPr>
          <a:xfrm>
            <a:off x="539750" y="4149725"/>
            <a:ext cx="6985000" cy="519113"/>
          </a:xfrm>
          <a:prstGeom prst="rect">
            <a:avLst/>
          </a:prstGeom>
          <a:noFill/>
          <a:ln w="9525">
            <a:noFill/>
          </a:ln>
        </p:spPr>
        <p:txBody>
          <a:bodyPr anchor="t">
            <a:spAutoFit/>
          </a:bodyPr>
          <a:p>
            <a:pPr>
              <a:spcBef>
                <a:spcPct val="50000"/>
              </a:spcBef>
            </a:pPr>
            <a:r>
              <a:rPr lang="en-US" altLang="zh-CN" sz="2800" b="1" dirty="0">
                <a:latin typeface="Arial" panose="020B0604020202020204" pitchFamily="34" charset="0"/>
                <a:ea typeface="宋体" panose="02010600030101010101" pitchFamily="2" charset="-122"/>
              </a:rPr>
              <a:t>(2)</a:t>
            </a:r>
            <a:r>
              <a:rPr lang="zh-CN" altLang="en-US" sz="2800" b="1" dirty="0">
                <a:latin typeface="Arial" panose="020B0604020202020204" pitchFamily="34" charset="0"/>
                <a:ea typeface="宋体" panose="02010600030101010101" pitchFamily="2" charset="-122"/>
              </a:rPr>
              <a:t>任抽一件是次品的概率是多少</a:t>
            </a:r>
            <a:r>
              <a:rPr lang="en-US" altLang="zh-CN" sz="2800" b="1">
                <a:latin typeface="Arial" panose="020B0604020202020204" pitchFamily="34" charset="0"/>
                <a:ea typeface="宋体" panose="02010600030101010101" pitchFamily="2" charset="-122"/>
              </a:rPr>
              <a:t>?</a:t>
            </a:r>
            <a:endParaRPr lang="en-US" altLang="zh-CN" sz="2800" b="1">
              <a:latin typeface="Arial" panose="020B0604020202020204" pitchFamily="34" charset="0"/>
              <a:ea typeface="宋体" panose="02010600030101010101" pitchFamily="2" charset="-122"/>
            </a:endParaRPr>
          </a:p>
        </p:txBody>
      </p:sp>
      <p:sp>
        <p:nvSpPr>
          <p:cNvPr id="58401" name="文本框 67617"/>
          <p:cNvSpPr txBox="1"/>
          <p:nvPr/>
        </p:nvSpPr>
        <p:spPr>
          <a:xfrm>
            <a:off x="539750" y="4941888"/>
            <a:ext cx="8208963" cy="946150"/>
          </a:xfrm>
          <a:prstGeom prst="rect">
            <a:avLst/>
          </a:prstGeom>
          <a:noFill/>
          <a:ln w="9525">
            <a:noFill/>
          </a:ln>
        </p:spPr>
        <p:txBody>
          <a:bodyPr anchor="t">
            <a:spAutoFit/>
          </a:bodyPr>
          <a:p>
            <a:pPr>
              <a:spcBef>
                <a:spcPct val="50000"/>
              </a:spcBef>
            </a:pPr>
            <a:r>
              <a:rPr lang="en-US" altLang="zh-CN" sz="2800" b="1" dirty="0">
                <a:latin typeface="Arial" panose="020B0604020202020204" pitchFamily="34" charset="0"/>
                <a:ea typeface="宋体" panose="02010600030101010101" pitchFamily="2" charset="-122"/>
              </a:rPr>
              <a:t>(3)</a:t>
            </a:r>
            <a:r>
              <a:rPr lang="zh-CN" altLang="en-US" sz="2800" b="1" dirty="0">
                <a:latin typeface="Arial" panose="020B0604020202020204" pitchFamily="34" charset="0"/>
                <a:ea typeface="宋体" panose="02010600030101010101" pitchFamily="2" charset="-122"/>
              </a:rPr>
              <a:t>如果销售</a:t>
            </a:r>
            <a:r>
              <a:rPr lang="en-US" altLang="zh-CN" sz="2800" b="1" dirty="0">
                <a:latin typeface="Arial" panose="020B0604020202020204" pitchFamily="34" charset="0"/>
                <a:ea typeface="宋体" panose="02010600030101010101" pitchFamily="2" charset="-122"/>
              </a:rPr>
              <a:t>1 500</a:t>
            </a:r>
            <a:r>
              <a:rPr lang="zh-CN" altLang="en-US" sz="2800" b="1" dirty="0">
                <a:latin typeface="Arial" panose="020B0604020202020204" pitchFamily="34" charset="0"/>
                <a:ea typeface="宋体" panose="02010600030101010101" pitchFamily="2" charset="-122"/>
              </a:rPr>
              <a:t>件西服</a:t>
            </a:r>
            <a:r>
              <a:rPr lang="en-US" altLang="zh-CN" sz="2800" b="1" dirty="0">
                <a:latin typeface="Arial" panose="020B0604020202020204" pitchFamily="34" charset="0"/>
                <a:ea typeface="宋体" panose="02010600030101010101" pitchFamily="2" charset="-122"/>
              </a:rPr>
              <a:t>,</a:t>
            </a:r>
            <a:r>
              <a:rPr lang="zh-CN" altLang="en-US" sz="2800" b="1" dirty="0">
                <a:latin typeface="Arial" panose="020B0604020202020204" pitchFamily="34" charset="0"/>
                <a:ea typeface="宋体" panose="02010600030101010101" pitchFamily="2" charset="-122"/>
              </a:rPr>
              <a:t>那么需要准备多少件正品西装供买到次品西装的顾客调换</a:t>
            </a:r>
            <a:r>
              <a:rPr lang="en-US" altLang="zh-CN" sz="2800" b="1">
                <a:latin typeface="Arial" panose="020B0604020202020204" pitchFamily="34" charset="0"/>
                <a:ea typeface="宋体" panose="02010600030101010101" pitchFamily="2" charset="-122"/>
              </a:rPr>
              <a:t>?</a:t>
            </a:r>
            <a:endParaRPr lang="en-US" altLang="zh-CN" sz="2800" b="1">
              <a:latin typeface="Arial" panose="020B0604020202020204" pitchFamily="34" charset="0"/>
              <a:ea typeface="宋体" panose="02010600030101010101" pitchFamily="2" charset="-122"/>
            </a:endParaRP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9393" name="文本框 68609"/>
          <p:cNvSpPr txBox="1"/>
          <p:nvPr/>
        </p:nvSpPr>
        <p:spPr>
          <a:xfrm>
            <a:off x="250825" y="260350"/>
            <a:ext cx="6769100" cy="366713"/>
          </a:xfrm>
          <a:prstGeom prst="rect">
            <a:avLst/>
          </a:prstGeom>
          <a:noFill/>
          <a:ln w="9525">
            <a:noFill/>
          </a:ln>
        </p:spPr>
        <p:txBody>
          <a:bodyPr anchor="t">
            <a:spAutoFit/>
          </a:bodyPr>
          <a:p>
            <a:pPr>
              <a:spcBef>
                <a:spcPct val="50000"/>
              </a:spcBef>
            </a:pPr>
            <a:r>
              <a:rPr lang="zh-CN" altLang="en-US" dirty="0">
                <a:latin typeface="Arial" panose="020B0604020202020204" pitchFamily="34" charset="0"/>
                <a:ea typeface="宋体" panose="02010600030101010101" pitchFamily="2" charset="-122"/>
              </a:rPr>
              <a:t>中考链接：</a:t>
            </a:r>
            <a:endParaRPr lang="zh-CN" altLang="en-US" dirty="0">
              <a:latin typeface="Arial" panose="020B0604020202020204" pitchFamily="34" charset="0"/>
              <a:ea typeface="宋体" panose="02010600030101010101" pitchFamily="2" charset="-122"/>
            </a:endParaRPr>
          </a:p>
        </p:txBody>
      </p:sp>
      <p:sp>
        <p:nvSpPr>
          <p:cNvPr id="59394" name="文本框 68610"/>
          <p:cNvSpPr txBox="1"/>
          <p:nvPr/>
        </p:nvSpPr>
        <p:spPr>
          <a:xfrm>
            <a:off x="0" y="692150"/>
            <a:ext cx="8497888" cy="1187450"/>
          </a:xfrm>
          <a:prstGeom prst="rect">
            <a:avLst/>
          </a:prstGeom>
          <a:noFill/>
          <a:ln w="9525">
            <a:noFill/>
          </a:ln>
        </p:spPr>
        <p:txBody>
          <a:bodyPr anchor="t">
            <a:spAutoFit/>
          </a:bodyPr>
          <a:p>
            <a:r>
              <a:rPr lang="en-US" altLang="zh-CN" sz="2400" b="1" dirty="0">
                <a:solidFill>
                  <a:srgbClr val="FF0000"/>
                </a:solidFill>
                <a:latin typeface="Arial" panose="020B0604020202020204" pitchFamily="34" charset="0"/>
                <a:ea typeface="宋体" panose="02010600030101010101" pitchFamily="2" charset="-122"/>
              </a:rPr>
              <a:t>1.</a:t>
            </a:r>
            <a:r>
              <a:rPr lang="zh-CN" altLang="en-US" sz="2400" b="1" dirty="0">
                <a:solidFill>
                  <a:srgbClr val="FF0000"/>
                </a:solidFill>
                <a:latin typeface="Arial" panose="020B0604020202020204" pitchFamily="34" charset="0"/>
                <a:ea typeface="宋体" panose="02010600030101010101" pitchFamily="2" charset="-122"/>
              </a:rPr>
              <a:t>在一个不透明的口袋中，装有</a:t>
            </a:r>
            <a:r>
              <a:rPr lang="en-US" altLang="zh-CN" sz="2400" b="1" dirty="0">
                <a:solidFill>
                  <a:srgbClr val="FF0000"/>
                </a:solidFill>
                <a:latin typeface="Arial" panose="020B0604020202020204" pitchFamily="34" charset="0"/>
                <a:ea typeface="宋体" panose="02010600030101010101" pitchFamily="2" charset="-122"/>
              </a:rPr>
              <a:t>5</a:t>
            </a:r>
            <a:r>
              <a:rPr lang="zh-CN" altLang="en-US" sz="2400" b="1" dirty="0">
                <a:solidFill>
                  <a:srgbClr val="FF0000"/>
                </a:solidFill>
                <a:latin typeface="Arial" panose="020B0604020202020204" pitchFamily="34" charset="0"/>
                <a:ea typeface="宋体" panose="02010600030101010101" pitchFamily="2" charset="-122"/>
              </a:rPr>
              <a:t>个红球</a:t>
            </a:r>
            <a:r>
              <a:rPr lang="en-US" altLang="zh-CN" sz="2400" b="1" dirty="0">
                <a:solidFill>
                  <a:srgbClr val="FF0000"/>
                </a:solidFill>
                <a:latin typeface="Arial" panose="020B0604020202020204" pitchFamily="34" charset="0"/>
                <a:ea typeface="宋体" panose="02010600030101010101" pitchFamily="2" charset="-122"/>
              </a:rPr>
              <a:t>3</a:t>
            </a:r>
            <a:r>
              <a:rPr lang="zh-CN" altLang="en-US" sz="2400" b="1" dirty="0">
                <a:solidFill>
                  <a:srgbClr val="FF0000"/>
                </a:solidFill>
                <a:latin typeface="Arial" panose="020B0604020202020204" pitchFamily="34" charset="0"/>
                <a:ea typeface="宋体" panose="02010600030101010101" pitchFamily="2" charset="-122"/>
              </a:rPr>
              <a:t>个白球，它们除颜色外都相同，从中任意摸出一个球，摸到红球的概率为（   ）</a:t>
            </a:r>
            <a:endParaRPr lang="zh-CN" altLang="en-US" sz="2400" b="1" dirty="0">
              <a:solidFill>
                <a:srgbClr val="FF0000"/>
              </a:solidFill>
              <a:latin typeface="Arial" panose="020B0604020202020204" pitchFamily="34" charset="0"/>
              <a:ea typeface="宋体" panose="02010600030101010101" pitchFamily="2" charset="-122"/>
            </a:endParaRPr>
          </a:p>
          <a:p>
            <a:r>
              <a:rPr lang="en-US" altLang="zh-CN" sz="2400" b="1" dirty="0">
                <a:solidFill>
                  <a:srgbClr val="FF0000"/>
                </a:solidFill>
                <a:latin typeface="Arial" panose="020B0604020202020204" pitchFamily="34" charset="0"/>
                <a:ea typeface="宋体" panose="02010600030101010101" pitchFamily="2" charset="-122"/>
              </a:rPr>
              <a:t>A</a:t>
            </a:r>
            <a:r>
              <a:rPr lang="zh-CN" altLang="en-US" sz="2400" b="1" dirty="0">
                <a:solidFill>
                  <a:srgbClr val="FF0000"/>
                </a:solidFill>
                <a:latin typeface="Arial" panose="020B0604020202020204" pitchFamily="34" charset="0"/>
                <a:ea typeface="宋体" panose="02010600030101010101" pitchFamily="2" charset="-122"/>
              </a:rPr>
              <a:t>．      </a:t>
            </a:r>
            <a:r>
              <a:rPr lang="en-US" altLang="zh-CN" sz="2400" b="1" dirty="0">
                <a:solidFill>
                  <a:srgbClr val="FF0000"/>
                </a:solidFill>
                <a:latin typeface="Arial" panose="020B0604020202020204" pitchFamily="34" charset="0"/>
                <a:ea typeface="宋体" panose="02010600030101010101" pitchFamily="2" charset="-122"/>
              </a:rPr>
              <a:t>B</a:t>
            </a:r>
            <a:r>
              <a:rPr lang="zh-CN" altLang="en-US" sz="2400" b="1" dirty="0">
                <a:solidFill>
                  <a:srgbClr val="FF0000"/>
                </a:solidFill>
                <a:latin typeface="Arial" panose="020B0604020202020204" pitchFamily="34" charset="0"/>
                <a:ea typeface="宋体" panose="02010600030101010101" pitchFamily="2" charset="-122"/>
              </a:rPr>
              <a:t>．  	    </a:t>
            </a:r>
            <a:r>
              <a:rPr lang="en-US" altLang="zh-CN" sz="2400" b="1" dirty="0">
                <a:solidFill>
                  <a:srgbClr val="FF0000"/>
                </a:solidFill>
                <a:latin typeface="Arial" panose="020B0604020202020204" pitchFamily="34" charset="0"/>
                <a:ea typeface="宋体" panose="02010600030101010101" pitchFamily="2" charset="-122"/>
              </a:rPr>
              <a:t>C</a:t>
            </a:r>
            <a:r>
              <a:rPr lang="zh-CN" altLang="en-US" sz="2400" b="1" dirty="0">
                <a:solidFill>
                  <a:srgbClr val="FF0000"/>
                </a:solidFill>
                <a:latin typeface="Arial" panose="020B0604020202020204" pitchFamily="34" charset="0"/>
                <a:ea typeface="宋体" panose="02010600030101010101" pitchFamily="2" charset="-122"/>
              </a:rPr>
              <a:t>．  	</a:t>
            </a:r>
            <a:r>
              <a:rPr lang="en-US" altLang="zh-CN" sz="2400" b="1" dirty="0">
                <a:solidFill>
                  <a:srgbClr val="FF0000"/>
                </a:solidFill>
                <a:latin typeface="Arial" panose="020B0604020202020204" pitchFamily="34" charset="0"/>
                <a:ea typeface="宋体" panose="02010600030101010101" pitchFamily="2" charset="-122"/>
              </a:rPr>
              <a:t>D</a:t>
            </a:r>
            <a:r>
              <a:rPr lang="zh-CN" altLang="en-US" sz="2400" b="1" dirty="0">
                <a:solidFill>
                  <a:srgbClr val="FF0000"/>
                </a:solidFill>
                <a:latin typeface="Arial" panose="020B0604020202020204" pitchFamily="34" charset="0"/>
                <a:ea typeface="宋体" panose="02010600030101010101" pitchFamily="2" charset="-122"/>
              </a:rPr>
              <a:t>．</a:t>
            </a:r>
            <a:endParaRPr lang="zh-CN" altLang="en-US" sz="2400" b="1" dirty="0">
              <a:solidFill>
                <a:srgbClr val="FF0000"/>
              </a:solidFill>
              <a:latin typeface="Arial" panose="020B0604020202020204" pitchFamily="34" charset="0"/>
              <a:ea typeface="宋体" panose="02010600030101010101" pitchFamily="2" charset="-122"/>
            </a:endParaRPr>
          </a:p>
        </p:txBody>
      </p:sp>
      <p:pic>
        <p:nvPicPr>
          <p:cNvPr id="59395" name="图片 68611" descr=" www.jb1000.com "/>
          <p:cNvPicPr>
            <a:picLocks noChangeAspect="1"/>
          </p:cNvPicPr>
          <p:nvPr/>
        </p:nvPicPr>
        <p:blipFill>
          <a:blip r:embed="rId1"/>
          <a:stretch>
            <a:fillRect/>
          </a:stretch>
        </p:blipFill>
        <p:spPr>
          <a:xfrm>
            <a:off x="684213" y="1412875"/>
            <a:ext cx="309562" cy="647700"/>
          </a:xfrm>
          <a:prstGeom prst="rect">
            <a:avLst/>
          </a:prstGeom>
          <a:noFill/>
          <a:ln w="9525">
            <a:noFill/>
          </a:ln>
        </p:spPr>
      </p:pic>
      <p:pic>
        <p:nvPicPr>
          <p:cNvPr id="59396" name="图片 68612" descr=" www.jb1000.com "/>
          <p:cNvPicPr>
            <a:picLocks noChangeAspect="1"/>
          </p:cNvPicPr>
          <p:nvPr/>
        </p:nvPicPr>
        <p:blipFill>
          <a:blip r:embed="rId2"/>
          <a:stretch>
            <a:fillRect/>
          </a:stretch>
        </p:blipFill>
        <p:spPr>
          <a:xfrm>
            <a:off x="1763713" y="1412875"/>
            <a:ext cx="288925" cy="719138"/>
          </a:xfrm>
          <a:prstGeom prst="rect">
            <a:avLst/>
          </a:prstGeom>
          <a:noFill/>
          <a:ln w="9525">
            <a:noFill/>
          </a:ln>
        </p:spPr>
      </p:pic>
      <p:pic>
        <p:nvPicPr>
          <p:cNvPr id="59397" name="图片 68613" descr=" www.jb1000.com "/>
          <p:cNvPicPr>
            <a:picLocks noChangeAspect="1"/>
          </p:cNvPicPr>
          <p:nvPr/>
        </p:nvPicPr>
        <p:blipFill>
          <a:blip r:embed="rId3"/>
          <a:stretch>
            <a:fillRect/>
          </a:stretch>
        </p:blipFill>
        <p:spPr>
          <a:xfrm>
            <a:off x="3059113" y="1412875"/>
            <a:ext cx="247650" cy="647700"/>
          </a:xfrm>
          <a:prstGeom prst="rect">
            <a:avLst/>
          </a:prstGeom>
          <a:noFill/>
          <a:ln w="9525">
            <a:noFill/>
          </a:ln>
        </p:spPr>
      </p:pic>
      <p:pic>
        <p:nvPicPr>
          <p:cNvPr id="59398" name="图片 68614" descr=" www.jb1000.com "/>
          <p:cNvPicPr>
            <a:picLocks noChangeAspect="1"/>
          </p:cNvPicPr>
          <p:nvPr/>
        </p:nvPicPr>
        <p:blipFill>
          <a:blip r:embed="rId4"/>
          <a:stretch>
            <a:fillRect/>
          </a:stretch>
        </p:blipFill>
        <p:spPr>
          <a:xfrm>
            <a:off x="4356100" y="1412875"/>
            <a:ext cx="219075" cy="647700"/>
          </a:xfrm>
          <a:prstGeom prst="rect">
            <a:avLst/>
          </a:prstGeom>
          <a:noFill/>
          <a:ln w="9525">
            <a:noFill/>
          </a:ln>
        </p:spPr>
      </p:pic>
      <p:sp>
        <p:nvSpPr>
          <p:cNvPr id="59399" name="文本框 68615"/>
          <p:cNvSpPr txBox="1"/>
          <p:nvPr/>
        </p:nvSpPr>
        <p:spPr>
          <a:xfrm>
            <a:off x="0" y="2060575"/>
            <a:ext cx="8893175" cy="822325"/>
          </a:xfrm>
          <a:prstGeom prst="rect">
            <a:avLst/>
          </a:prstGeom>
          <a:noFill/>
          <a:ln w="9525">
            <a:noFill/>
          </a:ln>
        </p:spPr>
        <p:txBody>
          <a:bodyPr anchor="t">
            <a:spAutoFit/>
          </a:bodyPr>
          <a:p>
            <a:r>
              <a:rPr lang="en-US" altLang="zh-CN" sz="2400" b="1" dirty="0">
                <a:solidFill>
                  <a:srgbClr val="FF0000"/>
                </a:solidFill>
                <a:latin typeface="Arial" panose="020B0604020202020204" pitchFamily="34" charset="0"/>
                <a:ea typeface="宋体" panose="02010600030101010101" pitchFamily="2" charset="-122"/>
              </a:rPr>
              <a:t>2.</a:t>
            </a:r>
            <a:r>
              <a:rPr lang="zh-CN" altLang="en-US" sz="2400" b="1" dirty="0">
                <a:solidFill>
                  <a:srgbClr val="FF0000"/>
                </a:solidFill>
                <a:latin typeface="Arial" panose="020B0604020202020204" pitchFamily="34" charset="0"/>
                <a:ea typeface="宋体" panose="02010600030101010101" pitchFamily="2" charset="-122"/>
              </a:rPr>
              <a:t>从</a:t>
            </a:r>
            <a:r>
              <a:rPr lang="en-US" altLang="zh-CN" sz="2400" b="1" dirty="0">
                <a:solidFill>
                  <a:srgbClr val="FF0000"/>
                </a:solidFill>
                <a:latin typeface="Arial" panose="020B0604020202020204" pitchFamily="34" charset="0"/>
                <a:ea typeface="宋体" panose="02010600030101010101" pitchFamily="2" charset="-122"/>
              </a:rPr>
              <a:t>1,2,-3</a:t>
            </a:r>
            <a:r>
              <a:rPr lang="zh-CN" altLang="en-US" sz="2400" b="1" dirty="0">
                <a:solidFill>
                  <a:srgbClr val="FF0000"/>
                </a:solidFill>
                <a:latin typeface="Arial" panose="020B0604020202020204" pitchFamily="34" charset="0"/>
                <a:ea typeface="宋体" panose="02010600030101010101" pitchFamily="2" charset="-122"/>
              </a:rPr>
              <a:t>三个数中</a:t>
            </a:r>
            <a:r>
              <a:rPr lang="en-US" altLang="zh-CN" sz="2400" b="1" dirty="0">
                <a:solidFill>
                  <a:srgbClr val="FF0000"/>
                </a:solidFill>
                <a:latin typeface="Arial" panose="020B0604020202020204" pitchFamily="34" charset="0"/>
                <a:ea typeface="宋体" panose="02010600030101010101" pitchFamily="2" charset="-122"/>
              </a:rPr>
              <a:t>,</a:t>
            </a:r>
            <a:r>
              <a:rPr lang="zh-CN" altLang="en-US" sz="2400" b="1" dirty="0">
                <a:solidFill>
                  <a:srgbClr val="FF0000"/>
                </a:solidFill>
                <a:latin typeface="Arial" panose="020B0604020202020204" pitchFamily="34" charset="0"/>
                <a:ea typeface="宋体" panose="02010600030101010101" pitchFamily="2" charset="-122"/>
              </a:rPr>
              <a:t>随机抽取两个数相乘</a:t>
            </a:r>
            <a:r>
              <a:rPr lang="en-US" altLang="zh-CN" sz="2400" b="1" dirty="0">
                <a:solidFill>
                  <a:srgbClr val="FF0000"/>
                </a:solidFill>
                <a:latin typeface="Arial" panose="020B0604020202020204" pitchFamily="34" charset="0"/>
                <a:ea typeface="宋体" panose="02010600030101010101" pitchFamily="2" charset="-122"/>
              </a:rPr>
              <a:t>,</a:t>
            </a:r>
            <a:r>
              <a:rPr lang="zh-CN" altLang="en-US" sz="2400" b="1" dirty="0">
                <a:solidFill>
                  <a:srgbClr val="FF0000"/>
                </a:solidFill>
                <a:latin typeface="Arial" panose="020B0604020202020204" pitchFamily="34" charset="0"/>
                <a:ea typeface="宋体" panose="02010600030101010101" pitchFamily="2" charset="-122"/>
              </a:rPr>
              <a:t>积是正数的概率是（     ）</a:t>
            </a:r>
            <a:endParaRPr lang="zh-CN" altLang="en-US" sz="2400" b="1" dirty="0">
              <a:solidFill>
                <a:srgbClr val="FF0000"/>
              </a:solidFill>
              <a:latin typeface="Arial" panose="020B0604020202020204" pitchFamily="34" charset="0"/>
              <a:ea typeface="宋体" panose="02010600030101010101" pitchFamily="2" charset="-122"/>
            </a:endParaRPr>
          </a:p>
          <a:p>
            <a:r>
              <a:rPr lang="zh-CN" altLang="en-US" sz="2400" b="1" dirty="0">
                <a:solidFill>
                  <a:srgbClr val="FF0000"/>
                </a:solidFill>
                <a:latin typeface="Arial" panose="020B0604020202020204" pitchFamily="34" charset="0"/>
                <a:ea typeface="宋体" panose="02010600030101010101" pitchFamily="2" charset="-122"/>
              </a:rPr>
              <a:t> </a:t>
            </a:r>
            <a:r>
              <a:rPr lang="en-US" altLang="zh-CN" sz="2400" b="1" dirty="0">
                <a:solidFill>
                  <a:srgbClr val="FF0000"/>
                </a:solidFill>
                <a:latin typeface="Arial" panose="020B0604020202020204" pitchFamily="34" charset="0"/>
                <a:ea typeface="宋体" panose="02010600030101010101" pitchFamily="2" charset="-122"/>
              </a:rPr>
              <a:t>A</a:t>
            </a:r>
            <a:r>
              <a:rPr lang="zh-CN" altLang="en-US" sz="2400" b="1" dirty="0">
                <a:solidFill>
                  <a:srgbClr val="FF0000"/>
                </a:solidFill>
                <a:latin typeface="Arial" panose="020B0604020202020204" pitchFamily="34" charset="0"/>
                <a:ea typeface="宋体" panose="02010600030101010101" pitchFamily="2" charset="-122"/>
              </a:rPr>
              <a:t>．</a:t>
            </a:r>
            <a:r>
              <a:rPr lang="en-US" altLang="zh-CN" sz="2400" b="1" dirty="0">
                <a:solidFill>
                  <a:srgbClr val="FF0000"/>
                </a:solidFill>
                <a:latin typeface="Arial" panose="020B0604020202020204" pitchFamily="34" charset="0"/>
                <a:ea typeface="宋体" panose="02010600030101010101" pitchFamily="2" charset="-122"/>
              </a:rPr>
              <a:t>0	 B</a:t>
            </a:r>
            <a:r>
              <a:rPr lang="zh-CN" altLang="en-US" sz="2400" b="1" dirty="0">
                <a:solidFill>
                  <a:srgbClr val="FF0000"/>
                </a:solidFill>
                <a:latin typeface="Arial" panose="020B0604020202020204" pitchFamily="34" charset="0"/>
                <a:ea typeface="宋体" panose="02010600030101010101" pitchFamily="2" charset="-122"/>
              </a:rPr>
              <a:t>．	 </a:t>
            </a:r>
            <a:r>
              <a:rPr lang="en-US" altLang="zh-CN" sz="2400" b="1" dirty="0">
                <a:solidFill>
                  <a:srgbClr val="FF0000"/>
                </a:solidFill>
                <a:latin typeface="Arial" panose="020B0604020202020204" pitchFamily="34" charset="0"/>
                <a:ea typeface="宋体" panose="02010600030101010101" pitchFamily="2" charset="-122"/>
              </a:rPr>
              <a:t>C</a:t>
            </a:r>
            <a:r>
              <a:rPr lang="zh-CN" altLang="en-US" sz="2400" b="1" dirty="0">
                <a:solidFill>
                  <a:srgbClr val="FF0000"/>
                </a:solidFill>
                <a:latin typeface="Arial" panose="020B0604020202020204" pitchFamily="34" charset="0"/>
                <a:ea typeface="宋体" panose="02010600030101010101" pitchFamily="2" charset="-122"/>
              </a:rPr>
              <a:t>．	 </a:t>
            </a:r>
            <a:r>
              <a:rPr lang="en-US" altLang="zh-CN" sz="2400" b="1" dirty="0">
                <a:solidFill>
                  <a:srgbClr val="FF0000"/>
                </a:solidFill>
                <a:latin typeface="Arial" panose="020B0604020202020204" pitchFamily="34" charset="0"/>
                <a:ea typeface="宋体" panose="02010600030101010101" pitchFamily="2" charset="-122"/>
              </a:rPr>
              <a:t>D</a:t>
            </a:r>
            <a:r>
              <a:rPr lang="zh-CN" altLang="en-US" sz="2400" b="1" dirty="0">
                <a:solidFill>
                  <a:srgbClr val="FF0000"/>
                </a:solidFill>
                <a:latin typeface="Arial" panose="020B0604020202020204" pitchFamily="34" charset="0"/>
                <a:ea typeface="宋体" panose="02010600030101010101" pitchFamily="2" charset="-122"/>
              </a:rPr>
              <a:t>．	</a:t>
            </a:r>
            <a:r>
              <a:rPr lang="en-US" altLang="zh-CN" sz="2400" b="1">
                <a:solidFill>
                  <a:srgbClr val="FF0000"/>
                </a:solidFill>
                <a:latin typeface="Arial" panose="020B0604020202020204" pitchFamily="34" charset="0"/>
                <a:ea typeface="宋体" panose="02010600030101010101" pitchFamily="2" charset="-122"/>
              </a:rPr>
              <a:t>1</a:t>
            </a:r>
            <a:endParaRPr lang="en-US" altLang="zh-CN" sz="2400" b="1">
              <a:solidFill>
                <a:srgbClr val="FF0000"/>
              </a:solidFill>
              <a:latin typeface="Arial" panose="020B0604020202020204" pitchFamily="34" charset="0"/>
              <a:ea typeface="宋体" panose="02010600030101010101" pitchFamily="2" charset="-122"/>
            </a:endParaRPr>
          </a:p>
        </p:txBody>
      </p:sp>
      <p:pic>
        <p:nvPicPr>
          <p:cNvPr id="59400" name="图片 68616" descr=" www.jb1000.com "/>
          <p:cNvPicPr>
            <a:picLocks noChangeAspect="1"/>
          </p:cNvPicPr>
          <p:nvPr/>
        </p:nvPicPr>
        <p:blipFill>
          <a:blip r:embed="rId5"/>
          <a:stretch>
            <a:fillRect/>
          </a:stretch>
        </p:blipFill>
        <p:spPr>
          <a:xfrm>
            <a:off x="1619250" y="2420938"/>
            <a:ext cx="198438" cy="504825"/>
          </a:xfrm>
          <a:prstGeom prst="rect">
            <a:avLst/>
          </a:prstGeom>
          <a:noFill/>
          <a:ln w="9525">
            <a:noFill/>
          </a:ln>
        </p:spPr>
      </p:pic>
      <p:pic>
        <p:nvPicPr>
          <p:cNvPr id="59401" name="图片 68617" descr=" www.jb1000.com "/>
          <p:cNvPicPr>
            <a:picLocks noChangeAspect="1"/>
          </p:cNvPicPr>
          <p:nvPr/>
        </p:nvPicPr>
        <p:blipFill>
          <a:blip r:embed="rId6"/>
          <a:stretch>
            <a:fillRect/>
          </a:stretch>
        </p:blipFill>
        <p:spPr>
          <a:xfrm>
            <a:off x="2484438" y="2420938"/>
            <a:ext cx="234950" cy="504825"/>
          </a:xfrm>
          <a:prstGeom prst="rect">
            <a:avLst/>
          </a:prstGeom>
          <a:noFill/>
          <a:ln w="9525">
            <a:noFill/>
          </a:ln>
        </p:spPr>
      </p:pic>
      <p:sp>
        <p:nvSpPr>
          <p:cNvPr id="68619" name="文本框 68618"/>
          <p:cNvSpPr txBox="1"/>
          <p:nvPr/>
        </p:nvSpPr>
        <p:spPr>
          <a:xfrm>
            <a:off x="7308850" y="1052513"/>
            <a:ext cx="649288" cy="457200"/>
          </a:xfrm>
          <a:prstGeom prst="rect">
            <a:avLst/>
          </a:prstGeom>
          <a:noFill/>
          <a:ln w="9525">
            <a:noFill/>
          </a:ln>
        </p:spPr>
        <p:txBody>
          <a:bodyPr anchor="t">
            <a:spAutoFit/>
          </a:bodyPr>
          <a:p>
            <a:pPr>
              <a:spcBef>
                <a:spcPct val="50000"/>
              </a:spcBef>
            </a:pPr>
            <a:r>
              <a:rPr lang="en-US" altLang="zh-CN" sz="2400" b="1">
                <a:solidFill>
                  <a:srgbClr val="0000FF"/>
                </a:solidFill>
                <a:latin typeface="Arial" panose="020B0604020202020204" pitchFamily="34" charset="0"/>
                <a:ea typeface="宋体" panose="02010600030101010101" pitchFamily="2" charset="-122"/>
              </a:rPr>
              <a:t>C</a:t>
            </a:r>
            <a:endParaRPr lang="en-US" altLang="zh-CN" sz="2400" b="1">
              <a:solidFill>
                <a:srgbClr val="0000FF"/>
              </a:solidFill>
              <a:latin typeface="Arial" panose="020B0604020202020204" pitchFamily="34" charset="0"/>
              <a:ea typeface="宋体" panose="02010600030101010101" pitchFamily="2" charset="-122"/>
            </a:endParaRPr>
          </a:p>
        </p:txBody>
      </p:sp>
      <p:sp>
        <p:nvSpPr>
          <p:cNvPr id="68620" name="文本框 68619"/>
          <p:cNvSpPr txBox="1"/>
          <p:nvPr/>
        </p:nvSpPr>
        <p:spPr>
          <a:xfrm>
            <a:off x="8316913" y="1989138"/>
            <a:ext cx="503237" cy="457200"/>
          </a:xfrm>
          <a:prstGeom prst="rect">
            <a:avLst/>
          </a:prstGeom>
          <a:noFill/>
          <a:ln w="9525">
            <a:noFill/>
          </a:ln>
        </p:spPr>
        <p:txBody>
          <a:bodyPr anchor="t">
            <a:spAutoFit/>
          </a:bodyPr>
          <a:p>
            <a:pPr>
              <a:spcBef>
                <a:spcPct val="50000"/>
              </a:spcBef>
            </a:pPr>
            <a:r>
              <a:rPr lang="en-US" altLang="zh-CN" sz="2400" b="1">
                <a:solidFill>
                  <a:srgbClr val="0000FF"/>
                </a:solidFill>
                <a:latin typeface="Arial" panose="020B0604020202020204" pitchFamily="34" charset="0"/>
                <a:ea typeface="宋体" panose="02010600030101010101" pitchFamily="2" charset="-122"/>
              </a:rPr>
              <a:t>B</a:t>
            </a:r>
            <a:endParaRPr lang="en-US" altLang="zh-CN" sz="2400" b="1">
              <a:solidFill>
                <a:srgbClr val="0000FF"/>
              </a:solidFill>
              <a:latin typeface="Arial" panose="020B0604020202020204" pitchFamily="34" charset="0"/>
              <a:ea typeface="宋体" panose="02010600030101010101" pitchFamily="2" charset="-122"/>
            </a:endParaRPr>
          </a:p>
        </p:txBody>
      </p:sp>
      <p:sp>
        <p:nvSpPr>
          <p:cNvPr id="59404" name="文本框 68620"/>
          <p:cNvSpPr txBox="1"/>
          <p:nvPr/>
        </p:nvSpPr>
        <p:spPr>
          <a:xfrm>
            <a:off x="0" y="2997200"/>
            <a:ext cx="8640763" cy="1917700"/>
          </a:xfrm>
          <a:prstGeom prst="rect">
            <a:avLst/>
          </a:prstGeom>
          <a:noFill/>
          <a:ln w="9525">
            <a:noFill/>
          </a:ln>
        </p:spPr>
        <p:txBody>
          <a:bodyPr anchor="t">
            <a:spAutoFit/>
          </a:bodyPr>
          <a:p>
            <a:r>
              <a:rPr lang="en-US" altLang="zh-CN" sz="2400" b="1" dirty="0">
                <a:solidFill>
                  <a:srgbClr val="FF0000"/>
                </a:solidFill>
                <a:latin typeface="Arial" panose="020B0604020202020204" pitchFamily="34" charset="0"/>
                <a:ea typeface="宋体" panose="02010600030101010101" pitchFamily="2" charset="-122"/>
              </a:rPr>
              <a:t>3.</a:t>
            </a:r>
            <a:r>
              <a:rPr lang="zh-CN" altLang="en-US" sz="2400" b="1" dirty="0">
                <a:solidFill>
                  <a:srgbClr val="FF0000"/>
                </a:solidFill>
                <a:latin typeface="Arial" panose="020B0604020202020204" pitchFamily="34" charset="0"/>
                <a:ea typeface="宋体" panose="02010600030101010101" pitchFamily="2" charset="-122"/>
              </a:rPr>
              <a:t>四张质地、大小、背面完全相同的卡片上</a:t>
            </a:r>
            <a:r>
              <a:rPr lang="en-US" altLang="zh-CN" sz="2400" b="1" dirty="0">
                <a:solidFill>
                  <a:srgbClr val="FF0000"/>
                </a:solidFill>
                <a:latin typeface="Arial" panose="020B0604020202020204" pitchFamily="34" charset="0"/>
                <a:ea typeface="宋体" panose="02010600030101010101" pitchFamily="2" charset="-122"/>
              </a:rPr>
              <a:t>,</a:t>
            </a:r>
            <a:r>
              <a:rPr lang="zh-CN" altLang="en-US" sz="2400" b="1" dirty="0">
                <a:solidFill>
                  <a:srgbClr val="FF0000"/>
                </a:solidFill>
                <a:latin typeface="Arial" panose="020B0604020202020204" pitchFamily="34" charset="0"/>
                <a:ea typeface="宋体" panose="02010600030101010101" pitchFamily="2" charset="-122"/>
              </a:rPr>
              <a:t>正面分别画有圆、矩形、等边三角形、等腰梯形四个图案</a:t>
            </a:r>
            <a:r>
              <a:rPr lang="en-US" altLang="zh-CN" sz="2400" b="1" dirty="0">
                <a:solidFill>
                  <a:srgbClr val="FF0000"/>
                </a:solidFill>
                <a:latin typeface="Arial" panose="020B0604020202020204" pitchFamily="34" charset="0"/>
                <a:ea typeface="宋体" panose="02010600030101010101" pitchFamily="2" charset="-122"/>
              </a:rPr>
              <a:t>.</a:t>
            </a:r>
            <a:r>
              <a:rPr lang="zh-CN" altLang="en-US" sz="2400" b="1" dirty="0">
                <a:solidFill>
                  <a:srgbClr val="FF0000"/>
                </a:solidFill>
                <a:latin typeface="Arial" panose="020B0604020202020204" pitchFamily="34" charset="0"/>
                <a:ea typeface="宋体" panose="02010600030101010101" pitchFamily="2" charset="-122"/>
              </a:rPr>
              <a:t>现把它们的正面向下随机摆放在桌面上</a:t>
            </a:r>
            <a:r>
              <a:rPr lang="en-US" altLang="zh-CN" sz="2400" b="1" dirty="0">
                <a:solidFill>
                  <a:srgbClr val="FF0000"/>
                </a:solidFill>
                <a:latin typeface="Arial" panose="020B0604020202020204" pitchFamily="34" charset="0"/>
                <a:ea typeface="宋体" panose="02010600030101010101" pitchFamily="2" charset="-122"/>
              </a:rPr>
              <a:t>,</a:t>
            </a:r>
            <a:r>
              <a:rPr lang="zh-CN" altLang="en-US" sz="2400" b="1" dirty="0">
                <a:solidFill>
                  <a:srgbClr val="FF0000"/>
                </a:solidFill>
                <a:latin typeface="Arial" panose="020B0604020202020204" pitchFamily="34" charset="0"/>
                <a:ea typeface="宋体" panose="02010600030101010101" pitchFamily="2" charset="-122"/>
              </a:rPr>
              <a:t>从中任意抽出一张</a:t>
            </a:r>
            <a:r>
              <a:rPr lang="en-US" altLang="zh-CN" sz="2400" b="1" dirty="0">
                <a:solidFill>
                  <a:srgbClr val="FF0000"/>
                </a:solidFill>
                <a:latin typeface="Arial" panose="020B0604020202020204" pitchFamily="34" charset="0"/>
                <a:ea typeface="宋体" panose="02010600030101010101" pitchFamily="2" charset="-122"/>
              </a:rPr>
              <a:t>,</a:t>
            </a:r>
            <a:r>
              <a:rPr lang="zh-CN" altLang="en-US" sz="2400" b="1" dirty="0">
                <a:solidFill>
                  <a:srgbClr val="FF0000"/>
                </a:solidFill>
                <a:latin typeface="Arial" panose="020B0604020202020204" pitchFamily="34" charset="0"/>
                <a:ea typeface="宋体" panose="02010600030101010101" pitchFamily="2" charset="-122"/>
              </a:rPr>
              <a:t>则抽出的卡片正面图案是中心对称图形的概率为</a:t>
            </a:r>
            <a:r>
              <a:rPr lang="en-US" altLang="zh-CN" sz="2400" b="1">
                <a:solidFill>
                  <a:srgbClr val="FF0000"/>
                </a:solidFill>
                <a:latin typeface="Arial" panose="020B0604020202020204" pitchFamily="34" charset="0"/>
                <a:ea typeface="宋体" panose="02010600030101010101" pitchFamily="2" charset="-122"/>
              </a:rPr>
              <a:t>(     )</a:t>
            </a:r>
            <a:endParaRPr lang="en-US" altLang="zh-CN" sz="2400" b="1">
              <a:solidFill>
                <a:srgbClr val="FF0000"/>
              </a:solidFill>
              <a:latin typeface="Arial" panose="020B0604020202020204" pitchFamily="34" charset="0"/>
              <a:ea typeface="宋体" panose="02010600030101010101" pitchFamily="2" charset="-122"/>
            </a:endParaRPr>
          </a:p>
          <a:p>
            <a:r>
              <a:rPr lang="en-US" altLang="zh-CN" sz="2400" b="1">
                <a:solidFill>
                  <a:srgbClr val="FF0000"/>
                </a:solidFill>
                <a:latin typeface="Arial" panose="020B0604020202020204" pitchFamily="34" charset="0"/>
                <a:ea typeface="宋体" panose="02010600030101010101" pitchFamily="2" charset="-122"/>
              </a:rPr>
              <a:t>A.           B.            C.            D. 1</a:t>
            </a:r>
            <a:endParaRPr lang="en-US" altLang="zh-CN" sz="2400" b="1">
              <a:solidFill>
                <a:srgbClr val="FF0000"/>
              </a:solidFill>
              <a:latin typeface="Arial" panose="020B0604020202020204" pitchFamily="34" charset="0"/>
              <a:ea typeface="宋体" panose="02010600030101010101" pitchFamily="2" charset="-122"/>
            </a:endParaRPr>
          </a:p>
        </p:txBody>
      </p:sp>
      <p:pic>
        <p:nvPicPr>
          <p:cNvPr id="59405" name="图片 68621" descr=" www.jb1000.com "/>
          <p:cNvPicPr>
            <a:picLocks noChangeAspect="1"/>
          </p:cNvPicPr>
          <p:nvPr/>
        </p:nvPicPr>
        <p:blipFill>
          <a:blip r:embed="rId7"/>
          <a:stretch>
            <a:fillRect/>
          </a:stretch>
        </p:blipFill>
        <p:spPr>
          <a:xfrm>
            <a:off x="827088" y="4365625"/>
            <a:ext cx="280987" cy="720725"/>
          </a:xfrm>
          <a:prstGeom prst="rect">
            <a:avLst/>
          </a:prstGeom>
          <a:noFill/>
          <a:ln w="9525">
            <a:noFill/>
          </a:ln>
        </p:spPr>
      </p:pic>
      <p:pic>
        <p:nvPicPr>
          <p:cNvPr id="59406" name="图片 68622" descr=" www.jb1000.com "/>
          <p:cNvPicPr>
            <a:picLocks noChangeAspect="1"/>
          </p:cNvPicPr>
          <p:nvPr/>
        </p:nvPicPr>
        <p:blipFill>
          <a:blip r:embed="rId8"/>
          <a:stretch>
            <a:fillRect/>
          </a:stretch>
        </p:blipFill>
        <p:spPr>
          <a:xfrm>
            <a:off x="2124075" y="4365625"/>
            <a:ext cx="279400" cy="719138"/>
          </a:xfrm>
          <a:prstGeom prst="rect">
            <a:avLst/>
          </a:prstGeom>
          <a:noFill/>
          <a:ln w="9525">
            <a:noFill/>
          </a:ln>
        </p:spPr>
      </p:pic>
      <p:pic>
        <p:nvPicPr>
          <p:cNvPr id="59407" name="图片 68623" descr=" www.jb1000.com "/>
          <p:cNvPicPr>
            <a:picLocks noChangeAspect="1"/>
          </p:cNvPicPr>
          <p:nvPr/>
        </p:nvPicPr>
        <p:blipFill>
          <a:blip r:embed="rId9"/>
          <a:stretch>
            <a:fillRect/>
          </a:stretch>
        </p:blipFill>
        <p:spPr>
          <a:xfrm>
            <a:off x="3203575" y="4365625"/>
            <a:ext cx="252413" cy="647700"/>
          </a:xfrm>
          <a:prstGeom prst="rect">
            <a:avLst/>
          </a:prstGeom>
          <a:noFill/>
          <a:ln w="9525">
            <a:noFill/>
          </a:ln>
        </p:spPr>
      </p:pic>
      <p:sp>
        <p:nvSpPr>
          <p:cNvPr id="68625" name="文本框 68624"/>
          <p:cNvSpPr txBox="1"/>
          <p:nvPr/>
        </p:nvSpPr>
        <p:spPr>
          <a:xfrm>
            <a:off x="2987675" y="4005263"/>
            <a:ext cx="576263" cy="457200"/>
          </a:xfrm>
          <a:prstGeom prst="rect">
            <a:avLst/>
          </a:prstGeom>
          <a:noFill/>
          <a:ln w="9525">
            <a:noFill/>
          </a:ln>
        </p:spPr>
        <p:txBody>
          <a:bodyPr anchor="t">
            <a:spAutoFit/>
          </a:bodyPr>
          <a:p>
            <a:pPr>
              <a:spcBef>
                <a:spcPct val="50000"/>
              </a:spcBef>
            </a:pPr>
            <a:r>
              <a:rPr lang="en-US" altLang="zh-CN" sz="2400" b="1">
                <a:solidFill>
                  <a:srgbClr val="0000FF"/>
                </a:solidFill>
                <a:latin typeface="Arial" panose="020B0604020202020204" pitchFamily="34" charset="0"/>
                <a:ea typeface="宋体" panose="02010600030101010101" pitchFamily="2" charset="-122"/>
              </a:rPr>
              <a:t>B</a:t>
            </a:r>
            <a:endParaRPr lang="en-US" altLang="zh-CN" sz="2400" b="1">
              <a:solidFill>
                <a:srgbClr val="0000FF"/>
              </a:solidFill>
              <a:latin typeface="Arial" panose="020B0604020202020204" pitchFamily="34" charset="0"/>
              <a:ea typeface="宋体" panose="02010600030101010101" pitchFamily="2" charset="-122"/>
            </a:endParaRPr>
          </a:p>
        </p:txBody>
      </p:sp>
      <p:sp>
        <p:nvSpPr>
          <p:cNvPr id="59409" name="文本框 68625"/>
          <p:cNvSpPr txBox="1"/>
          <p:nvPr/>
        </p:nvSpPr>
        <p:spPr>
          <a:xfrm>
            <a:off x="0" y="5013325"/>
            <a:ext cx="9144000" cy="1552575"/>
          </a:xfrm>
          <a:prstGeom prst="rect">
            <a:avLst/>
          </a:prstGeom>
          <a:noFill/>
          <a:ln w="9525">
            <a:noFill/>
          </a:ln>
        </p:spPr>
        <p:txBody>
          <a:bodyPr anchor="t">
            <a:spAutoFit/>
          </a:bodyPr>
          <a:p>
            <a:r>
              <a:rPr lang="en-US" altLang="zh-CN" sz="2400" b="1" dirty="0">
                <a:solidFill>
                  <a:srgbClr val="FF0000"/>
                </a:solidFill>
                <a:latin typeface="Arial" panose="020B0604020202020204" pitchFamily="34" charset="0"/>
                <a:ea typeface="宋体" panose="02010600030101010101" pitchFamily="2" charset="-122"/>
              </a:rPr>
              <a:t>4.</a:t>
            </a:r>
            <a:r>
              <a:rPr lang="zh-CN" altLang="en-US" sz="2400" b="1" dirty="0">
                <a:solidFill>
                  <a:srgbClr val="FF0000"/>
                </a:solidFill>
                <a:latin typeface="Arial" panose="020B0604020202020204" pitchFamily="34" charset="0"/>
                <a:ea typeface="宋体" panose="02010600030101010101" pitchFamily="2" charset="-122"/>
              </a:rPr>
              <a:t>某校安排三辆车，组织九年级学生团员去敬老院参加学雷锋活动，其中小王与小菲都可以从这三辆车中任选一辆搭乘，则小王与小菲同车的概率为（     ）</a:t>
            </a:r>
            <a:endParaRPr lang="zh-CN" altLang="en-US" sz="2400" b="1" dirty="0">
              <a:solidFill>
                <a:srgbClr val="FF0000"/>
              </a:solidFill>
              <a:latin typeface="Arial" panose="020B0604020202020204" pitchFamily="34" charset="0"/>
              <a:ea typeface="宋体" panose="02010600030101010101" pitchFamily="2" charset="-122"/>
            </a:endParaRPr>
          </a:p>
          <a:p>
            <a:r>
              <a:rPr lang="en-US" altLang="zh-CN" sz="2400" b="1" dirty="0">
                <a:solidFill>
                  <a:srgbClr val="FF0000"/>
                </a:solidFill>
                <a:latin typeface="Arial" panose="020B0604020202020204" pitchFamily="34" charset="0"/>
                <a:ea typeface="宋体" panose="02010600030101010101" pitchFamily="2" charset="-122"/>
              </a:rPr>
              <a:t>A</a:t>
            </a:r>
            <a:r>
              <a:rPr lang="zh-CN" altLang="en-US" sz="2400" b="1" dirty="0">
                <a:solidFill>
                  <a:srgbClr val="FF0000"/>
                </a:solidFill>
                <a:latin typeface="Arial" panose="020B0604020202020204" pitchFamily="34" charset="0"/>
                <a:ea typeface="宋体" panose="02010600030101010101" pitchFamily="2" charset="-122"/>
              </a:rPr>
              <a:t>．            </a:t>
            </a:r>
            <a:r>
              <a:rPr lang="en-US" altLang="zh-CN" sz="2400" b="1" dirty="0">
                <a:solidFill>
                  <a:srgbClr val="FF0000"/>
                </a:solidFill>
                <a:latin typeface="Arial" panose="020B0604020202020204" pitchFamily="34" charset="0"/>
                <a:ea typeface="宋体" panose="02010600030101010101" pitchFamily="2" charset="-122"/>
              </a:rPr>
              <a:t>B</a:t>
            </a:r>
            <a:r>
              <a:rPr lang="zh-CN" altLang="en-US" sz="2400" b="1" dirty="0">
                <a:solidFill>
                  <a:srgbClr val="FF0000"/>
                </a:solidFill>
                <a:latin typeface="Arial" panose="020B0604020202020204" pitchFamily="34" charset="0"/>
                <a:ea typeface="宋体" panose="02010600030101010101" pitchFamily="2" charset="-122"/>
              </a:rPr>
              <a:t>．          </a:t>
            </a:r>
            <a:r>
              <a:rPr lang="en-US" altLang="zh-CN" sz="2400" b="1" dirty="0">
                <a:solidFill>
                  <a:srgbClr val="FF0000"/>
                </a:solidFill>
                <a:latin typeface="Arial" panose="020B0604020202020204" pitchFamily="34" charset="0"/>
                <a:ea typeface="宋体" panose="02010600030101010101" pitchFamily="2" charset="-122"/>
              </a:rPr>
              <a:t>C</a:t>
            </a:r>
            <a:r>
              <a:rPr lang="zh-CN" altLang="en-US" sz="2400" b="1" dirty="0">
                <a:solidFill>
                  <a:srgbClr val="FF0000"/>
                </a:solidFill>
                <a:latin typeface="Arial" panose="020B0604020202020204" pitchFamily="34" charset="0"/>
                <a:ea typeface="宋体" panose="02010600030101010101" pitchFamily="2" charset="-122"/>
              </a:rPr>
              <a:t>．           </a:t>
            </a:r>
            <a:r>
              <a:rPr lang="en-US" altLang="zh-CN" sz="2400" b="1" dirty="0">
                <a:solidFill>
                  <a:srgbClr val="FF0000"/>
                </a:solidFill>
                <a:latin typeface="Arial" panose="020B0604020202020204" pitchFamily="34" charset="0"/>
                <a:ea typeface="宋体" panose="02010600030101010101" pitchFamily="2" charset="-122"/>
              </a:rPr>
              <a:t>D</a:t>
            </a:r>
            <a:r>
              <a:rPr lang="zh-CN" altLang="en-US" sz="2400" b="1" dirty="0">
                <a:solidFill>
                  <a:srgbClr val="FF0000"/>
                </a:solidFill>
                <a:latin typeface="Arial" panose="020B0604020202020204" pitchFamily="34" charset="0"/>
                <a:ea typeface="宋体" panose="02010600030101010101" pitchFamily="2" charset="-122"/>
              </a:rPr>
              <a:t>．</a:t>
            </a:r>
            <a:endParaRPr lang="zh-CN" altLang="en-US" sz="2400" b="1" dirty="0">
              <a:solidFill>
                <a:srgbClr val="FF0000"/>
              </a:solidFill>
              <a:latin typeface="Arial" panose="020B0604020202020204" pitchFamily="34" charset="0"/>
              <a:ea typeface="宋体" panose="02010600030101010101" pitchFamily="2" charset="-122"/>
            </a:endParaRPr>
          </a:p>
        </p:txBody>
      </p:sp>
      <p:graphicFrame>
        <p:nvGraphicFramePr>
          <p:cNvPr id="59410" name="内容占位符 68626"/>
          <p:cNvGraphicFramePr>
            <a:graphicFrameLocks noGrp="1"/>
          </p:cNvGraphicFramePr>
          <p:nvPr>
            <p:ph sz="quarter" idx="1"/>
          </p:nvPr>
        </p:nvGraphicFramePr>
        <p:xfrm>
          <a:off x="1897063" y="1600200"/>
          <a:ext cx="1157287" cy="2185988"/>
        </p:xfrm>
        <a:graphic>
          <a:graphicData uri="http://schemas.openxmlformats.org/presentationml/2006/ole">
            <mc:AlternateContent xmlns:mc="http://schemas.openxmlformats.org/markup-compatibility/2006">
              <mc:Choice xmlns:v="urn:schemas-microsoft-com:vml" Requires="v">
                <p:oleObj spid="_x0000_s3133" name="" r:id="rId10" imgW="114300" imgH="215900" progId="Equation.3">
                  <p:embed/>
                </p:oleObj>
              </mc:Choice>
              <mc:Fallback>
                <p:oleObj name="" r:id="rId10" imgW="114300" imgH="215900" progId="Equation.3">
                  <p:embed/>
                  <p:pic>
                    <p:nvPicPr>
                      <p:cNvPr id="0" name="图片 3132"/>
                      <p:cNvPicPr/>
                      <p:nvPr/>
                    </p:nvPicPr>
                    <p:blipFill>
                      <a:blip r:embed="rId11"/>
                      <a:stretch>
                        <a:fillRect/>
                      </a:stretch>
                    </p:blipFill>
                    <p:spPr>
                      <a:xfrm>
                        <a:off x="1897063" y="1600200"/>
                        <a:ext cx="1157287" cy="2185988"/>
                      </a:xfrm>
                      <a:prstGeom prst="rect">
                        <a:avLst/>
                      </a:prstGeom>
                      <a:noFill/>
                      <a:ln w="38100">
                        <a:miter/>
                      </a:ln>
                    </p:spPr>
                  </p:pic>
                </p:oleObj>
              </mc:Fallback>
            </mc:AlternateContent>
          </a:graphicData>
        </a:graphic>
      </p:graphicFrame>
      <p:graphicFrame>
        <p:nvGraphicFramePr>
          <p:cNvPr id="59411" name="内容占位符 68627"/>
          <p:cNvGraphicFramePr>
            <a:graphicFrameLocks noGrp="1"/>
          </p:cNvGraphicFramePr>
          <p:nvPr>
            <p:ph sz="quarter" idx="2"/>
          </p:nvPr>
        </p:nvGraphicFramePr>
        <p:xfrm>
          <a:off x="827088" y="6021388"/>
          <a:ext cx="220662" cy="620712"/>
        </p:xfrm>
        <a:graphic>
          <a:graphicData uri="http://schemas.openxmlformats.org/presentationml/2006/ole">
            <mc:AlternateContent xmlns:mc="http://schemas.openxmlformats.org/markup-compatibility/2006">
              <mc:Choice xmlns:v="urn:schemas-microsoft-com:vml" Requires="v">
                <p:oleObj spid="_x0000_s3132" name="" r:id="rId12" imgW="139700" imgH="393700" progId="Equation.3">
                  <p:embed/>
                </p:oleObj>
              </mc:Choice>
              <mc:Fallback>
                <p:oleObj name="" r:id="rId12" imgW="139700" imgH="393700" progId="Equation.3">
                  <p:embed/>
                  <p:pic>
                    <p:nvPicPr>
                      <p:cNvPr id="0" name="图片 3131"/>
                      <p:cNvPicPr/>
                      <p:nvPr/>
                    </p:nvPicPr>
                    <p:blipFill>
                      <a:blip r:embed="rId13"/>
                      <a:stretch>
                        <a:fillRect/>
                      </a:stretch>
                    </p:blipFill>
                    <p:spPr>
                      <a:xfrm>
                        <a:off x="827088" y="6021388"/>
                        <a:ext cx="220662" cy="620712"/>
                      </a:xfrm>
                      <a:prstGeom prst="rect">
                        <a:avLst/>
                      </a:prstGeom>
                      <a:noFill/>
                      <a:ln w="38100">
                        <a:miter/>
                      </a:ln>
                    </p:spPr>
                  </p:pic>
                </p:oleObj>
              </mc:Fallback>
            </mc:AlternateContent>
          </a:graphicData>
        </a:graphic>
      </p:graphicFrame>
      <p:graphicFrame>
        <p:nvGraphicFramePr>
          <p:cNvPr id="59412" name="内容占位符 68628"/>
          <p:cNvGraphicFramePr>
            <a:graphicFrameLocks noGrp="1"/>
          </p:cNvGraphicFramePr>
          <p:nvPr>
            <p:ph sz="quarter" idx="3"/>
          </p:nvPr>
        </p:nvGraphicFramePr>
        <p:xfrm>
          <a:off x="2411413" y="5994400"/>
          <a:ext cx="306387" cy="863600"/>
        </p:xfrm>
        <a:graphic>
          <a:graphicData uri="http://schemas.openxmlformats.org/presentationml/2006/ole">
            <mc:AlternateContent xmlns:mc="http://schemas.openxmlformats.org/markup-compatibility/2006">
              <mc:Choice xmlns:v="urn:schemas-microsoft-com:vml" Requires="v">
                <p:oleObj spid="_x0000_s3129" name="" r:id="rId14" imgW="139700" imgH="393700" progId="Equation.3">
                  <p:embed/>
                </p:oleObj>
              </mc:Choice>
              <mc:Fallback>
                <p:oleObj name="" r:id="rId14" imgW="139700" imgH="393700" progId="Equation.3">
                  <p:embed/>
                  <p:pic>
                    <p:nvPicPr>
                      <p:cNvPr id="0" name="图片 3128"/>
                      <p:cNvPicPr/>
                      <p:nvPr/>
                    </p:nvPicPr>
                    <p:blipFill>
                      <a:blip r:embed="rId15"/>
                      <a:stretch>
                        <a:fillRect/>
                      </a:stretch>
                    </p:blipFill>
                    <p:spPr>
                      <a:xfrm>
                        <a:off x="2411413" y="5994400"/>
                        <a:ext cx="306387" cy="863600"/>
                      </a:xfrm>
                      <a:prstGeom prst="rect">
                        <a:avLst/>
                      </a:prstGeom>
                      <a:noFill/>
                      <a:ln w="38100">
                        <a:miter/>
                      </a:ln>
                    </p:spPr>
                  </p:pic>
                </p:oleObj>
              </mc:Fallback>
            </mc:AlternateContent>
          </a:graphicData>
        </a:graphic>
      </p:graphicFrame>
      <p:graphicFrame>
        <p:nvGraphicFramePr>
          <p:cNvPr id="59413" name="内容占位符 68629"/>
          <p:cNvGraphicFramePr>
            <a:graphicFrameLocks noGrp="1"/>
          </p:cNvGraphicFramePr>
          <p:nvPr>
            <p:ph sz="quarter" idx="4"/>
          </p:nvPr>
        </p:nvGraphicFramePr>
        <p:xfrm>
          <a:off x="3563938" y="6092825"/>
          <a:ext cx="296862" cy="765175"/>
        </p:xfrm>
        <a:graphic>
          <a:graphicData uri="http://schemas.openxmlformats.org/presentationml/2006/ole">
            <mc:AlternateContent xmlns:mc="http://schemas.openxmlformats.org/markup-compatibility/2006">
              <mc:Choice xmlns:v="urn:schemas-microsoft-com:vml" Requires="v">
                <p:oleObj spid="_x0000_s3130" name="" r:id="rId16" imgW="152400" imgH="393700" progId="Equation.3">
                  <p:embed/>
                </p:oleObj>
              </mc:Choice>
              <mc:Fallback>
                <p:oleObj name="" r:id="rId16" imgW="152400" imgH="393700" progId="Equation.3">
                  <p:embed/>
                  <p:pic>
                    <p:nvPicPr>
                      <p:cNvPr id="0" name="图片 3129"/>
                      <p:cNvPicPr/>
                      <p:nvPr/>
                    </p:nvPicPr>
                    <p:blipFill>
                      <a:blip r:embed="rId17"/>
                      <a:stretch>
                        <a:fillRect/>
                      </a:stretch>
                    </p:blipFill>
                    <p:spPr>
                      <a:xfrm>
                        <a:off x="3563938" y="6092825"/>
                        <a:ext cx="296862" cy="765175"/>
                      </a:xfrm>
                      <a:prstGeom prst="rect">
                        <a:avLst/>
                      </a:prstGeom>
                      <a:noFill/>
                      <a:ln w="38100">
                        <a:miter/>
                      </a:ln>
                    </p:spPr>
                  </p:pic>
                </p:oleObj>
              </mc:Fallback>
            </mc:AlternateContent>
          </a:graphicData>
        </a:graphic>
      </p:graphicFrame>
      <p:graphicFrame>
        <p:nvGraphicFramePr>
          <p:cNvPr id="59414" name="对象 68630"/>
          <p:cNvGraphicFramePr/>
          <p:nvPr/>
        </p:nvGraphicFramePr>
        <p:xfrm>
          <a:off x="4859338" y="5805488"/>
          <a:ext cx="323850" cy="836612"/>
        </p:xfrm>
        <a:graphic>
          <a:graphicData uri="http://schemas.openxmlformats.org/presentationml/2006/ole">
            <mc:AlternateContent xmlns:mc="http://schemas.openxmlformats.org/markup-compatibility/2006">
              <mc:Choice xmlns:v="urn:schemas-microsoft-com:vml" Requires="v">
                <p:oleObj spid="_x0000_s3131" name="" r:id="rId18" imgW="152400" imgH="393700" progId="Equation.3">
                  <p:embed/>
                </p:oleObj>
              </mc:Choice>
              <mc:Fallback>
                <p:oleObj name="" r:id="rId18" imgW="152400" imgH="393700" progId="Equation.3">
                  <p:embed/>
                  <p:pic>
                    <p:nvPicPr>
                      <p:cNvPr id="0" name="图片 3130"/>
                      <p:cNvPicPr/>
                      <p:nvPr/>
                    </p:nvPicPr>
                    <p:blipFill>
                      <a:blip r:embed="rId19"/>
                      <a:stretch>
                        <a:fillRect/>
                      </a:stretch>
                    </p:blipFill>
                    <p:spPr>
                      <a:xfrm>
                        <a:off x="4859338" y="5805488"/>
                        <a:ext cx="323850" cy="836612"/>
                      </a:xfrm>
                      <a:prstGeom prst="rect">
                        <a:avLst/>
                      </a:prstGeom>
                      <a:noFill/>
                      <a:ln w="38100">
                        <a:noFill/>
                        <a:miter/>
                      </a:ln>
                    </p:spPr>
                  </p:pic>
                </p:oleObj>
              </mc:Fallback>
            </mc:AlternateContent>
          </a:graphicData>
        </a:graphic>
      </p:graphicFrame>
      <p:sp>
        <p:nvSpPr>
          <p:cNvPr id="68632" name="文本框 68631"/>
          <p:cNvSpPr txBox="1"/>
          <p:nvPr/>
        </p:nvSpPr>
        <p:spPr>
          <a:xfrm>
            <a:off x="2843213" y="5734050"/>
            <a:ext cx="720725" cy="457200"/>
          </a:xfrm>
          <a:prstGeom prst="rect">
            <a:avLst/>
          </a:prstGeom>
          <a:noFill/>
          <a:ln w="9525">
            <a:noFill/>
          </a:ln>
        </p:spPr>
        <p:txBody>
          <a:bodyPr anchor="t">
            <a:spAutoFit/>
          </a:bodyPr>
          <a:p>
            <a:pPr>
              <a:spcBef>
                <a:spcPct val="50000"/>
              </a:spcBef>
            </a:pPr>
            <a:r>
              <a:rPr lang="en-US" altLang="zh-CN" sz="2400" b="1">
                <a:solidFill>
                  <a:srgbClr val="0000FF"/>
                </a:solidFill>
                <a:latin typeface="Arial" panose="020B0604020202020204" pitchFamily="34" charset="0"/>
                <a:ea typeface="宋体" panose="02010600030101010101" pitchFamily="2" charset="-122"/>
              </a:rPr>
              <a:t>A</a:t>
            </a:r>
            <a:endParaRPr lang="en-US" altLang="zh-CN" sz="2400" b="1">
              <a:solidFill>
                <a:srgbClr val="0000FF"/>
              </a:solidFill>
              <a:latin typeface="Arial" panose="020B0604020202020204" pitchFamily="34" charset="0"/>
              <a:ea typeface="宋体" panose="0201060003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8619"/>
                                        </p:tgtEl>
                                        <p:attrNameLst>
                                          <p:attrName>style.visibility</p:attrName>
                                        </p:attrNameLst>
                                      </p:cBhvr>
                                      <p:to>
                                        <p:strVal val="visible"/>
                                      </p:to>
                                    </p:set>
                                    <p:anim calcmode="lin" valueType="num">
                                      <p:cBhvr additive="base">
                                        <p:cTn id="7" dur="500" fill="hold"/>
                                        <p:tgtEl>
                                          <p:spTgt spid="68619"/>
                                        </p:tgtEl>
                                        <p:attrNameLst>
                                          <p:attrName>ppt_x</p:attrName>
                                        </p:attrNameLst>
                                      </p:cBhvr>
                                      <p:tavLst>
                                        <p:tav tm="0">
                                          <p:val>
                                            <p:strVal val="#ppt_x"/>
                                          </p:val>
                                        </p:tav>
                                        <p:tav tm="100000">
                                          <p:val>
                                            <p:strVal val="#ppt_x"/>
                                          </p:val>
                                        </p:tav>
                                      </p:tavLst>
                                    </p:anim>
                                    <p:anim calcmode="lin" valueType="num">
                                      <p:cBhvr additive="base">
                                        <p:cTn id="8" dur="500" fill="hold"/>
                                        <p:tgtEl>
                                          <p:spTgt spid="6861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68620"/>
                                        </p:tgtEl>
                                        <p:attrNameLst>
                                          <p:attrName>style.visibility</p:attrName>
                                        </p:attrNameLst>
                                      </p:cBhvr>
                                      <p:to>
                                        <p:strVal val="visible"/>
                                      </p:to>
                                    </p:set>
                                    <p:anim calcmode="lin" valueType="num">
                                      <p:cBhvr additive="base">
                                        <p:cTn id="13" dur="500" fill="hold"/>
                                        <p:tgtEl>
                                          <p:spTgt spid="68620"/>
                                        </p:tgtEl>
                                        <p:attrNameLst>
                                          <p:attrName>ppt_x</p:attrName>
                                        </p:attrNameLst>
                                      </p:cBhvr>
                                      <p:tavLst>
                                        <p:tav tm="0">
                                          <p:val>
                                            <p:strVal val="#ppt_x"/>
                                          </p:val>
                                        </p:tav>
                                        <p:tav tm="100000">
                                          <p:val>
                                            <p:strVal val="#ppt_x"/>
                                          </p:val>
                                        </p:tav>
                                      </p:tavLst>
                                    </p:anim>
                                    <p:anim calcmode="lin" valueType="num">
                                      <p:cBhvr additive="base">
                                        <p:cTn id="14" dur="500" fill="hold"/>
                                        <p:tgtEl>
                                          <p:spTgt spid="68620"/>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68625"/>
                                        </p:tgtEl>
                                        <p:attrNameLst>
                                          <p:attrName>style.visibility</p:attrName>
                                        </p:attrNameLst>
                                      </p:cBhvr>
                                      <p:to>
                                        <p:strVal val="visible"/>
                                      </p:to>
                                    </p:set>
                                    <p:anim calcmode="lin" valueType="num">
                                      <p:cBhvr additive="base">
                                        <p:cTn id="19" dur="500" fill="hold"/>
                                        <p:tgtEl>
                                          <p:spTgt spid="68625"/>
                                        </p:tgtEl>
                                        <p:attrNameLst>
                                          <p:attrName>ppt_x</p:attrName>
                                        </p:attrNameLst>
                                      </p:cBhvr>
                                      <p:tavLst>
                                        <p:tav tm="0">
                                          <p:val>
                                            <p:strVal val="#ppt_x"/>
                                          </p:val>
                                        </p:tav>
                                        <p:tav tm="100000">
                                          <p:val>
                                            <p:strVal val="#ppt_x"/>
                                          </p:val>
                                        </p:tav>
                                      </p:tavLst>
                                    </p:anim>
                                    <p:anim calcmode="lin" valueType="num">
                                      <p:cBhvr additive="base">
                                        <p:cTn id="20" dur="500" fill="hold"/>
                                        <p:tgtEl>
                                          <p:spTgt spid="68625"/>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68632"/>
                                        </p:tgtEl>
                                        <p:attrNameLst>
                                          <p:attrName>style.visibility</p:attrName>
                                        </p:attrNameLst>
                                      </p:cBhvr>
                                      <p:to>
                                        <p:strVal val="visible"/>
                                      </p:to>
                                    </p:set>
                                    <p:anim calcmode="lin" valueType="num">
                                      <p:cBhvr additive="base">
                                        <p:cTn id="25" dur="500" fill="hold"/>
                                        <p:tgtEl>
                                          <p:spTgt spid="68632"/>
                                        </p:tgtEl>
                                        <p:attrNameLst>
                                          <p:attrName>ppt_x</p:attrName>
                                        </p:attrNameLst>
                                      </p:cBhvr>
                                      <p:tavLst>
                                        <p:tav tm="0">
                                          <p:val>
                                            <p:strVal val="#ppt_x"/>
                                          </p:val>
                                        </p:tav>
                                        <p:tav tm="100000">
                                          <p:val>
                                            <p:strVal val="#ppt_x"/>
                                          </p:val>
                                        </p:tav>
                                      </p:tavLst>
                                    </p:anim>
                                    <p:anim calcmode="lin" valueType="num">
                                      <p:cBhvr additive="base">
                                        <p:cTn id="26" dur="500" fill="hold"/>
                                        <p:tgtEl>
                                          <p:spTgt spid="6863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8619" grpId="0"/>
      <p:bldP spid="68620" grpId="0"/>
      <p:bldP spid="68625" grpId="0"/>
      <p:bldP spid="68632" grpId="0"/>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0417" name="文本框 69633"/>
          <p:cNvSpPr txBox="1"/>
          <p:nvPr/>
        </p:nvSpPr>
        <p:spPr>
          <a:xfrm>
            <a:off x="250825" y="188913"/>
            <a:ext cx="8893175" cy="1311275"/>
          </a:xfrm>
          <a:prstGeom prst="rect">
            <a:avLst/>
          </a:prstGeom>
          <a:noFill/>
          <a:ln w="9525">
            <a:noFill/>
          </a:ln>
        </p:spPr>
        <p:txBody>
          <a:bodyPr anchor="t">
            <a:spAutoFit/>
          </a:bodyPr>
          <a:p>
            <a:r>
              <a:rPr lang="en-US" altLang="zh-CN" sz="2000" dirty="0">
                <a:solidFill>
                  <a:srgbClr val="FF0000"/>
                </a:solidFill>
                <a:latin typeface="黑体" panose="02010609060101010101" pitchFamily="49" charset="-122"/>
                <a:ea typeface="黑体" panose="02010609060101010101" pitchFamily="49" charset="-122"/>
              </a:rPr>
              <a:t>5.</a:t>
            </a:r>
            <a:r>
              <a:rPr lang="zh-CN" altLang="en-US" sz="2000" dirty="0">
                <a:solidFill>
                  <a:srgbClr val="FF0000"/>
                </a:solidFill>
                <a:latin typeface="黑体" panose="02010609060101010101" pitchFamily="49" charset="-122"/>
                <a:ea typeface="黑体" panose="02010609060101010101" pitchFamily="49" charset="-122"/>
              </a:rPr>
              <a:t>某班共有</a:t>
            </a:r>
            <a:r>
              <a:rPr lang="en-US" altLang="zh-CN" sz="2000" dirty="0">
                <a:solidFill>
                  <a:srgbClr val="FF0000"/>
                </a:solidFill>
                <a:latin typeface="黑体" panose="02010609060101010101" pitchFamily="49" charset="-122"/>
                <a:ea typeface="黑体" panose="02010609060101010101" pitchFamily="49" charset="-122"/>
              </a:rPr>
              <a:t>41</a:t>
            </a:r>
            <a:r>
              <a:rPr lang="zh-CN" altLang="en-US" sz="2000" dirty="0">
                <a:solidFill>
                  <a:srgbClr val="FF0000"/>
                </a:solidFill>
                <a:latin typeface="黑体" panose="02010609060101010101" pitchFamily="49" charset="-122"/>
                <a:ea typeface="黑体" panose="02010609060101010101" pitchFamily="49" charset="-122"/>
              </a:rPr>
              <a:t>名同学，其中有</a:t>
            </a:r>
            <a:r>
              <a:rPr lang="en-US" altLang="zh-CN" sz="2000" dirty="0">
                <a:solidFill>
                  <a:srgbClr val="FF0000"/>
                </a:solidFill>
                <a:latin typeface="黑体" panose="02010609060101010101" pitchFamily="49" charset="-122"/>
                <a:ea typeface="黑体" panose="02010609060101010101" pitchFamily="49" charset="-122"/>
              </a:rPr>
              <a:t>2</a:t>
            </a:r>
            <a:r>
              <a:rPr lang="zh-CN" altLang="en-US" sz="2000" dirty="0">
                <a:solidFill>
                  <a:srgbClr val="FF0000"/>
                </a:solidFill>
                <a:latin typeface="黑体" panose="02010609060101010101" pitchFamily="49" charset="-122"/>
                <a:ea typeface="黑体" panose="02010609060101010101" pitchFamily="49" charset="-122"/>
              </a:rPr>
              <a:t>名同学习惯用左手写字，其余同学都习惯用右手写字，老师随机请</a:t>
            </a:r>
            <a:r>
              <a:rPr lang="en-US" altLang="zh-CN" sz="2000" dirty="0">
                <a:solidFill>
                  <a:srgbClr val="FF0000"/>
                </a:solidFill>
                <a:latin typeface="黑体" panose="02010609060101010101" pitchFamily="49" charset="-122"/>
                <a:ea typeface="黑体" panose="02010609060101010101" pitchFamily="49" charset="-122"/>
              </a:rPr>
              <a:t>1</a:t>
            </a:r>
            <a:r>
              <a:rPr lang="zh-CN" altLang="en-US" sz="2000" dirty="0">
                <a:solidFill>
                  <a:srgbClr val="FF0000"/>
                </a:solidFill>
                <a:latin typeface="黑体" panose="02010609060101010101" pitchFamily="49" charset="-122"/>
                <a:ea typeface="黑体" panose="02010609060101010101" pitchFamily="49" charset="-122"/>
              </a:rPr>
              <a:t>名同学解答问题，习惯用左手写字的同学被选中的概率是（   ）</a:t>
            </a:r>
            <a:endParaRPr lang="zh-CN" altLang="en-US" sz="2000" dirty="0">
              <a:solidFill>
                <a:srgbClr val="FF0000"/>
              </a:solidFill>
              <a:latin typeface="黑体" panose="02010609060101010101" pitchFamily="49" charset="-122"/>
              <a:ea typeface="黑体" panose="02010609060101010101" pitchFamily="49" charset="-122"/>
            </a:endParaRPr>
          </a:p>
          <a:p>
            <a:r>
              <a:rPr lang="en-US" altLang="zh-CN" sz="2000">
                <a:solidFill>
                  <a:srgbClr val="FF0000"/>
                </a:solidFill>
                <a:latin typeface="黑体" panose="02010609060101010101" pitchFamily="49" charset="-122"/>
                <a:ea typeface="黑体" panose="02010609060101010101" pitchFamily="49" charset="-122"/>
              </a:rPr>
              <a:t>A.0      B.      C.      D.1</a:t>
            </a:r>
            <a:endParaRPr lang="en-US" altLang="zh-CN" sz="2000">
              <a:solidFill>
                <a:srgbClr val="FF0000"/>
              </a:solidFill>
              <a:latin typeface="黑体" panose="02010609060101010101" pitchFamily="49" charset="-122"/>
              <a:ea typeface="黑体" panose="02010609060101010101" pitchFamily="49" charset="-122"/>
            </a:endParaRPr>
          </a:p>
        </p:txBody>
      </p:sp>
      <p:sp>
        <p:nvSpPr>
          <p:cNvPr id="60418" name="矩形 69634"/>
          <p:cNvSpPr/>
          <p:nvPr/>
        </p:nvSpPr>
        <p:spPr>
          <a:xfrm>
            <a:off x="0" y="3233738"/>
            <a:ext cx="9144000" cy="0"/>
          </a:xfrm>
          <a:prstGeom prst="rect">
            <a:avLst/>
          </a:prstGeom>
          <a:noFill/>
          <a:ln w="9525">
            <a:noFill/>
          </a:ln>
        </p:spPr>
        <p:txBody>
          <a:bodyPr anchor="t"/>
          <a:p>
            <a:endParaRPr lang="zh-CN" altLang="en-US">
              <a:latin typeface="Arial" panose="020B0604020202020204" pitchFamily="34" charset="0"/>
              <a:ea typeface="宋体" panose="02010600030101010101" pitchFamily="2" charset="-122"/>
            </a:endParaRPr>
          </a:p>
        </p:txBody>
      </p:sp>
      <p:graphicFrame>
        <p:nvGraphicFramePr>
          <p:cNvPr id="60419" name="对象 69635" descr="21世纪教育网 -- 中国最大型、最专业的中小学教育资源门户网站"/>
          <p:cNvGraphicFramePr/>
          <p:nvPr/>
        </p:nvGraphicFramePr>
        <p:xfrm>
          <a:off x="1835150" y="1052513"/>
          <a:ext cx="282575" cy="504825"/>
        </p:xfrm>
        <a:graphic>
          <a:graphicData uri="http://schemas.openxmlformats.org/presentationml/2006/ole">
            <mc:AlternateContent xmlns:mc="http://schemas.openxmlformats.org/markup-compatibility/2006">
              <mc:Choice xmlns:v="urn:schemas-microsoft-com:vml" Requires="v">
                <p:oleObj spid="_x0000_s3134" name="" r:id="rId1" imgW="215900" imgH="393700" progId="Equation.DSMT4">
                  <p:embed/>
                </p:oleObj>
              </mc:Choice>
              <mc:Fallback>
                <p:oleObj name="" r:id="rId1" imgW="215900" imgH="393700" progId="Equation.DSMT4">
                  <p:embed/>
                  <p:pic>
                    <p:nvPicPr>
                      <p:cNvPr id="0" name="图片 3133"/>
                      <p:cNvPicPr/>
                      <p:nvPr/>
                    </p:nvPicPr>
                    <p:blipFill>
                      <a:blip r:embed="rId2"/>
                      <a:stretch>
                        <a:fillRect/>
                      </a:stretch>
                    </p:blipFill>
                    <p:spPr>
                      <a:xfrm>
                        <a:off x="1835150" y="1052513"/>
                        <a:ext cx="282575" cy="504825"/>
                      </a:xfrm>
                      <a:prstGeom prst="rect">
                        <a:avLst/>
                      </a:prstGeom>
                      <a:noFill/>
                      <a:ln w="38100">
                        <a:noFill/>
                        <a:miter/>
                      </a:ln>
                    </p:spPr>
                  </p:pic>
                </p:oleObj>
              </mc:Fallback>
            </mc:AlternateContent>
          </a:graphicData>
        </a:graphic>
      </p:graphicFrame>
      <p:sp>
        <p:nvSpPr>
          <p:cNvPr id="60420" name="矩形 69636"/>
          <p:cNvSpPr/>
          <p:nvPr/>
        </p:nvSpPr>
        <p:spPr>
          <a:xfrm>
            <a:off x="0" y="3233738"/>
            <a:ext cx="9144000" cy="0"/>
          </a:xfrm>
          <a:prstGeom prst="rect">
            <a:avLst/>
          </a:prstGeom>
          <a:noFill/>
          <a:ln w="9525">
            <a:noFill/>
          </a:ln>
        </p:spPr>
        <p:txBody>
          <a:bodyPr anchor="t"/>
          <a:p>
            <a:endParaRPr lang="zh-CN" altLang="en-US">
              <a:latin typeface="Arial" panose="020B0604020202020204" pitchFamily="34" charset="0"/>
              <a:ea typeface="宋体" panose="02010600030101010101" pitchFamily="2" charset="-122"/>
            </a:endParaRPr>
          </a:p>
        </p:txBody>
      </p:sp>
      <p:graphicFrame>
        <p:nvGraphicFramePr>
          <p:cNvPr id="60421" name="对象 69637" descr="21世纪教育网 -- 中国最大型、最专业的中小学教育资源门户网站"/>
          <p:cNvGraphicFramePr/>
          <p:nvPr/>
        </p:nvGraphicFramePr>
        <p:xfrm>
          <a:off x="2916238" y="1052513"/>
          <a:ext cx="323850" cy="576262"/>
        </p:xfrm>
        <a:graphic>
          <a:graphicData uri="http://schemas.openxmlformats.org/presentationml/2006/ole">
            <mc:AlternateContent xmlns:mc="http://schemas.openxmlformats.org/markup-compatibility/2006">
              <mc:Choice xmlns:v="urn:schemas-microsoft-com:vml" Requires="v">
                <p:oleObj spid="_x0000_s3135" name="" r:id="rId3" imgW="215900" imgH="393700" progId="Equation.DSMT4">
                  <p:embed/>
                </p:oleObj>
              </mc:Choice>
              <mc:Fallback>
                <p:oleObj name="" r:id="rId3" imgW="215900" imgH="393700" progId="Equation.DSMT4">
                  <p:embed/>
                  <p:pic>
                    <p:nvPicPr>
                      <p:cNvPr id="0" name="图片 3134"/>
                      <p:cNvPicPr/>
                      <p:nvPr/>
                    </p:nvPicPr>
                    <p:blipFill>
                      <a:blip r:embed="rId4"/>
                      <a:stretch>
                        <a:fillRect/>
                      </a:stretch>
                    </p:blipFill>
                    <p:spPr>
                      <a:xfrm>
                        <a:off x="2916238" y="1052513"/>
                        <a:ext cx="323850" cy="576262"/>
                      </a:xfrm>
                      <a:prstGeom prst="rect">
                        <a:avLst/>
                      </a:prstGeom>
                      <a:noFill/>
                      <a:ln w="38100">
                        <a:noFill/>
                        <a:miter/>
                      </a:ln>
                    </p:spPr>
                  </p:pic>
                </p:oleObj>
              </mc:Fallback>
            </mc:AlternateContent>
          </a:graphicData>
        </a:graphic>
      </p:graphicFrame>
      <p:sp>
        <p:nvSpPr>
          <p:cNvPr id="60422" name="文本框 69638"/>
          <p:cNvSpPr txBox="1"/>
          <p:nvPr/>
        </p:nvSpPr>
        <p:spPr>
          <a:xfrm>
            <a:off x="0" y="1700213"/>
            <a:ext cx="8964613" cy="1006475"/>
          </a:xfrm>
          <a:prstGeom prst="rect">
            <a:avLst/>
          </a:prstGeom>
          <a:noFill/>
          <a:ln w="9525">
            <a:noFill/>
          </a:ln>
        </p:spPr>
        <p:txBody>
          <a:bodyPr anchor="t">
            <a:spAutoFit/>
          </a:bodyPr>
          <a:p>
            <a:r>
              <a:rPr lang="en-US" altLang="zh-CN" sz="2000" dirty="0">
                <a:solidFill>
                  <a:srgbClr val="FF0000"/>
                </a:solidFill>
                <a:latin typeface="黑体" panose="02010609060101010101" pitchFamily="49" charset="-122"/>
                <a:ea typeface="黑体" panose="02010609060101010101" pitchFamily="49" charset="-122"/>
              </a:rPr>
              <a:t>6.</a:t>
            </a:r>
            <a:r>
              <a:rPr lang="zh-CN" altLang="en-US" sz="2000" dirty="0">
                <a:solidFill>
                  <a:srgbClr val="FF0000"/>
                </a:solidFill>
                <a:latin typeface="黑体" panose="02010609060101010101" pitchFamily="49" charset="-122"/>
                <a:ea typeface="黑体" panose="02010609060101010101" pitchFamily="49" charset="-122"/>
              </a:rPr>
              <a:t>某市决定从桂花、菊花、杜鹃花中随机选取一种作为市花，选到杜鹃花的概率是</a:t>
            </a:r>
            <a:r>
              <a:rPr lang="en-US" altLang="zh-CN" sz="2000">
                <a:solidFill>
                  <a:srgbClr val="FF0000"/>
                </a:solidFill>
                <a:latin typeface="黑体" panose="02010609060101010101" pitchFamily="49" charset="-122"/>
                <a:ea typeface="黑体" panose="02010609060101010101" pitchFamily="49" charset="-122"/>
              </a:rPr>
              <a:t>(   )</a:t>
            </a:r>
            <a:endParaRPr lang="en-US" altLang="zh-CN" sz="2000">
              <a:solidFill>
                <a:srgbClr val="FF0000"/>
              </a:solidFill>
              <a:latin typeface="黑体" panose="02010609060101010101" pitchFamily="49" charset="-122"/>
              <a:ea typeface="黑体" panose="02010609060101010101" pitchFamily="49" charset="-122"/>
            </a:endParaRPr>
          </a:p>
          <a:p>
            <a:r>
              <a:rPr lang="en-US" altLang="zh-CN" sz="2000" dirty="0">
                <a:solidFill>
                  <a:srgbClr val="FF0000"/>
                </a:solidFill>
                <a:latin typeface="黑体" panose="02010609060101010101" pitchFamily="49" charset="-122"/>
                <a:ea typeface="黑体" panose="02010609060101010101" pitchFamily="49" charset="-122"/>
              </a:rPr>
              <a:t>A</a:t>
            </a:r>
            <a:r>
              <a:rPr lang="zh-CN" altLang="en-US" sz="2000" dirty="0">
                <a:solidFill>
                  <a:srgbClr val="FF0000"/>
                </a:solidFill>
                <a:latin typeface="黑体" panose="02010609060101010101" pitchFamily="49" charset="-122"/>
                <a:ea typeface="黑体" panose="02010609060101010101" pitchFamily="49" charset="-122"/>
              </a:rPr>
              <a:t>．</a:t>
            </a:r>
            <a:r>
              <a:rPr lang="en-US" altLang="zh-CN" sz="2000" dirty="0">
                <a:solidFill>
                  <a:srgbClr val="FF0000"/>
                </a:solidFill>
                <a:latin typeface="黑体" panose="02010609060101010101" pitchFamily="49" charset="-122"/>
                <a:ea typeface="黑体" panose="02010609060101010101" pitchFamily="49" charset="-122"/>
              </a:rPr>
              <a:t>1          B</a:t>
            </a:r>
            <a:r>
              <a:rPr lang="zh-CN" altLang="en-US" sz="2000" dirty="0">
                <a:solidFill>
                  <a:srgbClr val="FF0000"/>
                </a:solidFill>
                <a:latin typeface="黑体" panose="02010609060101010101" pitchFamily="49" charset="-122"/>
                <a:ea typeface="黑体" panose="02010609060101010101" pitchFamily="49" charset="-122"/>
              </a:rPr>
              <a:t>．         </a:t>
            </a:r>
            <a:r>
              <a:rPr lang="en-US" altLang="zh-CN" sz="2000" dirty="0">
                <a:solidFill>
                  <a:srgbClr val="FF0000"/>
                </a:solidFill>
                <a:latin typeface="黑体" panose="02010609060101010101" pitchFamily="49" charset="-122"/>
                <a:ea typeface="黑体" panose="02010609060101010101" pitchFamily="49" charset="-122"/>
              </a:rPr>
              <a:t>C</a:t>
            </a:r>
            <a:r>
              <a:rPr lang="zh-CN" altLang="en-US" sz="2000" dirty="0">
                <a:solidFill>
                  <a:srgbClr val="FF0000"/>
                </a:solidFill>
                <a:latin typeface="黑体" panose="02010609060101010101" pitchFamily="49" charset="-122"/>
                <a:ea typeface="黑体" panose="02010609060101010101" pitchFamily="49" charset="-122"/>
              </a:rPr>
              <a:t>．         </a:t>
            </a:r>
            <a:r>
              <a:rPr lang="en-US" altLang="zh-CN" sz="2000" dirty="0">
                <a:solidFill>
                  <a:srgbClr val="FF0000"/>
                </a:solidFill>
                <a:latin typeface="黑体" panose="02010609060101010101" pitchFamily="49" charset="-122"/>
                <a:ea typeface="黑体" panose="02010609060101010101" pitchFamily="49" charset="-122"/>
              </a:rPr>
              <a:t>D</a:t>
            </a:r>
            <a:r>
              <a:rPr lang="zh-CN" altLang="en-US" sz="2000" dirty="0">
                <a:solidFill>
                  <a:srgbClr val="FF0000"/>
                </a:solidFill>
                <a:latin typeface="黑体" panose="02010609060101010101" pitchFamily="49" charset="-122"/>
                <a:ea typeface="黑体" panose="02010609060101010101" pitchFamily="49" charset="-122"/>
              </a:rPr>
              <a:t>．</a:t>
            </a:r>
            <a:r>
              <a:rPr lang="en-US" altLang="zh-CN" sz="2000">
                <a:solidFill>
                  <a:srgbClr val="FF0000"/>
                </a:solidFill>
                <a:latin typeface="黑体" panose="02010609060101010101" pitchFamily="49" charset="-122"/>
                <a:ea typeface="黑体" panose="02010609060101010101" pitchFamily="49" charset="-122"/>
              </a:rPr>
              <a:t>0 </a:t>
            </a:r>
            <a:endParaRPr lang="en-US" altLang="zh-CN" sz="2000">
              <a:solidFill>
                <a:srgbClr val="FF0000"/>
              </a:solidFill>
              <a:latin typeface="黑体" panose="02010609060101010101" pitchFamily="49" charset="-122"/>
              <a:ea typeface="黑体" panose="02010609060101010101" pitchFamily="49" charset="-122"/>
            </a:endParaRPr>
          </a:p>
        </p:txBody>
      </p:sp>
      <p:sp>
        <p:nvSpPr>
          <p:cNvPr id="60423" name="矩形 69639"/>
          <p:cNvSpPr/>
          <p:nvPr/>
        </p:nvSpPr>
        <p:spPr>
          <a:xfrm>
            <a:off x="0" y="3233738"/>
            <a:ext cx="9144000" cy="0"/>
          </a:xfrm>
          <a:prstGeom prst="rect">
            <a:avLst/>
          </a:prstGeom>
          <a:noFill/>
          <a:ln w="9525">
            <a:noFill/>
          </a:ln>
        </p:spPr>
        <p:txBody>
          <a:bodyPr anchor="t"/>
          <a:p>
            <a:endParaRPr lang="zh-CN" altLang="en-US">
              <a:latin typeface="Arial" panose="020B0604020202020204" pitchFamily="34" charset="0"/>
              <a:ea typeface="宋体" panose="02010600030101010101" pitchFamily="2" charset="-122"/>
            </a:endParaRPr>
          </a:p>
        </p:txBody>
      </p:sp>
      <p:graphicFrame>
        <p:nvGraphicFramePr>
          <p:cNvPr id="60424" name="对象 69640" descr="21世纪教育网 -- 中国最大型、最专业的中小学教育资源门户网站"/>
          <p:cNvGraphicFramePr/>
          <p:nvPr/>
        </p:nvGraphicFramePr>
        <p:xfrm>
          <a:off x="2339975" y="2133600"/>
          <a:ext cx="236538" cy="647700"/>
        </p:xfrm>
        <a:graphic>
          <a:graphicData uri="http://schemas.openxmlformats.org/presentationml/2006/ole">
            <mc:AlternateContent xmlns:mc="http://schemas.openxmlformats.org/markup-compatibility/2006">
              <mc:Choice xmlns:v="urn:schemas-microsoft-com:vml" Requires="v">
                <p:oleObj spid="_x0000_s3136" name="" r:id="rId5" imgW="139700" imgH="393700" progId="Equation.DSMT4">
                  <p:embed/>
                </p:oleObj>
              </mc:Choice>
              <mc:Fallback>
                <p:oleObj name="" r:id="rId5" imgW="139700" imgH="393700" progId="Equation.DSMT4">
                  <p:embed/>
                  <p:pic>
                    <p:nvPicPr>
                      <p:cNvPr id="0" name="图片 3135"/>
                      <p:cNvPicPr/>
                      <p:nvPr/>
                    </p:nvPicPr>
                    <p:blipFill>
                      <a:blip r:embed="rId6"/>
                      <a:stretch>
                        <a:fillRect/>
                      </a:stretch>
                    </p:blipFill>
                    <p:spPr>
                      <a:xfrm>
                        <a:off x="2339975" y="2133600"/>
                        <a:ext cx="236538" cy="647700"/>
                      </a:xfrm>
                      <a:prstGeom prst="rect">
                        <a:avLst/>
                      </a:prstGeom>
                      <a:noFill/>
                      <a:ln w="38100">
                        <a:noFill/>
                        <a:miter/>
                      </a:ln>
                    </p:spPr>
                  </p:pic>
                </p:oleObj>
              </mc:Fallback>
            </mc:AlternateContent>
          </a:graphicData>
        </a:graphic>
      </p:graphicFrame>
      <p:sp>
        <p:nvSpPr>
          <p:cNvPr id="60425" name="矩形 69641"/>
          <p:cNvSpPr/>
          <p:nvPr/>
        </p:nvSpPr>
        <p:spPr>
          <a:xfrm>
            <a:off x="0" y="0"/>
            <a:ext cx="9144000" cy="0"/>
          </a:xfrm>
          <a:prstGeom prst="rect">
            <a:avLst/>
          </a:prstGeom>
          <a:noFill/>
          <a:ln w="9525">
            <a:noFill/>
          </a:ln>
        </p:spPr>
        <p:txBody>
          <a:bodyPr anchor="t"/>
          <a:p>
            <a:endParaRPr lang="zh-CN" altLang="en-US">
              <a:latin typeface="Arial" panose="020B0604020202020204" pitchFamily="34" charset="0"/>
              <a:ea typeface="宋体" panose="02010600030101010101" pitchFamily="2" charset="-122"/>
            </a:endParaRPr>
          </a:p>
        </p:txBody>
      </p:sp>
      <p:graphicFrame>
        <p:nvGraphicFramePr>
          <p:cNvPr id="60426" name="对象 69642" descr="21世纪教育网 -- 中国最大型、最专业的中小学教育资源门户网站"/>
          <p:cNvGraphicFramePr/>
          <p:nvPr/>
        </p:nvGraphicFramePr>
        <p:xfrm>
          <a:off x="3995738" y="2133600"/>
          <a:ext cx="204787" cy="647700"/>
        </p:xfrm>
        <a:graphic>
          <a:graphicData uri="http://schemas.openxmlformats.org/presentationml/2006/ole">
            <mc:AlternateContent xmlns:mc="http://schemas.openxmlformats.org/markup-compatibility/2006">
              <mc:Choice xmlns:v="urn:schemas-microsoft-com:vml" Requires="v">
                <p:oleObj spid="_x0000_s3137" name="" r:id="rId7" imgW="127000" imgH="393700" progId="Equation.DSMT4">
                  <p:embed/>
                </p:oleObj>
              </mc:Choice>
              <mc:Fallback>
                <p:oleObj name="" r:id="rId7" imgW="127000" imgH="393700" progId="Equation.DSMT4">
                  <p:embed/>
                  <p:pic>
                    <p:nvPicPr>
                      <p:cNvPr id="0" name="图片 3136"/>
                      <p:cNvPicPr/>
                      <p:nvPr/>
                    </p:nvPicPr>
                    <p:blipFill>
                      <a:blip r:embed="rId8"/>
                      <a:stretch>
                        <a:fillRect/>
                      </a:stretch>
                    </p:blipFill>
                    <p:spPr>
                      <a:xfrm>
                        <a:off x="3995738" y="2133600"/>
                        <a:ext cx="204787" cy="647700"/>
                      </a:xfrm>
                      <a:prstGeom prst="rect">
                        <a:avLst/>
                      </a:prstGeom>
                      <a:noFill/>
                      <a:ln w="38100">
                        <a:noFill/>
                        <a:miter/>
                      </a:ln>
                    </p:spPr>
                  </p:pic>
                </p:oleObj>
              </mc:Fallback>
            </mc:AlternateContent>
          </a:graphicData>
        </a:graphic>
      </p:graphicFrame>
      <p:sp>
        <p:nvSpPr>
          <p:cNvPr id="60427" name="文本框 69643"/>
          <p:cNvSpPr txBox="1"/>
          <p:nvPr/>
        </p:nvSpPr>
        <p:spPr>
          <a:xfrm>
            <a:off x="0" y="2852738"/>
            <a:ext cx="8893175" cy="1373187"/>
          </a:xfrm>
          <a:prstGeom prst="rect">
            <a:avLst/>
          </a:prstGeom>
          <a:noFill/>
          <a:ln w="9525">
            <a:noFill/>
          </a:ln>
        </p:spPr>
        <p:txBody>
          <a:bodyPr anchor="t">
            <a:spAutoFit/>
          </a:bodyPr>
          <a:p>
            <a:r>
              <a:rPr lang="en-US" altLang="zh-CN" sz="2800" dirty="0">
                <a:solidFill>
                  <a:srgbClr val="FF0000"/>
                </a:solidFill>
                <a:latin typeface="黑体" panose="02010609060101010101" pitchFamily="49" charset="-122"/>
                <a:ea typeface="黑体" panose="02010609060101010101" pitchFamily="49" charset="-122"/>
              </a:rPr>
              <a:t>7.</a:t>
            </a:r>
            <a:r>
              <a:rPr lang="zh-CN" altLang="en-US" sz="2800" dirty="0">
                <a:solidFill>
                  <a:srgbClr val="FF0000"/>
                </a:solidFill>
                <a:latin typeface="黑体" panose="02010609060101010101" pitchFamily="49" charset="-122"/>
                <a:ea typeface="黑体" panose="02010609060101010101" pitchFamily="49" charset="-122"/>
              </a:rPr>
              <a:t>从只装有</a:t>
            </a:r>
            <a:r>
              <a:rPr lang="en-US" altLang="zh-CN" sz="2800" dirty="0">
                <a:solidFill>
                  <a:srgbClr val="FF0000"/>
                </a:solidFill>
                <a:latin typeface="黑体" panose="02010609060101010101" pitchFamily="49" charset="-122"/>
                <a:ea typeface="黑体" panose="02010609060101010101" pitchFamily="49" charset="-122"/>
              </a:rPr>
              <a:t>4</a:t>
            </a:r>
            <a:r>
              <a:rPr lang="zh-CN" altLang="en-US" sz="2800" dirty="0">
                <a:solidFill>
                  <a:srgbClr val="FF0000"/>
                </a:solidFill>
                <a:latin typeface="黑体" panose="02010609060101010101" pitchFamily="49" charset="-122"/>
                <a:ea typeface="黑体" panose="02010609060101010101" pitchFamily="49" charset="-122"/>
              </a:rPr>
              <a:t>个红球的袋中随机摸出一球，若摸到白球的概率是</a:t>
            </a:r>
            <a:r>
              <a:rPr lang="en-US" altLang="zh-CN" sz="2800">
                <a:solidFill>
                  <a:srgbClr val="FF0000"/>
                </a:solidFill>
                <a:latin typeface="黑体" panose="02010609060101010101" pitchFamily="49" charset="-122"/>
                <a:ea typeface="黑体" panose="02010609060101010101" pitchFamily="49" charset="-122"/>
              </a:rPr>
              <a:t>p</a:t>
            </a:r>
            <a:r>
              <a:rPr lang="en-US" altLang="zh-CN" sz="2800" baseline="-25000">
                <a:solidFill>
                  <a:srgbClr val="FF0000"/>
                </a:solidFill>
                <a:latin typeface="黑体" panose="02010609060101010101" pitchFamily="49" charset="-122"/>
                <a:ea typeface="黑体" panose="02010609060101010101" pitchFamily="49" charset="-122"/>
              </a:rPr>
              <a:t>1</a:t>
            </a:r>
            <a:r>
              <a:rPr lang="zh-CN" altLang="en-US" sz="2800" dirty="0">
                <a:solidFill>
                  <a:srgbClr val="FF0000"/>
                </a:solidFill>
                <a:latin typeface="黑体" panose="02010609060101010101" pitchFamily="49" charset="-122"/>
                <a:ea typeface="黑体" panose="02010609060101010101" pitchFamily="49" charset="-122"/>
              </a:rPr>
              <a:t>，摸到红球的概率是</a:t>
            </a:r>
            <a:r>
              <a:rPr lang="en-US" altLang="zh-CN" sz="2800">
                <a:solidFill>
                  <a:srgbClr val="FF0000"/>
                </a:solidFill>
                <a:latin typeface="黑体" panose="02010609060101010101" pitchFamily="49" charset="-122"/>
                <a:ea typeface="黑体" panose="02010609060101010101" pitchFamily="49" charset="-122"/>
              </a:rPr>
              <a:t>p</a:t>
            </a:r>
            <a:r>
              <a:rPr lang="en-US" altLang="zh-CN" sz="2800" baseline="-25000">
                <a:solidFill>
                  <a:srgbClr val="FF0000"/>
                </a:solidFill>
                <a:latin typeface="黑体" panose="02010609060101010101" pitchFamily="49" charset="-122"/>
                <a:ea typeface="黑体" panose="02010609060101010101" pitchFamily="49" charset="-122"/>
              </a:rPr>
              <a:t>2</a:t>
            </a:r>
            <a:r>
              <a:rPr lang="zh-CN" altLang="en-US" sz="2800" dirty="0">
                <a:solidFill>
                  <a:srgbClr val="FF0000"/>
                </a:solidFill>
                <a:latin typeface="黑体" panose="02010609060101010101" pitchFamily="49" charset="-122"/>
                <a:ea typeface="黑体" panose="02010609060101010101" pitchFamily="49" charset="-122"/>
              </a:rPr>
              <a:t>，则（   ）</a:t>
            </a:r>
            <a:endParaRPr lang="zh-CN" altLang="en-US" sz="2800" dirty="0">
              <a:solidFill>
                <a:srgbClr val="FF0000"/>
              </a:solidFill>
              <a:latin typeface="黑体" panose="02010609060101010101" pitchFamily="49" charset="-122"/>
              <a:ea typeface="黑体" panose="02010609060101010101" pitchFamily="49" charset="-122"/>
            </a:endParaRPr>
          </a:p>
          <a:p>
            <a:r>
              <a:rPr lang="en-US" altLang="zh-CN" sz="2800" dirty="0">
                <a:solidFill>
                  <a:srgbClr val="FF0000"/>
                </a:solidFill>
                <a:latin typeface="黑体" panose="02010609060101010101" pitchFamily="49" charset="-122"/>
                <a:ea typeface="黑体" panose="02010609060101010101" pitchFamily="49" charset="-122"/>
              </a:rPr>
              <a:t>A</a:t>
            </a:r>
            <a:r>
              <a:rPr lang="zh-CN" altLang="en-US" sz="2800" dirty="0">
                <a:solidFill>
                  <a:srgbClr val="FF0000"/>
                </a:solidFill>
                <a:latin typeface="黑体" panose="02010609060101010101" pitchFamily="49" charset="-122"/>
                <a:ea typeface="黑体" panose="02010609060101010101" pitchFamily="49" charset="-122"/>
              </a:rPr>
              <a:t>．        </a:t>
            </a:r>
            <a:r>
              <a:rPr lang="en-US" altLang="zh-CN" sz="2800" dirty="0">
                <a:solidFill>
                  <a:srgbClr val="FF0000"/>
                </a:solidFill>
                <a:latin typeface="黑体" panose="02010609060101010101" pitchFamily="49" charset="-122"/>
                <a:ea typeface="黑体" panose="02010609060101010101" pitchFamily="49" charset="-122"/>
              </a:rPr>
              <a:t>B</a:t>
            </a:r>
            <a:r>
              <a:rPr lang="zh-CN" altLang="en-US" sz="2800" dirty="0">
                <a:solidFill>
                  <a:srgbClr val="FF0000"/>
                </a:solidFill>
                <a:latin typeface="黑体" panose="02010609060101010101" pitchFamily="49" charset="-122"/>
                <a:ea typeface="黑体" panose="02010609060101010101" pitchFamily="49" charset="-122"/>
              </a:rPr>
              <a:t>．       </a:t>
            </a:r>
            <a:r>
              <a:rPr lang="en-US" altLang="zh-CN" sz="2800" dirty="0">
                <a:solidFill>
                  <a:srgbClr val="FF0000"/>
                </a:solidFill>
                <a:latin typeface="黑体" panose="02010609060101010101" pitchFamily="49" charset="-122"/>
                <a:ea typeface="黑体" panose="02010609060101010101" pitchFamily="49" charset="-122"/>
              </a:rPr>
              <a:t>C</a:t>
            </a:r>
            <a:r>
              <a:rPr lang="zh-CN" altLang="en-US" sz="2800" dirty="0">
                <a:solidFill>
                  <a:srgbClr val="FF0000"/>
                </a:solidFill>
                <a:latin typeface="黑体" panose="02010609060101010101" pitchFamily="49" charset="-122"/>
                <a:ea typeface="黑体" panose="02010609060101010101" pitchFamily="49" charset="-122"/>
              </a:rPr>
              <a:t>．       </a:t>
            </a:r>
            <a:r>
              <a:rPr lang="en-US" altLang="zh-CN" sz="2800" dirty="0">
                <a:solidFill>
                  <a:srgbClr val="FF0000"/>
                </a:solidFill>
                <a:latin typeface="黑体" panose="02010609060101010101" pitchFamily="49" charset="-122"/>
                <a:ea typeface="黑体" panose="02010609060101010101" pitchFamily="49" charset="-122"/>
              </a:rPr>
              <a:t>D</a:t>
            </a:r>
            <a:r>
              <a:rPr lang="zh-CN" altLang="en-US" sz="2800" dirty="0">
                <a:solidFill>
                  <a:srgbClr val="FF0000"/>
                </a:solidFill>
                <a:latin typeface="黑体" panose="02010609060101010101" pitchFamily="49" charset="-122"/>
                <a:ea typeface="黑体" panose="02010609060101010101" pitchFamily="49" charset="-122"/>
              </a:rPr>
              <a:t>．</a:t>
            </a:r>
            <a:endParaRPr lang="zh-CN" altLang="en-US" sz="2800">
              <a:solidFill>
                <a:srgbClr val="FF0000"/>
              </a:solidFill>
              <a:latin typeface="黑体" panose="02010609060101010101" pitchFamily="49" charset="-122"/>
              <a:ea typeface="黑体" panose="02010609060101010101" pitchFamily="49" charset="-122"/>
            </a:endParaRPr>
          </a:p>
        </p:txBody>
      </p:sp>
      <p:sp>
        <p:nvSpPr>
          <p:cNvPr id="60428" name="矩形 69644"/>
          <p:cNvSpPr/>
          <p:nvPr/>
        </p:nvSpPr>
        <p:spPr>
          <a:xfrm>
            <a:off x="0" y="0"/>
            <a:ext cx="9144000" cy="0"/>
          </a:xfrm>
          <a:prstGeom prst="rect">
            <a:avLst/>
          </a:prstGeom>
          <a:noFill/>
          <a:ln w="9525">
            <a:noFill/>
          </a:ln>
        </p:spPr>
        <p:txBody>
          <a:bodyPr anchor="t"/>
          <a:p>
            <a:endParaRPr lang="zh-CN" altLang="en-US">
              <a:latin typeface="Arial" panose="020B0604020202020204" pitchFamily="34" charset="0"/>
              <a:ea typeface="宋体" panose="02010600030101010101" pitchFamily="2" charset="-122"/>
            </a:endParaRPr>
          </a:p>
        </p:txBody>
      </p:sp>
      <p:graphicFrame>
        <p:nvGraphicFramePr>
          <p:cNvPr id="60429" name="对象 69645" descr="21世纪教育网 -- 中国最大型、最专业的中小学教育资源门户网站"/>
          <p:cNvGraphicFramePr/>
          <p:nvPr/>
        </p:nvGraphicFramePr>
        <p:xfrm>
          <a:off x="468313" y="3860800"/>
          <a:ext cx="1223962" cy="322263"/>
        </p:xfrm>
        <a:graphic>
          <a:graphicData uri="http://schemas.openxmlformats.org/presentationml/2006/ole">
            <mc:AlternateContent xmlns:mc="http://schemas.openxmlformats.org/markup-compatibility/2006">
              <mc:Choice xmlns:v="urn:schemas-microsoft-com:vml" Requires="v">
                <p:oleObj spid="_x0000_s3138" name="" r:id="rId9" imgW="863600" imgH="228600" progId="Equation.DSMT4">
                  <p:embed/>
                </p:oleObj>
              </mc:Choice>
              <mc:Fallback>
                <p:oleObj name="" r:id="rId9" imgW="863600" imgH="228600" progId="Equation.DSMT4">
                  <p:embed/>
                  <p:pic>
                    <p:nvPicPr>
                      <p:cNvPr id="0" name="图片 3137"/>
                      <p:cNvPicPr/>
                      <p:nvPr/>
                    </p:nvPicPr>
                    <p:blipFill>
                      <a:blip r:embed="rId10"/>
                      <a:stretch>
                        <a:fillRect/>
                      </a:stretch>
                    </p:blipFill>
                    <p:spPr>
                      <a:xfrm>
                        <a:off x="468313" y="3860800"/>
                        <a:ext cx="1223962" cy="322263"/>
                      </a:xfrm>
                      <a:prstGeom prst="rect">
                        <a:avLst/>
                      </a:prstGeom>
                      <a:noFill/>
                      <a:ln w="38100">
                        <a:noFill/>
                        <a:miter/>
                      </a:ln>
                    </p:spPr>
                  </p:pic>
                </p:oleObj>
              </mc:Fallback>
            </mc:AlternateContent>
          </a:graphicData>
        </a:graphic>
      </p:graphicFrame>
      <p:sp>
        <p:nvSpPr>
          <p:cNvPr id="60430" name="矩形 69646"/>
          <p:cNvSpPr/>
          <p:nvPr/>
        </p:nvSpPr>
        <p:spPr>
          <a:xfrm>
            <a:off x="0" y="3314700"/>
            <a:ext cx="9144000" cy="0"/>
          </a:xfrm>
          <a:prstGeom prst="rect">
            <a:avLst/>
          </a:prstGeom>
          <a:noFill/>
          <a:ln w="9525">
            <a:noFill/>
          </a:ln>
        </p:spPr>
        <p:txBody>
          <a:bodyPr anchor="t"/>
          <a:p>
            <a:endParaRPr lang="zh-CN" altLang="en-US">
              <a:latin typeface="Arial" panose="020B0604020202020204" pitchFamily="34" charset="0"/>
              <a:ea typeface="宋体" panose="02010600030101010101" pitchFamily="2" charset="-122"/>
            </a:endParaRPr>
          </a:p>
        </p:txBody>
      </p:sp>
      <p:graphicFrame>
        <p:nvGraphicFramePr>
          <p:cNvPr id="60431" name="对象 69647" descr="21世纪教育网 -- 中国最大型、最专业的中小学教育资源门户网站"/>
          <p:cNvGraphicFramePr/>
          <p:nvPr/>
        </p:nvGraphicFramePr>
        <p:xfrm>
          <a:off x="2411413" y="3860800"/>
          <a:ext cx="1439862" cy="371475"/>
        </p:xfrm>
        <a:graphic>
          <a:graphicData uri="http://schemas.openxmlformats.org/presentationml/2006/ole">
            <mc:AlternateContent xmlns:mc="http://schemas.openxmlformats.org/markup-compatibility/2006">
              <mc:Choice xmlns:v="urn:schemas-microsoft-com:vml" Requires="v">
                <p:oleObj spid="_x0000_s3139" name="" r:id="rId11" imgW="889635" imgH="228600" progId="Equation.DSMT4">
                  <p:embed/>
                </p:oleObj>
              </mc:Choice>
              <mc:Fallback>
                <p:oleObj name="" r:id="rId11" imgW="889635" imgH="228600" progId="Equation.DSMT4">
                  <p:embed/>
                  <p:pic>
                    <p:nvPicPr>
                      <p:cNvPr id="0" name="图片 3138"/>
                      <p:cNvPicPr/>
                      <p:nvPr/>
                    </p:nvPicPr>
                    <p:blipFill>
                      <a:blip r:embed="rId12"/>
                      <a:stretch>
                        <a:fillRect/>
                      </a:stretch>
                    </p:blipFill>
                    <p:spPr>
                      <a:xfrm>
                        <a:off x="2411413" y="3860800"/>
                        <a:ext cx="1439862" cy="371475"/>
                      </a:xfrm>
                      <a:prstGeom prst="rect">
                        <a:avLst/>
                      </a:prstGeom>
                      <a:noFill/>
                      <a:ln w="38100">
                        <a:noFill/>
                        <a:miter/>
                      </a:ln>
                    </p:spPr>
                  </p:pic>
                </p:oleObj>
              </mc:Fallback>
            </mc:AlternateContent>
          </a:graphicData>
        </a:graphic>
      </p:graphicFrame>
      <p:sp>
        <p:nvSpPr>
          <p:cNvPr id="60432" name="矩形 69648"/>
          <p:cNvSpPr/>
          <p:nvPr/>
        </p:nvSpPr>
        <p:spPr>
          <a:xfrm>
            <a:off x="0" y="3314700"/>
            <a:ext cx="9144000" cy="0"/>
          </a:xfrm>
          <a:prstGeom prst="rect">
            <a:avLst/>
          </a:prstGeom>
          <a:noFill/>
          <a:ln w="9525">
            <a:noFill/>
          </a:ln>
        </p:spPr>
        <p:txBody>
          <a:bodyPr anchor="t"/>
          <a:p>
            <a:endParaRPr lang="zh-CN" altLang="en-US">
              <a:latin typeface="Arial" panose="020B0604020202020204" pitchFamily="34" charset="0"/>
              <a:ea typeface="宋体" panose="02010600030101010101" pitchFamily="2" charset="-122"/>
            </a:endParaRPr>
          </a:p>
        </p:txBody>
      </p:sp>
      <p:graphicFrame>
        <p:nvGraphicFramePr>
          <p:cNvPr id="60433" name="对象 69649" descr="21世纪教育网 -- 中国最大型、最专业的中小学教育资源门户网站"/>
          <p:cNvGraphicFramePr/>
          <p:nvPr/>
        </p:nvGraphicFramePr>
        <p:xfrm>
          <a:off x="4211638" y="3860800"/>
          <a:ext cx="1008062" cy="284163"/>
        </p:xfrm>
        <a:graphic>
          <a:graphicData uri="http://schemas.openxmlformats.org/presentationml/2006/ole">
            <mc:AlternateContent xmlns:mc="http://schemas.openxmlformats.org/markup-compatibility/2006">
              <mc:Choice xmlns:v="urn:schemas-microsoft-com:vml" Requires="v">
                <p:oleObj spid="_x0000_s3140" name="" r:id="rId13" imgW="812800" imgH="228600" progId="Equation.DSMT4">
                  <p:embed/>
                </p:oleObj>
              </mc:Choice>
              <mc:Fallback>
                <p:oleObj name="" r:id="rId13" imgW="812800" imgH="228600" progId="Equation.DSMT4">
                  <p:embed/>
                  <p:pic>
                    <p:nvPicPr>
                      <p:cNvPr id="0" name="图片 3139"/>
                      <p:cNvPicPr/>
                      <p:nvPr/>
                    </p:nvPicPr>
                    <p:blipFill>
                      <a:blip r:embed="rId14"/>
                      <a:stretch>
                        <a:fillRect/>
                      </a:stretch>
                    </p:blipFill>
                    <p:spPr>
                      <a:xfrm>
                        <a:off x="4211638" y="3860800"/>
                        <a:ext cx="1008062" cy="284163"/>
                      </a:xfrm>
                      <a:prstGeom prst="rect">
                        <a:avLst/>
                      </a:prstGeom>
                      <a:noFill/>
                      <a:ln w="38100">
                        <a:noFill/>
                        <a:miter/>
                      </a:ln>
                    </p:spPr>
                  </p:pic>
                </p:oleObj>
              </mc:Fallback>
            </mc:AlternateContent>
          </a:graphicData>
        </a:graphic>
      </p:graphicFrame>
      <p:pic>
        <p:nvPicPr>
          <p:cNvPr id="60434" name="图片 69650" descr="21世纪教育网 -- 中国最大型、最专业的中小学教育资源门户网站"/>
          <p:cNvPicPr>
            <a:picLocks noChangeAspect="1"/>
          </p:cNvPicPr>
          <p:nvPr/>
        </p:nvPicPr>
        <p:blipFill>
          <a:blip r:embed="rId15"/>
          <a:stretch>
            <a:fillRect/>
          </a:stretch>
        </p:blipFill>
        <p:spPr>
          <a:xfrm>
            <a:off x="5219700" y="3716338"/>
            <a:ext cx="306388" cy="720725"/>
          </a:xfrm>
          <a:prstGeom prst="rect">
            <a:avLst/>
          </a:prstGeom>
          <a:noFill/>
          <a:ln w="9525">
            <a:noFill/>
          </a:ln>
        </p:spPr>
      </p:pic>
      <p:sp>
        <p:nvSpPr>
          <p:cNvPr id="60435" name="矩形 69651"/>
          <p:cNvSpPr/>
          <p:nvPr/>
        </p:nvSpPr>
        <p:spPr>
          <a:xfrm>
            <a:off x="0" y="0"/>
            <a:ext cx="9144000" cy="0"/>
          </a:xfrm>
          <a:prstGeom prst="rect">
            <a:avLst/>
          </a:prstGeom>
          <a:noFill/>
          <a:ln w="9525">
            <a:noFill/>
          </a:ln>
        </p:spPr>
        <p:txBody>
          <a:bodyPr anchor="t"/>
          <a:p>
            <a:endParaRPr lang="zh-CN" altLang="en-US">
              <a:latin typeface="Arial" panose="020B0604020202020204" pitchFamily="34" charset="0"/>
              <a:ea typeface="宋体" panose="02010600030101010101" pitchFamily="2" charset="-122"/>
            </a:endParaRPr>
          </a:p>
        </p:txBody>
      </p:sp>
      <p:graphicFrame>
        <p:nvGraphicFramePr>
          <p:cNvPr id="60436" name="对象 69652" descr="21世纪教育网 -- 中国最大型、最专业的中小学教育资源门户网站"/>
          <p:cNvGraphicFramePr/>
          <p:nvPr/>
        </p:nvGraphicFramePr>
        <p:xfrm>
          <a:off x="6011863" y="3860800"/>
          <a:ext cx="936625" cy="350838"/>
        </p:xfrm>
        <a:graphic>
          <a:graphicData uri="http://schemas.openxmlformats.org/presentationml/2006/ole">
            <mc:AlternateContent xmlns:mc="http://schemas.openxmlformats.org/markup-compatibility/2006">
              <mc:Choice xmlns:v="urn:schemas-microsoft-com:vml" Requires="v">
                <p:oleObj spid="_x0000_s3141" name="" r:id="rId16" imgW="609600" imgH="228600" progId="Equation.DSMT4">
                  <p:embed/>
                </p:oleObj>
              </mc:Choice>
              <mc:Fallback>
                <p:oleObj name="" r:id="rId16" imgW="609600" imgH="228600" progId="Equation.DSMT4">
                  <p:embed/>
                  <p:pic>
                    <p:nvPicPr>
                      <p:cNvPr id="0" name="图片 3140"/>
                      <p:cNvPicPr/>
                      <p:nvPr/>
                    </p:nvPicPr>
                    <p:blipFill>
                      <a:blip r:embed="rId17"/>
                      <a:stretch>
                        <a:fillRect/>
                      </a:stretch>
                    </p:blipFill>
                    <p:spPr>
                      <a:xfrm>
                        <a:off x="6011863" y="3860800"/>
                        <a:ext cx="936625" cy="350838"/>
                      </a:xfrm>
                      <a:prstGeom prst="rect">
                        <a:avLst/>
                      </a:prstGeom>
                      <a:noFill/>
                      <a:ln w="38100">
                        <a:noFill/>
                        <a:miter/>
                      </a:ln>
                    </p:spPr>
                  </p:pic>
                </p:oleObj>
              </mc:Fallback>
            </mc:AlternateContent>
          </a:graphicData>
        </a:graphic>
      </p:graphicFrame>
      <p:pic>
        <p:nvPicPr>
          <p:cNvPr id="60437" name="图片 69653" descr="21世纪教育网 -- 中国最大型、最专业的中小学教育资源门户网站"/>
          <p:cNvPicPr>
            <a:picLocks noChangeAspect="1"/>
          </p:cNvPicPr>
          <p:nvPr/>
        </p:nvPicPr>
        <p:blipFill>
          <a:blip r:embed="rId15"/>
          <a:stretch>
            <a:fillRect/>
          </a:stretch>
        </p:blipFill>
        <p:spPr>
          <a:xfrm>
            <a:off x="7019925" y="3644900"/>
            <a:ext cx="306388" cy="720725"/>
          </a:xfrm>
          <a:prstGeom prst="rect">
            <a:avLst/>
          </a:prstGeom>
          <a:noFill/>
          <a:ln w="9525">
            <a:noFill/>
          </a:ln>
        </p:spPr>
      </p:pic>
      <p:sp>
        <p:nvSpPr>
          <p:cNvPr id="60438" name="文本框 69654"/>
          <p:cNvSpPr txBox="1"/>
          <p:nvPr/>
        </p:nvSpPr>
        <p:spPr>
          <a:xfrm>
            <a:off x="0" y="4365625"/>
            <a:ext cx="8893175" cy="1373188"/>
          </a:xfrm>
          <a:prstGeom prst="rect">
            <a:avLst/>
          </a:prstGeom>
          <a:noFill/>
          <a:ln w="9525">
            <a:noFill/>
          </a:ln>
        </p:spPr>
        <p:txBody>
          <a:bodyPr anchor="t">
            <a:spAutoFit/>
          </a:bodyPr>
          <a:p>
            <a:r>
              <a:rPr lang="en-US" altLang="zh-CN" sz="2800" dirty="0">
                <a:solidFill>
                  <a:srgbClr val="FF0000"/>
                </a:solidFill>
                <a:latin typeface="黑体" panose="02010609060101010101" pitchFamily="49" charset="-122"/>
                <a:ea typeface="黑体" panose="02010609060101010101" pitchFamily="49" charset="-122"/>
              </a:rPr>
              <a:t>8.</a:t>
            </a:r>
            <a:r>
              <a:rPr lang="zh-CN" altLang="en-US" sz="2800" dirty="0">
                <a:solidFill>
                  <a:srgbClr val="FF0000"/>
                </a:solidFill>
                <a:latin typeface="黑体" panose="02010609060101010101" pitchFamily="49" charset="-122"/>
                <a:ea typeface="黑体" panose="02010609060101010101" pitchFamily="49" charset="-122"/>
              </a:rPr>
              <a:t>如图，转动转盘，转盘停止转动时指针指向阴影部分的概率是（   ）</a:t>
            </a:r>
            <a:endParaRPr lang="zh-CN" altLang="en-US" sz="2800" dirty="0">
              <a:solidFill>
                <a:srgbClr val="FF0000"/>
              </a:solidFill>
              <a:latin typeface="黑体" panose="02010609060101010101" pitchFamily="49" charset="-122"/>
              <a:ea typeface="黑体" panose="02010609060101010101" pitchFamily="49" charset="-122"/>
            </a:endParaRPr>
          </a:p>
          <a:p>
            <a:r>
              <a:rPr lang="en-US" altLang="zh-CN" sz="2800" dirty="0">
                <a:solidFill>
                  <a:srgbClr val="FF0000"/>
                </a:solidFill>
                <a:latin typeface="黑体" panose="02010609060101010101" pitchFamily="49" charset="-122"/>
                <a:ea typeface="黑体" panose="02010609060101010101" pitchFamily="49" charset="-122"/>
              </a:rPr>
              <a:t>A</a:t>
            </a:r>
            <a:r>
              <a:rPr lang="zh-CN" altLang="en-US" sz="2800" dirty="0">
                <a:solidFill>
                  <a:srgbClr val="FF0000"/>
                </a:solidFill>
                <a:latin typeface="黑体" panose="02010609060101010101" pitchFamily="49" charset="-122"/>
                <a:ea typeface="黑体" panose="02010609060101010101" pitchFamily="49" charset="-122"/>
              </a:rPr>
              <a:t>．       </a:t>
            </a:r>
            <a:r>
              <a:rPr lang="en-US" altLang="zh-CN" sz="2800" dirty="0">
                <a:solidFill>
                  <a:srgbClr val="FF0000"/>
                </a:solidFill>
                <a:latin typeface="黑体" panose="02010609060101010101" pitchFamily="49" charset="-122"/>
                <a:ea typeface="黑体" panose="02010609060101010101" pitchFamily="49" charset="-122"/>
              </a:rPr>
              <a:t>B</a:t>
            </a:r>
            <a:r>
              <a:rPr lang="zh-CN" altLang="en-US" sz="2800" dirty="0">
                <a:solidFill>
                  <a:srgbClr val="FF0000"/>
                </a:solidFill>
                <a:latin typeface="黑体" panose="02010609060101010101" pitchFamily="49" charset="-122"/>
                <a:ea typeface="黑体" panose="02010609060101010101" pitchFamily="49" charset="-122"/>
              </a:rPr>
              <a:t>．       </a:t>
            </a:r>
            <a:r>
              <a:rPr lang="en-US" altLang="zh-CN" sz="2800" dirty="0">
                <a:solidFill>
                  <a:srgbClr val="FF0000"/>
                </a:solidFill>
                <a:latin typeface="黑体" panose="02010609060101010101" pitchFamily="49" charset="-122"/>
                <a:ea typeface="黑体" panose="02010609060101010101" pitchFamily="49" charset="-122"/>
              </a:rPr>
              <a:t>C</a:t>
            </a:r>
            <a:r>
              <a:rPr lang="zh-CN" altLang="en-US" sz="2800" dirty="0">
                <a:solidFill>
                  <a:srgbClr val="FF0000"/>
                </a:solidFill>
                <a:latin typeface="黑体" panose="02010609060101010101" pitchFamily="49" charset="-122"/>
                <a:ea typeface="黑体" panose="02010609060101010101" pitchFamily="49" charset="-122"/>
              </a:rPr>
              <a:t>．       </a:t>
            </a:r>
            <a:r>
              <a:rPr lang="en-US" altLang="zh-CN" sz="2800" dirty="0">
                <a:solidFill>
                  <a:srgbClr val="FF0000"/>
                </a:solidFill>
                <a:latin typeface="黑体" panose="02010609060101010101" pitchFamily="49" charset="-122"/>
                <a:ea typeface="黑体" panose="02010609060101010101" pitchFamily="49" charset="-122"/>
              </a:rPr>
              <a:t>D</a:t>
            </a:r>
            <a:r>
              <a:rPr lang="zh-CN" altLang="en-US" sz="2800" dirty="0">
                <a:solidFill>
                  <a:srgbClr val="FF0000"/>
                </a:solidFill>
                <a:latin typeface="黑体" panose="02010609060101010101" pitchFamily="49" charset="-122"/>
                <a:ea typeface="黑体" panose="02010609060101010101" pitchFamily="49" charset="-122"/>
              </a:rPr>
              <a:t>．</a:t>
            </a:r>
            <a:endParaRPr lang="zh-CN" altLang="en-US" sz="2800">
              <a:solidFill>
                <a:srgbClr val="FF0000"/>
              </a:solidFill>
              <a:latin typeface="黑体" panose="02010609060101010101" pitchFamily="49" charset="-122"/>
              <a:ea typeface="黑体" panose="02010609060101010101" pitchFamily="49" charset="-122"/>
            </a:endParaRPr>
          </a:p>
        </p:txBody>
      </p:sp>
      <p:sp>
        <p:nvSpPr>
          <p:cNvPr id="60439" name="矩形 69655"/>
          <p:cNvSpPr/>
          <p:nvPr/>
        </p:nvSpPr>
        <p:spPr>
          <a:xfrm>
            <a:off x="0" y="3233738"/>
            <a:ext cx="9144000" cy="0"/>
          </a:xfrm>
          <a:prstGeom prst="rect">
            <a:avLst/>
          </a:prstGeom>
          <a:noFill/>
          <a:ln w="9525">
            <a:noFill/>
          </a:ln>
        </p:spPr>
        <p:txBody>
          <a:bodyPr anchor="t"/>
          <a:p>
            <a:endParaRPr lang="zh-CN" altLang="en-US">
              <a:latin typeface="Arial" panose="020B0604020202020204" pitchFamily="34" charset="0"/>
              <a:ea typeface="宋体" panose="02010600030101010101" pitchFamily="2" charset="-122"/>
            </a:endParaRPr>
          </a:p>
        </p:txBody>
      </p:sp>
      <p:graphicFrame>
        <p:nvGraphicFramePr>
          <p:cNvPr id="60440" name="对象 69656" descr="21世纪教育网 -- 中国最大型、最专业的中小学教育资源门户网站"/>
          <p:cNvGraphicFramePr/>
          <p:nvPr/>
        </p:nvGraphicFramePr>
        <p:xfrm>
          <a:off x="611188" y="5300663"/>
          <a:ext cx="317500" cy="865187"/>
        </p:xfrm>
        <a:graphic>
          <a:graphicData uri="http://schemas.openxmlformats.org/presentationml/2006/ole">
            <mc:AlternateContent xmlns:mc="http://schemas.openxmlformats.org/markup-compatibility/2006">
              <mc:Choice xmlns:v="urn:schemas-microsoft-com:vml" Requires="v">
                <p:oleObj spid="_x0000_s3142" name="" r:id="rId18" imgW="139700" imgH="393700" progId="Equation.DSMT4">
                  <p:embed/>
                </p:oleObj>
              </mc:Choice>
              <mc:Fallback>
                <p:oleObj name="" r:id="rId18" imgW="139700" imgH="393700" progId="Equation.DSMT4">
                  <p:embed/>
                  <p:pic>
                    <p:nvPicPr>
                      <p:cNvPr id="0" name="图片 3141"/>
                      <p:cNvPicPr/>
                      <p:nvPr/>
                    </p:nvPicPr>
                    <p:blipFill>
                      <a:blip r:embed="rId19"/>
                      <a:stretch>
                        <a:fillRect/>
                      </a:stretch>
                    </p:blipFill>
                    <p:spPr>
                      <a:xfrm>
                        <a:off x="611188" y="5300663"/>
                        <a:ext cx="317500" cy="865187"/>
                      </a:xfrm>
                      <a:prstGeom prst="rect">
                        <a:avLst/>
                      </a:prstGeom>
                      <a:noFill/>
                      <a:ln w="38100">
                        <a:noFill/>
                        <a:miter/>
                      </a:ln>
                    </p:spPr>
                  </p:pic>
                </p:oleObj>
              </mc:Fallback>
            </mc:AlternateContent>
          </a:graphicData>
        </a:graphic>
      </p:graphicFrame>
      <p:sp>
        <p:nvSpPr>
          <p:cNvPr id="60441" name="矩形 69657"/>
          <p:cNvSpPr/>
          <p:nvPr/>
        </p:nvSpPr>
        <p:spPr>
          <a:xfrm>
            <a:off x="0" y="3233738"/>
            <a:ext cx="9144000" cy="0"/>
          </a:xfrm>
          <a:prstGeom prst="rect">
            <a:avLst/>
          </a:prstGeom>
          <a:noFill/>
          <a:ln w="9525">
            <a:noFill/>
          </a:ln>
        </p:spPr>
        <p:txBody>
          <a:bodyPr anchor="t"/>
          <a:p>
            <a:endParaRPr lang="zh-CN" altLang="en-US">
              <a:latin typeface="Arial" panose="020B0604020202020204" pitchFamily="34" charset="0"/>
              <a:ea typeface="宋体" panose="02010600030101010101" pitchFamily="2" charset="-122"/>
            </a:endParaRPr>
          </a:p>
        </p:txBody>
      </p:sp>
      <p:graphicFrame>
        <p:nvGraphicFramePr>
          <p:cNvPr id="60442" name="对象 69658" descr="21世纪教育网 -- 中国最大型、最专业的中小学教育资源门户网站"/>
          <p:cNvGraphicFramePr/>
          <p:nvPr/>
        </p:nvGraphicFramePr>
        <p:xfrm>
          <a:off x="2484438" y="5300663"/>
          <a:ext cx="309562" cy="792162"/>
        </p:xfrm>
        <a:graphic>
          <a:graphicData uri="http://schemas.openxmlformats.org/presentationml/2006/ole">
            <mc:AlternateContent xmlns:mc="http://schemas.openxmlformats.org/markup-compatibility/2006">
              <mc:Choice xmlns:v="urn:schemas-microsoft-com:vml" Requires="v">
                <p:oleObj spid="_x0000_s3143" name="" r:id="rId20" imgW="152400" imgH="393700" progId="Equation.DSMT4">
                  <p:embed/>
                </p:oleObj>
              </mc:Choice>
              <mc:Fallback>
                <p:oleObj name="" r:id="rId20" imgW="152400" imgH="393700" progId="Equation.DSMT4">
                  <p:embed/>
                  <p:pic>
                    <p:nvPicPr>
                      <p:cNvPr id="0" name="图片 3142"/>
                      <p:cNvPicPr/>
                      <p:nvPr/>
                    </p:nvPicPr>
                    <p:blipFill>
                      <a:blip r:embed="rId21"/>
                      <a:stretch>
                        <a:fillRect/>
                      </a:stretch>
                    </p:blipFill>
                    <p:spPr>
                      <a:xfrm>
                        <a:off x="2484438" y="5300663"/>
                        <a:ext cx="309562" cy="792162"/>
                      </a:xfrm>
                      <a:prstGeom prst="rect">
                        <a:avLst/>
                      </a:prstGeom>
                      <a:noFill/>
                      <a:ln w="38100">
                        <a:noFill/>
                        <a:miter/>
                      </a:ln>
                    </p:spPr>
                  </p:pic>
                </p:oleObj>
              </mc:Fallback>
            </mc:AlternateContent>
          </a:graphicData>
        </a:graphic>
      </p:graphicFrame>
      <p:sp>
        <p:nvSpPr>
          <p:cNvPr id="60443" name="矩形 69659"/>
          <p:cNvSpPr/>
          <p:nvPr/>
        </p:nvSpPr>
        <p:spPr>
          <a:xfrm>
            <a:off x="0" y="3233738"/>
            <a:ext cx="9144000" cy="0"/>
          </a:xfrm>
          <a:prstGeom prst="rect">
            <a:avLst/>
          </a:prstGeom>
          <a:noFill/>
          <a:ln w="9525">
            <a:noFill/>
          </a:ln>
        </p:spPr>
        <p:txBody>
          <a:bodyPr anchor="t"/>
          <a:p>
            <a:endParaRPr lang="zh-CN" altLang="en-US">
              <a:latin typeface="Arial" panose="020B0604020202020204" pitchFamily="34" charset="0"/>
              <a:ea typeface="宋体" panose="02010600030101010101" pitchFamily="2" charset="-122"/>
            </a:endParaRPr>
          </a:p>
        </p:txBody>
      </p:sp>
      <p:graphicFrame>
        <p:nvGraphicFramePr>
          <p:cNvPr id="60444" name="对象 69660" descr="21世纪教育网 -- 中国最大型、最专业的中小学教育资源门户网站"/>
          <p:cNvGraphicFramePr/>
          <p:nvPr/>
        </p:nvGraphicFramePr>
        <p:xfrm>
          <a:off x="4211638" y="5300663"/>
          <a:ext cx="338137" cy="865187"/>
        </p:xfrm>
        <a:graphic>
          <a:graphicData uri="http://schemas.openxmlformats.org/presentationml/2006/ole">
            <mc:AlternateContent xmlns:mc="http://schemas.openxmlformats.org/markup-compatibility/2006">
              <mc:Choice xmlns:v="urn:schemas-microsoft-com:vml" Requires="v">
                <p:oleObj spid="_x0000_s3144" name="" r:id="rId22" imgW="152400" imgH="393700" progId="Equation.DSMT4">
                  <p:embed/>
                </p:oleObj>
              </mc:Choice>
              <mc:Fallback>
                <p:oleObj name="" r:id="rId22" imgW="152400" imgH="393700" progId="Equation.DSMT4">
                  <p:embed/>
                  <p:pic>
                    <p:nvPicPr>
                      <p:cNvPr id="0" name="图片 3143"/>
                      <p:cNvPicPr/>
                      <p:nvPr/>
                    </p:nvPicPr>
                    <p:blipFill>
                      <a:blip r:embed="rId23"/>
                      <a:stretch>
                        <a:fillRect/>
                      </a:stretch>
                    </p:blipFill>
                    <p:spPr>
                      <a:xfrm>
                        <a:off x="4211638" y="5300663"/>
                        <a:ext cx="338137" cy="865187"/>
                      </a:xfrm>
                      <a:prstGeom prst="rect">
                        <a:avLst/>
                      </a:prstGeom>
                      <a:noFill/>
                      <a:ln w="38100">
                        <a:noFill/>
                        <a:miter/>
                      </a:ln>
                    </p:spPr>
                  </p:pic>
                </p:oleObj>
              </mc:Fallback>
            </mc:AlternateContent>
          </a:graphicData>
        </a:graphic>
      </p:graphicFrame>
      <p:sp>
        <p:nvSpPr>
          <p:cNvPr id="60445" name="矩形 69661"/>
          <p:cNvSpPr/>
          <p:nvPr/>
        </p:nvSpPr>
        <p:spPr>
          <a:xfrm>
            <a:off x="0" y="3213100"/>
            <a:ext cx="9144000" cy="0"/>
          </a:xfrm>
          <a:prstGeom prst="rect">
            <a:avLst/>
          </a:prstGeom>
          <a:noFill/>
          <a:ln w="9525">
            <a:noFill/>
          </a:ln>
        </p:spPr>
        <p:txBody>
          <a:bodyPr anchor="t"/>
          <a:p>
            <a:endParaRPr lang="zh-CN" altLang="en-US">
              <a:latin typeface="Arial" panose="020B0604020202020204" pitchFamily="34" charset="0"/>
              <a:ea typeface="宋体" panose="02010600030101010101" pitchFamily="2" charset="-122"/>
            </a:endParaRPr>
          </a:p>
        </p:txBody>
      </p:sp>
      <p:graphicFrame>
        <p:nvGraphicFramePr>
          <p:cNvPr id="60446" name="对象 69662" descr="21世纪教育网 -- 中国最大型、最专业的中小学教育资源门户网站"/>
          <p:cNvGraphicFramePr/>
          <p:nvPr/>
        </p:nvGraphicFramePr>
        <p:xfrm>
          <a:off x="5867400" y="5229225"/>
          <a:ext cx="280988" cy="719138"/>
        </p:xfrm>
        <a:graphic>
          <a:graphicData uri="http://schemas.openxmlformats.org/presentationml/2006/ole">
            <mc:AlternateContent xmlns:mc="http://schemas.openxmlformats.org/markup-compatibility/2006">
              <mc:Choice xmlns:v="urn:schemas-microsoft-com:vml" Requires="v">
                <p:oleObj spid="_x0000_s3145" name="" r:id="rId24" imgW="152400" imgH="393700" progId="Equation.DSMT4">
                  <p:embed/>
                </p:oleObj>
              </mc:Choice>
              <mc:Fallback>
                <p:oleObj name="" r:id="rId24" imgW="152400" imgH="393700" progId="Equation.DSMT4">
                  <p:embed/>
                  <p:pic>
                    <p:nvPicPr>
                      <p:cNvPr id="0" name="图片 3144"/>
                      <p:cNvPicPr/>
                      <p:nvPr/>
                    </p:nvPicPr>
                    <p:blipFill>
                      <a:blip r:embed="rId25"/>
                      <a:stretch>
                        <a:fillRect/>
                      </a:stretch>
                    </p:blipFill>
                    <p:spPr>
                      <a:xfrm>
                        <a:off x="5867400" y="5229225"/>
                        <a:ext cx="280988" cy="719138"/>
                      </a:xfrm>
                      <a:prstGeom prst="rect">
                        <a:avLst/>
                      </a:prstGeom>
                      <a:noFill/>
                      <a:ln w="38100">
                        <a:noFill/>
                        <a:miter/>
                      </a:ln>
                    </p:spPr>
                  </p:pic>
                </p:oleObj>
              </mc:Fallback>
            </mc:AlternateContent>
          </a:graphicData>
        </a:graphic>
      </p:graphicFrame>
      <p:grpSp>
        <p:nvGrpSpPr>
          <p:cNvPr id="60447" name="组合 69663" descr="21世纪教育网 -- 中国最大型、最专业的中小学教育资源门户网站"/>
          <p:cNvGrpSpPr/>
          <p:nvPr/>
        </p:nvGrpSpPr>
        <p:grpSpPr>
          <a:xfrm>
            <a:off x="6877050" y="5013325"/>
            <a:ext cx="1439863" cy="1844675"/>
            <a:chOff x="5130" y="2858"/>
            <a:chExt cx="1673" cy="1898"/>
          </a:xfrm>
        </p:grpSpPr>
        <p:pic>
          <p:nvPicPr>
            <p:cNvPr id="60448" name="图片 69664" descr="Image00004"/>
            <p:cNvPicPr>
              <a:picLocks noChangeAspect="1"/>
            </p:cNvPicPr>
            <p:nvPr/>
          </p:nvPicPr>
          <p:blipFill>
            <a:blip r:embed="rId26"/>
            <a:srcRect l="68182" b="23134"/>
            <a:stretch>
              <a:fillRect/>
            </a:stretch>
          </p:blipFill>
          <p:spPr>
            <a:xfrm>
              <a:off x="5130" y="2858"/>
              <a:ext cx="1673" cy="1545"/>
            </a:xfrm>
            <a:prstGeom prst="rect">
              <a:avLst/>
            </a:prstGeom>
            <a:noFill/>
            <a:ln w="9525">
              <a:noFill/>
            </a:ln>
          </p:spPr>
        </p:pic>
        <p:sp>
          <p:nvSpPr>
            <p:cNvPr id="60449" name="文本框 69665"/>
            <p:cNvSpPr txBox="1"/>
            <p:nvPr/>
          </p:nvSpPr>
          <p:spPr>
            <a:xfrm>
              <a:off x="5192" y="4436"/>
              <a:ext cx="1440" cy="320"/>
            </a:xfrm>
            <a:prstGeom prst="rect">
              <a:avLst/>
            </a:prstGeom>
            <a:noFill/>
            <a:ln w="9525">
              <a:noFill/>
            </a:ln>
          </p:spPr>
          <p:txBody>
            <a:bodyPr lIns="0" tIns="0" rIns="0" bIns="0" anchor="t"/>
            <a:p>
              <a:pPr algn="just"/>
              <a:r>
                <a:rPr lang="zh-CN" altLang="en-US" sz="1000" dirty="0">
                  <a:latin typeface="Times New Roman" panose="02020603050405020304" pitchFamily="18" charset="0"/>
                  <a:ea typeface="宋体" panose="02010600030101010101" pitchFamily="2" charset="-122"/>
                </a:rPr>
                <a:t>（第</a:t>
              </a:r>
              <a:r>
                <a:rPr lang="en-US" altLang="zh-CN" sz="1000" dirty="0">
                  <a:latin typeface="Times New Roman" panose="02020603050405020304" pitchFamily="18" charset="0"/>
                  <a:ea typeface="宋体" panose="02010600030101010101" pitchFamily="2" charset="-122"/>
                </a:rPr>
                <a:t>2</a:t>
              </a:r>
              <a:r>
                <a:rPr lang="zh-CN" altLang="en-US" sz="1000" dirty="0">
                  <a:latin typeface="Times New Roman" panose="02020603050405020304" pitchFamily="18" charset="0"/>
                  <a:ea typeface="宋体" panose="02010600030101010101" pitchFamily="2" charset="-122"/>
                </a:rPr>
                <a:t>题图）</a:t>
              </a:r>
              <a:endParaRPr lang="zh-CN" altLang="en-US" dirty="0">
                <a:latin typeface="Arial" panose="020B0604020202020204" pitchFamily="34" charset="0"/>
                <a:ea typeface="宋体" panose="02010600030101010101" pitchFamily="2" charset="-122"/>
              </a:endParaRPr>
            </a:p>
          </p:txBody>
        </p:sp>
      </p:grpSp>
      <p:sp>
        <p:nvSpPr>
          <p:cNvPr id="69667" name="文本框 69666"/>
          <p:cNvSpPr txBox="1"/>
          <p:nvPr/>
        </p:nvSpPr>
        <p:spPr>
          <a:xfrm>
            <a:off x="827088" y="692150"/>
            <a:ext cx="576262" cy="579438"/>
          </a:xfrm>
          <a:prstGeom prst="rect">
            <a:avLst/>
          </a:prstGeom>
          <a:noFill/>
          <a:ln w="9525">
            <a:noFill/>
          </a:ln>
        </p:spPr>
        <p:txBody>
          <a:bodyPr anchor="t">
            <a:spAutoFit/>
          </a:bodyPr>
          <a:p>
            <a:pPr>
              <a:spcBef>
                <a:spcPct val="50000"/>
              </a:spcBef>
            </a:pPr>
            <a:r>
              <a:rPr lang="en-US" altLang="zh-CN" sz="3200">
                <a:solidFill>
                  <a:srgbClr val="0000FF"/>
                </a:solidFill>
                <a:latin typeface="黑体" panose="02010609060101010101" pitchFamily="49" charset="-122"/>
                <a:ea typeface="黑体" panose="02010609060101010101" pitchFamily="49" charset="-122"/>
              </a:rPr>
              <a:t>C</a:t>
            </a:r>
            <a:endParaRPr lang="en-US" altLang="zh-CN" sz="3200">
              <a:solidFill>
                <a:srgbClr val="0000FF"/>
              </a:solidFill>
              <a:latin typeface="黑体" panose="02010609060101010101" pitchFamily="49" charset="-122"/>
              <a:ea typeface="黑体" panose="02010609060101010101" pitchFamily="49" charset="-122"/>
            </a:endParaRPr>
          </a:p>
        </p:txBody>
      </p:sp>
      <p:sp>
        <p:nvSpPr>
          <p:cNvPr id="69668" name="文本框 69667"/>
          <p:cNvSpPr txBox="1"/>
          <p:nvPr/>
        </p:nvSpPr>
        <p:spPr>
          <a:xfrm>
            <a:off x="684213" y="1916113"/>
            <a:ext cx="576262" cy="579437"/>
          </a:xfrm>
          <a:prstGeom prst="rect">
            <a:avLst/>
          </a:prstGeom>
          <a:noFill/>
          <a:ln w="9525">
            <a:noFill/>
          </a:ln>
        </p:spPr>
        <p:txBody>
          <a:bodyPr anchor="t">
            <a:spAutoFit/>
          </a:bodyPr>
          <a:p>
            <a:pPr>
              <a:spcBef>
                <a:spcPct val="50000"/>
              </a:spcBef>
            </a:pPr>
            <a:r>
              <a:rPr lang="en-US" altLang="zh-CN" sz="3200">
                <a:solidFill>
                  <a:srgbClr val="0000FF"/>
                </a:solidFill>
                <a:latin typeface="黑体" panose="02010609060101010101" pitchFamily="49" charset="-122"/>
                <a:ea typeface="黑体" panose="02010609060101010101" pitchFamily="49" charset="-122"/>
              </a:rPr>
              <a:t>C</a:t>
            </a:r>
            <a:endParaRPr lang="en-US" altLang="zh-CN" sz="3200">
              <a:solidFill>
                <a:srgbClr val="0000FF"/>
              </a:solidFill>
              <a:latin typeface="黑体" panose="02010609060101010101" pitchFamily="49" charset="-122"/>
              <a:ea typeface="黑体" panose="02010609060101010101" pitchFamily="49" charset="-122"/>
            </a:endParaRPr>
          </a:p>
        </p:txBody>
      </p:sp>
      <p:sp>
        <p:nvSpPr>
          <p:cNvPr id="69669" name="文本框 69668"/>
          <p:cNvSpPr txBox="1"/>
          <p:nvPr/>
        </p:nvSpPr>
        <p:spPr>
          <a:xfrm>
            <a:off x="6372225" y="3284538"/>
            <a:ext cx="576263" cy="579437"/>
          </a:xfrm>
          <a:prstGeom prst="rect">
            <a:avLst/>
          </a:prstGeom>
          <a:noFill/>
          <a:ln w="9525">
            <a:noFill/>
          </a:ln>
        </p:spPr>
        <p:txBody>
          <a:bodyPr anchor="t">
            <a:spAutoFit/>
          </a:bodyPr>
          <a:p>
            <a:pPr>
              <a:spcBef>
                <a:spcPct val="50000"/>
              </a:spcBef>
            </a:pPr>
            <a:r>
              <a:rPr lang="en-US" altLang="zh-CN" sz="3200">
                <a:solidFill>
                  <a:srgbClr val="0000FF"/>
                </a:solidFill>
                <a:latin typeface="黑体" panose="02010609060101010101" pitchFamily="49" charset="-122"/>
                <a:ea typeface="黑体" panose="02010609060101010101" pitchFamily="49" charset="-122"/>
              </a:rPr>
              <a:t>B</a:t>
            </a:r>
            <a:endParaRPr lang="en-US" altLang="zh-CN" sz="3200">
              <a:solidFill>
                <a:srgbClr val="0000FF"/>
              </a:solidFill>
              <a:latin typeface="黑体" panose="02010609060101010101" pitchFamily="49" charset="-122"/>
              <a:ea typeface="黑体" panose="02010609060101010101" pitchFamily="49" charset="-122"/>
            </a:endParaRPr>
          </a:p>
        </p:txBody>
      </p:sp>
      <p:sp>
        <p:nvSpPr>
          <p:cNvPr id="69670" name="文本框 69669"/>
          <p:cNvSpPr txBox="1"/>
          <p:nvPr/>
        </p:nvSpPr>
        <p:spPr>
          <a:xfrm>
            <a:off x="1908175" y="4724400"/>
            <a:ext cx="576263" cy="579438"/>
          </a:xfrm>
          <a:prstGeom prst="rect">
            <a:avLst/>
          </a:prstGeom>
          <a:noFill/>
          <a:ln w="9525">
            <a:noFill/>
          </a:ln>
        </p:spPr>
        <p:txBody>
          <a:bodyPr anchor="t">
            <a:spAutoFit/>
          </a:bodyPr>
          <a:p>
            <a:pPr>
              <a:spcBef>
                <a:spcPct val="50000"/>
              </a:spcBef>
            </a:pPr>
            <a:r>
              <a:rPr lang="en-US" altLang="zh-CN" sz="3200">
                <a:solidFill>
                  <a:srgbClr val="0000FF"/>
                </a:solidFill>
                <a:latin typeface="黑体" panose="02010609060101010101" pitchFamily="49" charset="-122"/>
                <a:ea typeface="黑体" panose="02010609060101010101" pitchFamily="49" charset="-122"/>
              </a:rPr>
              <a:t>B</a:t>
            </a:r>
            <a:endParaRPr lang="en-US" altLang="zh-CN" sz="3200">
              <a:solidFill>
                <a:srgbClr val="0000FF"/>
              </a:solidFill>
              <a:latin typeface="黑体" panose="02010609060101010101" pitchFamily="49" charset="-122"/>
              <a:ea typeface="黑体" panose="02010609060101010101"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9667"/>
                                        </p:tgtEl>
                                        <p:attrNameLst>
                                          <p:attrName>style.visibility</p:attrName>
                                        </p:attrNameLst>
                                      </p:cBhvr>
                                      <p:to>
                                        <p:strVal val="visible"/>
                                      </p:to>
                                    </p:set>
                                    <p:anim calcmode="lin" valueType="num">
                                      <p:cBhvr additive="base">
                                        <p:cTn id="7" dur="500" fill="hold"/>
                                        <p:tgtEl>
                                          <p:spTgt spid="69667"/>
                                        </p:tgtEl>
                                        <p:attrNameLst>
                                          <p:attrName>ppt_x</p:attrName>
                                        </p:attrNameLst>
                                      </p:cBhvr>
                                      <p:tavLst>
                                        <p:tav tm="0">
                                          <p:val>
                                            <p:strVal val="#ppt_x"/>
                                          </p:val>
                                        </p:tav>
                                        <p:tav tm="100000">
                                          <p:val>
                                            <p:strVal val="#ppt_x"/>
                                          </p:val>
                                        </p:tav>
                                      </p:tavLst>
                                    </p:anim>
                                    <p:anim calcmode="lin" valueType="num">
                                      <p:cBhvr additive="base">
                                        <p:cTn id="8" dur="500" fill="hold"/>
                                        <p:tgtEl>
                                          <p:spTgt spid="69667"/>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69668"/>
                                        </p:tgtEl>
                                        <p:attrNameLst>
                                          <p:attrName>style.visibility</p:attrName>
                                        </p:attrNameLst>
                                      </p:cBhvr>
                                      <p:to>
                                        <p:strVal val="visible"/>
                                      </p:to>
                                    </p:set>
                                    <p:anim calcmode="lin" valueType="num">
                                      <p:cBhvr additive="base">
                                        <p:cTn id="13" dur="500" fill="hold"/>
                                        <p:tgtEl>
                                          <p:spTgt spid="69668"/>
                                        </p:tgtEl>
                                        <p:attrNameLst>
                                          <p:attrName>ppt_x</p:attrName>
                                        </p:attrNameLst>
                                      </p:cBhvr>
                                      <p:tavLst>
                                        <p:tav tm="0">
                                          <p:val>
                                            <p:strVal val="#ppt_x"/>
                                          </p:val>
                                        </p:tav>
                                        <p:tav tm="100000">
                                          <p:val>
                                            <p:strVal val="#ppt_x"/>
                                          </p:val>
                                        </p:tav>
                                      </p:tavLst>
                                    </p:anim>
                                    <p:anim calcmode="lin" valueType="num">
                                      <p:cBhvr additive="base">
                                        <p:cTn id="14" dur="500" fill="hold"/>
                                        <p:tgtEl>
                                          <p:spTgt spid="69668"/>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69669"/>
                                        </p:tgtEl>
                                        <p:attrNameLst>
                                          <p:attrName>style.visibility</p:attrName>
                                        </p:attrNameLst>
                                      </p:cBhvr>
                                      <p:to>
                                        <p:strVal val="visible"/>
                                      </p:to>
                                    </p:set>
                                    <p:anim calcmode="lin" valueType="num">
                                      <p:cBhvr additive="base">
                                        <p:cTn id="19" dur="500" fill="hold"/>
                                        <p:tgtEl>
                                          <p:spTgt spid="69669"/>
                                        </p:tgtEl>
                                        <p:attrNameLst>
                                          <p:attrName>ppt_x</p:attrName>
                                        </p:attrNameLst>
                                      </p:cBhvr>
                                      <p:tavLst>
                                        <p:tav tm="0">
                                          <p:val>
                                            <p:strVal val="#ppt_x"/>
                                          </p:val>
                                        </p:tav>
                                        <p:tav tm="100000">
                                          <p:val>
                                            <p:strVal val="#ppt_x"/>
                                          </p:val>
                                        </p:tav>
                                      </p:tavLst>
                                    </p:anim>
                                    <p:anim calcmode="lin" valueType="num">
                                      <p:cBhvr additive="base">
                                        <p:cTn id="20" dur="500" fill="hold"/>
                                        <p:tgtEl>
                                          <p:spTgt spid="69669"/>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69670"/>
                                        </p:tgtEl>
                                        <p:attrNameLst>
                                          <p:attrName>style.visibility</p:attrName>
                                        </p:attrNameLst>
                                      </p:cBhvr>
                                      <p:to>
                                        <p:strVal val="visible"/>
                                      </p:to>
                                    </p:set>
                                    <p:anim calcmode="lin" valueType="num">
                                      <p:cBhvr additive="base">
                                        <p:cTn id="25" dur="500" fill="hold"/>
                                        <p:tgtEl>
                                          <p:spTgt spid="69670"/>
                                        </p:tgtEl>
                                        <p:attrNameLst>
                                          <p:attrName>ppt_x</p:attrName>
                                        </p:attrNameLst>
                                      </p:cBhvr>
                                      <p:tavLst>
                                        <p:tav tm="0">
                                          <p:val>
                                            <p:strVal val="#ppt_x"/>
                                          </p:val>
                                        </p:tav>
                                        <p:tav tm="100000">
                                          <p:val>
                                            <p:strVal val="#ppt_x"/>
                                          </p:val>
                                        </p:tav>
                                      </p:tavLst>
                                    </p:anim>
                                    <p:anim calcmode="lin" valueType="num">
                                      <p:cBhvr additive="base">
                                        <p:cTn id="26" dur="500" fill="hold"/>
                                        <p:tgtEl>
                                          <p:spTgt spid="6967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9667" grpId="0"/>
      <p:bldP spid="69668" grpId="0"/>
      <p:bldP spid="69669" grpId="0"/>
      <p:bldP spid="69670" grpId="0"/>
    </p:bld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1441" name="文本框 70657"/>
          <p:cNvSpPr txBox="1"/>
          <p:nvPr/>
        </p:nvSpPr>
        <p:spPr>
          <a:xfrm>
            <a:off x="0" y="188913"/>
            <a:ext cx="8964613" cy="1373187"/>
          </a:xfrm>
          <a:prstGeom prst="rect">
            <a:avLst/>
          </a:prstGeom>
          <a:noFill/>
          <a:ln w="9525">
            <a:noFill/>
          </a:ln>
        </p:spPr>
        <p:txBody>
          <a:bodyPr anchor="t">
            <a:spAutoFit/>
          </a:bodyPr>
          <a:p>
            <a:pPr>
              <a:spcBef>
                <a:spcPct val="50000"/>
              </a:spcBef>
            </a:pPr>
            <a:r>
              <a:rPr lang="en-US" altLang="zh-CN" sz="2800" dirty="0">
                <a:solidFill>
                  <a:srgbClr val="FF0000"/>
                </a:solidFill>
                <a:latin typeface="黑体" panose="02010609060101010101" pitchFamily="49" charset="-122"/>
                <a:ea typeface="黑体" panose="02010609060101010101" pitchFamily="49" charset="-122"/>
              </a:rPr>
              <a:t>9.</a:t>
            </a:r>
            <a:r>
              <a:rPr lang="zh-CN" altLang="en-US" sz="2800" dirty="0">
                <a:solidFill>
                  <a:srgbClr val="FF0000"/>
                </a:solidFill>
                <a:latin typeface="黑体" panose="02010609060101010101" pitchFamily="49" charset="-122"/>
                <a:ea typeface="黑体" panose="02010609060101010101" pitchFamily="49" charset="-122"/>
              </a:rPr>
              <a:t>如图</a:t>
            </a:r>
            <a:r>
              <a:rPr lang="en-US" altLang="zh-CN" sz="2800" dirty="0">
                <a:solidFill>
                  <a:srgbClr val="FF0000"/>
                </a:solidFill>
                <a:latin typeface="黑体" panose="02010609060101010101" pitchFamily="49" charset="-122"/>
                <a:ea typeface="黑体" panose="02010609060101010101" pitchFamily="49" charset="-122"/>
              </a:rPr>
              <a:t>,</a:t>
            </a:r>
            <a:r>
              <a:rPr lang="zh-CN" altLang="en-US" sz="2800" dirty="0">
                <a:solidFill>
                  <a:srgbClr val="FF0000"/>
                </a:solidFill>
                <a:latin typeface="黑体" panose="02010609060101010101" pitchFamily="49" charset="-122"/>
                <a:ea typeface="黑体" panose="02010609060101010101" pitchFamily="49" charset="-122"/>
              </a:rPr>
              <a:t>每一个标有数字的方块均是可以翻动的木牌，其中只有两块木牌的背面贴有中奖标志，则随机翻动一块木牌中奖的概率为</a:t>
            </a:r>
            <a:r>
              <a:rPr lang="en-US" altLang="zh-CN" sz="2800">
                <a:solidFill>
                  <a:srgbClr val="FF0000"/>
                </a:solidFill>
                <a:latin typeface="黑体" panose="02010609060101010101" pitchFamily="49" charset="-122"/>
                <a:ea typeface="黑体" panose="02010609060101010101" pitchFamily="49" charset="-122"/>
              </a:rPr>
              <a:t>_______.</a:t>
            </a:r>
            <a:endParaRPr lang="en-US" altLang="zh-CN" sz="2800">
              <a:solidFill>
                <a:srgbClr val="FF0000"/>
              </a:solidFill>
              <a:latin typeface="黑体" panose="02010609060101010101" pitchFamily="49" charset="-122"/>
              <a:ea typeface="黑体" panose="02010609060101010101" pitchFamily="49" charset="-122"/>
            </a:endParaRPr>
          </a:p>
        </p:txBody>
      </p:sp>
      <p:grpSp>
        <p:nvGrpSpPr>
          <p:cNvPr id="61442" name="组合 70658" descr="21世纪教育网 -- 中国最大型、最专业的中小学教育资源门户网站"/>
          <p:cNvGrpSpPr/>
          <p:nvPr/>
        </p:nvGrpSpPr>
        <p:grpSpPr>
          <a:xfrm>
            <a:off x="4572000" y="1125538"/>
            <a:ext cx="1295400" cy="1295400"/>
            <a:chOff x="8996" y="9772"/>
            <a:chExt cx="1204" cy="1081"/>
          </a:xfrm>
        </p:grpSpPr>
        <p:sp>
          <p:nvSpPr>
            <p:cNvPr id="61443" name="矩形 70659"/>
            <p:cNvSpPr>
              <a:spLocks noChangeAspect="1"/>
            </p:cNvSpPr>
            <p:nvPr/>
          </p:nvSpPr>
          <p:spPr>
            <a:xfrm>
              <a:off x="8996" y="9812"/>
              <a:ext cx="1183" cy="699"/>
            </a:xfrm>
            <a:prstGeom prst="rect">
              <a:avLst/>
            </a:prstGeom>
            <a:solidFill>
              <a:srgbClr val="FFFFFF"/>
            </a:solidFill>
            <a:ln w="12700" cap="flat" cmpd="sng">
              <a:solidFill>
                <a:srgbClr val="000000"/>
              </a:solidFill>
              <a:prstDash val="solid"/>
              <a:miter/>
              <a:headEnd type="none" w="med" len="med"/>
              <a:tailEnd type="none" w="med" len="med"/>
            </a:ln>
          </p:spPr>
          <p:txBody>
            <a:bodyPr anchor="t"/>
            <a:p>
              <a:endParaRPr lang="zh-CN" altLang="en-US">
                <a:latin typeface="Arial" panose="020B0604020202020204" pitchFamily="34" charset="0"/>
                <a:ea typeface="宋体" panose="02010600030101010101" pitchFamily="2" charset="-122"/>
              </a:endParaRPr>
            </a:p>
          </p:txBody>
        </p:sp>
        <p:sp>
          <p:nvSpPr>
            <p:cNvPr id="61444" name="矩形 70660"/>
            <p:cNvSpPr>
              <a:spLocks noChangeAspect="1"/>
            </p:cNvSpPr>
            <p:nvPr/>
          </p:nvSpPr>
          <p:spPr>
            <a:xfrm>
              <a:off x="9436" y="9864"/>
              <a:ext cx="294" cy="264"/>
            </a:xfrm>
            <a:prstGeom prst="rect">
              <a:avLst/>
            </a:prstGeom>
            <a:solidFill>
              <a:srgbClr val="FFFFFF"/>
            </a:solidFill>
            <a:ln w="9525" cap="flat" cmpd="sng">
              <a:solidFill>
                <a:srgbClr val="000000"/>
              </a:solidFill>
              <a:prstDash val="solid"/>
              <a:miter/>
              <a:headEnd type="none" w="med" len="med"/>
              <a:tailEnd type="none" w="med" len="med"/>
            </a:ln>
          </p:spPr>
          <p:txBody>
            <a:bodyPr anchor="t"/>
            <a:p>
              <a:endParaRPr lang="zh-CN" altLang="en-US">
                <a:latin typeface="Arial" panose="020B0604020202020204" pitchFamily="34" charset="0"/>
                <a:ea typeface="宋体" panose="02010600030101010101" pitchFamily="2" charset="-122"/>
              </a:endParaRPr>
            </a:p>
          </p:txBody>
        </p:sp>
        <p:sp>
          <p:nvSpPr>
            <p:cNvPr id="61445" name="矩形 70661"/>
            <p:cNvSpPr>
              <a:spLocks noChangeAspect="1"/>
            </p:cNvSpPr>
            <p:nvPr/>
          </p:nvSpPr>
          <p:spPr>
            <a:xfrm>
              <a:off x="9828" y="9864"/>
              <a:ext cx="294" cy="264"/>
            </a:xfrm>
            <a:prstGeom prst="rect">
              <a:avLst/>
            </a:prstGeom>
            <a:solidFill>
              <a:srgbClr val="FFFFFF"/>
            </a:solidFill>
            <a:ln w="9525" cap="flat" cmpd="sng">
              <a:solidFill>
                <a:srgbClr val="000000"/>
              </a:solidFill>
              <a:prstDash val="solid"/>
              <a:miter/>
              <a:headEnd type="none" w="med" len="med"/>
              <a:tailEnd type="none" w="med" len="med"/>
            </a:ln>
          </p:spPr>
          <p:txBody>
            <a:bodyPr anchor="t"/>
            <a:p>
              <a:endParaRPr lang="zh-CN" altLang="en-US">
                <a:latin typeface="Arial" panose="020B0604020202020204" pitchFamily="34" charset="0"/>
                <a:ea typeface="宋体" panose="02010600030101010101" pitchFamily="2" charset="-122"/>
              </a:endParaRPr>
            </a:p>
          </p:txBody>
        </p:sp>
        <p:sp>
          <p:nvSpPr>
            <p:cNvPr id="61446" name="矩形 70662"/>
            <p:cNvSpPr>
              <a:spLocks noChangeAspect="1"/>
            </p:cNvSpPr>
            <p:nvPr/>
          </p:nvSpPr>
          <p:spPr>
            <a:xfrm>
              <a:off x="9443" y="10205"/>
              <a:ext cx="294" cy="264"/>
            </a:xfrm>
            <a:prstGeom prst="rect">
              <a:avLst/>
            </a:prstGeom>
            <a:solidFill>
              <a:srgbClr val="FFFFFF"/>
            </a:solidFill>
            <a:ln w="9525" cap="flat" cmpd="sng">
              <a:solidFill>
                <a:srgbClr val="000000"/>
              </a:solidFill>
              <a:prstDash val="solid"/>
              <a:miter/>
              <a:headEnd type="none" w="med" len="med"/>
              <a:tailEnd type="none" w="med" len="med"/>
            </a:ln>
          </p:spPr>
          <p:txBody>
            <a:bodyPr anchor="t"/>
            <a:p>
              <a:endParaRPr lang="zh-CN" altLang="en-US">
                <a:latin typeface="Arial" panose="020B0604020202020204" pitchFamily="34" charset="0"/>
                <a:ea typeface="宋体" panose="02010600030101010101" pitchFamily="2" charset="-122"/>
              </a:endParaRPr>
            </a:p>
          </p:txBody>
        </p:sp>
        <p:sp>
          <p:nvSpPr>
            <p:cNvPr id="61447" name="矩形 70663"/>
            <p:cNvSpPr>
              <a:spLocks noChangeAspect="1"/>
            </p:cNvSpPr>
            <p:nvPr/>
          </p:nvSpPr>
          <p:spPr>
            <a:xfrm>
              <a:off x="9828" y="10205"/>
              <a:ext cx="294" cy="264"/>
            </a:xfrm>
            <a:prstGeom prst="rect">
              <a:avLst/>
            </a:prstGeom>
            <a:solidFill>
              <a:srgbClr val="FFFFFF"/>
            </a:solidFill>
            <a:ln w="9525" cap="flat" cmpd="sng">
              <a:solidFill>
                <a:srgbClr val="000000"/>
              </a:solidFill>
              <a:prstDash val="solid"/>
              <a:miter/>
              <a:headEnd type="none" w="med" len="med"/>
              <a:tailEnd type="none" w="med" len="med"/>
            </a:ln>
          </p:spPr>
          <p:txBody>
            <a:bodyPr anchor="t"/>
            <a:p>
              <a:endParaRPr lang="zh-CN" altLang="en-US">
                <a:latin typeface="Arial" panose="020B0604020202020204" pitchFamily="34" charset="0"/>
                <a:ea typeface="宋体" panose="02010600030101010101" pitchFamily="2" charset="-122"/>
              </a:endParaRPr>
            </a:p>
          </p:txBody>
        </p:sp>
        <p:sp>
          <p:nvSpPr>
            <p:cNvPr id="61448" name="文本框 70664"/>
            <p:cNvSpPr txBox="1"/>
            <p:nvPr/>
          </p:nvSpPr>
          <p:spPr>
            <a:xfrm>
              <a:off x="9388" y="9780"/>
              <a:ext cx="420" cy="437"/>
            </a:xfrm>
            <a:prstGeom prst="rect">
              <a:avLst/>
            </a:prstGeom>
            <a:noFill/>
            <a:ln w="9525">
              <a:noFill/>
            </a:ln>
          </p:spPr>
          <p:txBody>
            <a:bodyPr anchor="t"/>
            <a:p>
              <a:pPr algn="just"/>
              <a:endParaRPr lang="en-US" altLang="zh-CN" sz="1400">
                <a:latin typeface="Times New Roman" panose="02020603050405020304" pitchFamily="18" charset="0"/>
                <a:ea typeface="宋体" panose="02010600030101010101" pitchFamily="2" charset="-122"/>
              </a:endParaRPr>
            </a:p>
            <a:p>
              <a:pPr algn="just"/>
              <a:r>
                <a:rPr lang="en-US" altLang="zh-CN" sz="1400">
                  <a:latin typeface="Times New Roman" panose="02020603050405020304" pitchFamily="18" charset="0"/>
                  <a:ea typeface="宋体" panose="02010600030101010101" pitchFamily="2" charset="-122"/>
                </a:rPr>
                <a:t>2</a:t>
              </a:r>
              <a:endParaRPr lang="en-US" altLang="zh-CN" sz="1400">
                <a:latin typeface="Arial" panose="020B0604020202020204" pitchFamily="34" charset="0"/>
                <a:ea typeface="宋体" panose="02010600030101010101" pitchFamily="2" charset="-122"/>
              </a:endParaRPr>
            </a:p>
          </p:txBody>
        </p:sp>
        <p:sp>
          <p:nvSpPr>
            <p:cNvPr id="61449" name="文本框 70665"/>
            <p:cNvSpPr txBox="1"/>
            <p:nvPr/>
          </p:nvSpPr>
          <p:spPr>
            <a:xfrm>
              <a:off x="9780" y="9784"/>
              <a:ext cx="420" cy="437"/>
            </a:xfrm>
            <a:prstGeom prst="rect">
              <a:avLst/>
            </a:prstGeom>
            <a:noFill/>
            <a:ln w="9525">
              <a:noFill/>
            </a:ln>
          </p:spPr>
          <p:txBody>
            <a:bodyPr anchor="t"/>
            <a:p>
              <a:pPr algn="ctr"/>
              <a:endParaRPr lang="en-US" altLang="zh-CN" sz="1400">
                <a:latin typeface="Times New Roman" panose="02020603050405020304" pitchFamily="18" charset="0"/>
                <a:ea typeface="宋体" panose="02010600030101010101" pitchFamily="2" charset="-122"/>
              </a:endParaRPr>
            </a:p>
            <a:p>
              <a:pPr algn="ctr"/>
              <a:r>
                <a:rPr lang="en-US" altLang="zh-CN" sz="1400">
                  <a:latin typeface="Times New Roman" panose="02020603050405020304" pitchFamily="18" charset="0"/>
                  <a:ea typeface="宋体" panose="02010600030101010101" pitchFamily="2" charset="-122"/>
                </a:rPr>
                <a:t>3</a:t>
              </a:r>
              <a:endParaRPr lang="en-US" altLang="zh-CN" sz="1400">
                <a:latin typeface="Arial" panose="020B0604020202020204" pitchFamily="34" charset="0"/>
                <a:ea typeface="宋体" panose="02010600030101010101" pitchFamily="2" charset="-122"/>
              </a:endParaRPr>
            </a:p>
          </p:txBody>
        </p:sp>
        <p:sp>
          <p:nvSpPr>
            <p:cNvPr id="61450" name="文本框 70666"/>
            <p:cNvSpPr txBox="1"/>
            <p:nvPr/>
          </p:nvSpPr>
          <p:spPr>
            <a:xfrm>
              <a:off x="9404" y="10541"/>
              <a:ext cx="720" cy="312"/>
            </a:xfrm>
            <a:prstGeom prst="rect">
              <a:avLst/>
            </a:prstGeom>
            <a:noFill/>
            <a:ln w="9525">
              <a:noFill/>
            </a:ln>
          </p:spPr>
          <p:txBody>
            <a:bodyPr lIns="0" tIns="0" rIns="0" bIns="0" anchor="t"/>
            <a:p>
              <a:pPr algn="just"/>
              <a:r>
                <a:rPr lang="zh-CN" altLang="en-US" sz="1000" dirty="0">
                  <a:latin typeface="Times New Roman" panose="02020603050405020304" pitchFamily="18" charset="0"/>
                  <a:ea typeface="宋体" panose="02010600030101010101" pitchFamily="2" charset="-122"/>
                </a:rPr>
                <a:t>第</a:t>
              </a:r>
              <a:r>
                <a:rPr lang="en-US" altLang="zh-CN" sz="1000" dirty="0">
                  <a:latin typeface="Times New Roman" panose="02020603050405020304" pitchFamily="18" charset="0"/>
                  <a:ea typeface="宋体" panose="02010600030101010101" pitchFamily="2" charset="-122"/>
                </a:rPr>
                <a:t>2</a:t>
              </a:r>
              <a:r>
                <a:rPr lang="zh-CN" altLang="en-US" sz="1000" dirty="0">
                  <a:latin typeface="Times New Roman" panose="02020603050405020304" pitchFamily="18" charset="0"/>
                  <a:ea typeface="宋体" panose="02010600030101010101" pitchFamily="2" charset="-122"/>
                </a:rPr>
                <a:t>题图</a:t>
              </a:r>
              <a:endParaRPr lang="zh-CN" altLang="en-US" sz="1000" dirty="0">
                <a:latin typeface="Times New Roman" panose="02020603050405020304" pitchFamily="18" charset="0"/>
                <a:ea typeface="宋体" panose="02010600030101010101" pitchFamily="2" charset="-122"/>
              </a:endParaRPr>
            </a:p>
            <a:p>
              <a:endParaRPr lang="zh-CN" altLang="en-US" dirty="0">
                <a:latin typeface="Arial" panose="020B0604020202020204" pitchFamily="34" charset="0"/>
                <a:ea typeface="宋体" panose="02010600030101010101" pitchFamily="2" charset="-122"/>
              </a:endParaRPr>
            </a:p>
          </p:txBody>
        </p:sp>
        <p:sp>
          <p:nvSpPr>
            <p:cNvPr id="61451" name="矩形 70667"/>
            <p:cNvSpPr>
              <a:spLocks noChangeAspect="1"/>
            </p:cNvSpPr>
            <p:nvPr/>
          </p:nvSpPr>
          <p:spPr>
            <a:xfrm>
              <a:off x="9052" y="9864"/>
              <a:ext cx="294" cy="264"/>
            </a:xfrm>
            <a:prstGeom prst="rect">
              <a:avLst/>
            </a:prstGeom>
            <a:solidFill>
              <a:srgbClr val="FFFFFF"/>
            </a:solidFill>
            <a:ln w="9525" cap="flat" cmpd="sng">
              <a:solidFill>
                <a:srgbClr val="000000"/>
              </a:solidFill>
              <a:prstDash val="solid"/>
              <a:miter/>
              <a:headEnd type="none" w="med" len="med"/>
              <a:tailEnd type="none" w="med" len="med"/>
            </a:ln>
          </p:spPr>
          <p:txBody>
            <a:bodyPr anchor="t"/>
            <a:p>
              <a:endParaRPr lang="zh-CN" altLang="en-US">
                <a:latin typeface="Arial" panose="020B0604020202020204" pitchFamily="34" charset="0"/>
                <a:ea typeface="宋体" panose="02010600030101010101" pitchFamily="2" charset="-122"/>
              </a:endParaRPr>
            </a:p>
          </p:txBody>
        </p:sp>
        <p:sp>
          <p:nvSpPr>
            <p:cNvPr id="61452" name="矩形 70668"/>
            <p:cNvSpPr>
              <a:spLocks noChangeAspect="1"/>
            </p:cNvSpPr>
            <p:nvPr/>
          </p:nvSpPr>
          <p:spPr>
            <a:xfrm>
              <a:off x="9052" y="10205"/>
              <a:ext cx="294" cy="264"/>
            </a:xfrm>
            <a:prstGeom prst="rect">
              <a:avLst/>
            </a:prstGeom>
            <a:solidFill>
              <a:srgbClr val="FFFFFF"/>
            </a:solidFill>
            <a:ln w="9525" cap="flat" cmpd="sng">
              <a:solidFill>
                <a:srgbClr val="000000"/>
              </a:solidFill>
              <a:prstDash val="solid"/>
              <a:miter/>
              <a:headEnd type="none" w="med" len="med"/>
              <a:tailEnd type="none" w="med" len="med"/>
            </a:ln>
          </p:spPr>
          <p:txBody>
            <a:bodyPr anchor="t"/>
            <a:p>
              <a:endParaRPr lang="zh-CN" altLang="en-US">
                <a:latin typeface="Arial" panose="020B0604020202020204" pitchFamily="34" charset="0"/>
                <a:ea typeface="宋体" panose="02010600030101010101" pitchFamily="2" charset="-122"/>
              </a:endParaRPr>
            </a:p>
          </p:txBody>
        </p:sp>
        <p:sp>
          <p:nvSpPr>
            <p:cNvPr id="61453" name="文本框 70669"/>
            <p:cNvSpPr txBox="1"/>
            <p:nvPr/>
          </p:nvSpPr>
          <p:spPr>
            <a:xfrm>
              <a:off x="9008" y="9772"/>
              <a:ext cx="420" cy="436"/>
            </a:xfrm>
            <a:prstGeom prst="rect">
              <a:avLst/>
            </a:prstGeom>
            <a:noFill/>
            <a:ln w="9525">
              <a:noFill/>
            </a:ln>
          </p:spPr>
          <p:txBody>
            <a:bodyPr anchor="t"/>
            <a:p>
              <a:pPr algn="just"/>
              <a:endParaRPr lang="en-US" altLang="zh-CN" sz="1200">
                <a:latin typeface="Times New Roman" panose="02020603050405020304" pitchFamily="18" charset="0"/>
                <a:ea typeface="宋体" panose="02010600030101010101" pitchFamily="2" charset="-122"/>
              </a:endParaRPr>
            </a:p>
            <a:p>
              <a:pPr algn="just"/>
              <a:r>
                <a:rPr lang="en-US" altLang="zh-CN" sz="1200">
                  <a:latin typeface="Times New Roman" panose="02020603050405020304" pitchFamily="18" charset="0"/>
                  <a:ea typeface="宋体" panose="02010600030101010101" pitchFamily="2" charset="-122"/>
                </a:rPr>
                <a:t>1</a:t>
              </a:r>
              <a:endParaRPr lang="en-US" altLang="zh-CN" sz="1200">
                <a:latin typeface="Arial" panose="020B0604020202020204" pitchFamily="34" charset="0"/>
                <a:ea typeface="宋体" panose="02010600030101010101" pitchFamily="2" charset="-122"/>
              </a:endParaRPr>
            </a:p>
          </p:txBody>
        </p:sp>
        <p:sp>
          <p:nvSpPr>
            <p:cNvPr id="61454" name="文本框 70670"/>
            <p:cNvSpPr txBox="1"/>
            <p:nvPr/>
          </p:nvSpPr>
          <p:spPr>
            <a:xfrm>
              <a:off x="9004" y="10112"/>
              <a:ext cx="420" cy="436"/>
            </a:xfrm>
            <a:prstGeom prst="rect">
              <a:avLst/>
            </a:prstGeom>
            <a:noFill/>
            <a:ln w="9525">
              <a:noFill/>
            </a:ln>
          </p:spPr>
          <p:txBody>
            <a:bodyPr anchor="t"/>
            <a:p>
              <a:pPr algn="just"/>
              <a:endParaRPr lang="en-US" altLang="zh-CN" sz="1400">
                <a:latin typeface="Times New Roman" panose="02020603050405020304" pitchFamily="18" charset="0"/>
                <a:ea typeface="宋体" panose="02010600030101010101" pitchFamily="2" charset="-122"/>
              </a:endParaRPr>
            </a:p>
            <a:p>
              <a:pPr algn="just"/>
              <a:r>
                <a:rPr lang="en-US" altLang="zh-CN" sz="1400">
                  <a:latin typeface="Times New Roman" panose="02020603050405020304" pitchFamily="18" charset="0"/>
                  <a:ea typeface="宋体" panose="02010600030101010101" pitchFamily="2" charset="-122"/>
                </a:rPr>
                <a:t>4</a:t>
              </a:r>
              <a:endParaRPr lang="en-US" altLang="zh-CN" sz="1400">
                <a:latin typeface="Arial" panose="020B0604020202020204" pitchFamily="34" charset="0"/>
                <a:ea typeface="宋体" panose="02010600030101010101" pitchFamily="2" charset="-122"/>
              </a:endParaRPr>
            </a:p>
          </p:txBody>
        </p:sp>
        <p:sp>
          <p:nvSpPr>
            <p:cNvPr id="61455" name="文本框 70671"/>
            <p:cNvSpPr txBox="1"/>
            <p:nvPr/>
          </p:nvSpPr>
          <p:spPr>
            <a:xfrm>
              <a:off x="9392" y="10116"/>
              <a:ext cx="420" cy="436"/>
            </a:xfrm>
            <a:prstGeom prst="rect">
              <a:avLst/>
            </a:prstGeom>
            <a:noFill/>
            <a:ln w="9525">
              <a:noFill/>
            </a:ln>
          </p:spPr>
          <p:txBody>
            <a:bodyPr anchor="t"/>
            <a:p>
              <a:pPr algn="just"/>
              <a:endParaRPr lang="en-US" altLang="zh-CN" sz="1400">
                <a:latin typeface="Times New Roman" panose="02020603050405020304" pitchFamily="18" charset="0"/>
                <a:ea typeface="宋体" panose="02010600030101010101" pitchFamily="2" charset="-122"/>
              </a:endParaRPr>
            </a:p>
            <a:p>
              <a:pPr algn="just"/>
              <a:r>
                <a:rPr lang="en-US" altLang="zh-CN" sz="1400">
                  <a:latin typeface="Times New Roman" panose="02020603050405020304" pitchFamily="18" charset="0"/>
                  <a:ea typeface="宋体" panose="02010600030101010101" pitchFamily="2" charset="-122"/>
                </a:rPr>
                <a:t>5</a:t>
              </a:r>
              <a:endParaRPr lang="en-US" altLang="zh-CN" sz="1400">
                <a:latin typeface="Arial" panose="020B0604020202020204" pitchFamily="34" charset="0"/>
                <a:ea typeface="宋体" panose="02010600030101010101" pitchFamily="2" charset="-122"/>
              </a:endParaRPr>
            </a:p>
          </p:txBody>
        </p:sp>
        <p:sp>
          <p:nvSpPr>
            <p:cNvPr id="61456" name="文本框 70672"/>
            <p:cNvSpPr txBox="1"/>
            <p:nvPr/>
          </p:nvSpPr>
          <p:spPr>
            <a:xfrm>
              <a:off x="9776" y="10116"/>
              <a:ext cx="420" cy="436"/>
            </a:xfrm>
            <a:prstGeom prst="rect">
              <a:avLst/>
            </a:prstGeom>
            <a:noFill/>
            <a:ln w="9525">
              <a:noFill/>
            </a:ln>
          </p:spPr>
          <p:txBody>
            <a:bodyPr anchor="t"/>
            <a:p>
              <a:pPr algn="just"/>
              <a:endParaRPr lang="en-US" altLang="zh-CN" sz="1400">
                <a:latin typeface="Times New Roman" panose="02020603050405020304" pitchFamily="18" charset="0"/>
                <a:ea typeface="宋体" panose="02010600030101010101" pitchFamily="2" charset="-122"/>
              </a:endParaRPr>
            </a:p>
            <a:p>
              <a:pPr algn="just"/>
              <a:r>
                <a:rPr lang="en-US" altLang="zh-CN" sz="1400">
                  <a:latin typeface="Times New Roman" panose="02020603050405020304" pitchFamily="18" charset="0"/>
                  <a:ea typeface="宋体" panose="02010600030101010101" pitchFamily="2" charset="-122"/>
                </a:rPr>
                <a:t>6</a:t>
              </a:r>
              <a:endParaRPr lang="en-US" altLang="zh-CN" sz="1400">
                <a:latin typeface="Arial" panose="020B0604020202020204" pitchFamily="34" charset="0"/>
                <a:ea typeface="宋体" panose="02010600030101010101" pitchFamily="2" charset="-122"/>
              </a:endParaRPr>
            </a:p>
          </p:txBody>
        </p:sp>
      </p:grpSp>
      <p:sp>
        <p:nvSpPr>
          <p:cNvPr id="61457" name="文本框 70673"/>
          <p:cNvSpPr txBox="1"/>
          <p:nvPr/>
        </p:nvSpPr>
        <p:spPr>
          <a:xfrm>
            <a:off x="323850" y="1989138"/>
            <a:ext cx="8569325" cy="1373187"/>
          </a:xfrm>
          <a:prstGeom prst="rect">
            <a:avLst/>
          </a:prstGeom>
          <a:noFill/>
          <a:ln w="9525">
            <a:noFill/>
          </a:ln>
        </p:spPr>
        <p:txBody>
          <a:bodyPr anchor="t">
            <a:spAutoFit/>
          </a:bodyPr>
          <a:p>
            <a:pPr>
              <a:spcBef>
                <a:spcPct val="50000"/>
              </a:spcBef>
            </a:pPr>
            <a:r>
              <a:rPr lang="en-US" altLang="zh-CN" sz="2800" dirty="0">
                <a:solidFill>
                  <a:srgbClr val="FF0000"/>
                </a:solidFill>
                <a:latin typeface="黑体" panose="02010609060101010101" pitchFamily="49" charset="-122"/>
                <a:ea typeface="黑体" panose="02010609060101010101" pitchFamily="49" charset="-122"/>
              </a:rPr>
              <a:t>10. </a:t>
            </a:r>
            <a:r>
              <a:rPr lang="zh-CN" altLang="en-US" sz="2800" dirty="0">
                <a:solidFill>
                  <a:srgbClr val="FF0000"/>
                </a:solidFill>
                <a:latin typeface="黑体" panose="02010609060101010101" pitchFamily="49" charset="-122"/>
                <a:ea typeface="黑体" panose="02010609060101010101" pitchFamily="49" charset="-122"/>
              </a:rPr>
              <a:t>随机掷一枚质地均匀的正方体骰子，骰子的六个面上分别刻有</a:t>
            </a:r>
            <a:r>
              <a:rPr lang="en-US" altLang="zh-CN" sz="2800" dirty="0">
                <a:solidFill>
                  <a:srgbClr val="FF0000"/>
                </a:solidFill>
                <a:latin typeface="黑体" panose="02010609060101010101" pitchFamily="49" charset="-122"/>
                <a:ea typeface="黑体" panose="02010609060101010101" pitchFamily="49" charset="-122"/>
              </a:rPr>
              <a:t>1</a:t>
            </a:r>
            <a:r>
              <a:rPr lang="zh-CN" altLang="en-US" sz="2800" dirty="0">
                <a:solidFill>
                  <a:srgbClr val="FF0000"/>
                </a:solidFill>
                <a:latin typeface="黑体" panose="02010609060101010101" pitchFamily="49" charset="-122"/>
                <a:ea typeface="黑体" panose="02010609060101010101" pitchFamily="49" charset="-122"/>
              </a:rPr>
              <a:t>到</a:t>
            </a:r>
            <a:r>
              <a:rPr lang="en-US" altLang="zh-CN" sz="2800" dirty="0">
                <a:solidFill>
                  <a:srgbClr val="FF0000"/>
                </a:solidFill>
                <a:latin typeface="黑体" panose="02010609060101010101" pitchFamily="49" charset="-122"/>
                <a:ea typeface="黑体" panose="02010609060101010101" pitchFamily="49" charset="-122"/>
              </a:rPr>
              <a:t>6</a:t>
            </a:r>
            <a:r>
              <a:rPr lang="zh-CN" altLang="en-US" sz="2800" dirty="0">
                <a:solidFill>
                  <a:srgbClr val="FF0000"/>
                </a:solidFill>
                <a:latin typeface="黑体" panose="02010609060101010101" pitchFamily="49" charset="-122"/>
                <a:ea typeface="黑体" panose="02010609060101010101" pitchFamily="49" charset="-122"/>
              </a:rPr>
              <a:t>的点数，求这个骰子向上的一面点数是奇数的概率</a:t>
            </a:r>
            <a:r>
              <a:rPr lang="en-US" altLang="zh-CN" sz="2800">
                <a:solidFill>
                  <a:srgbClr val="FF0000"/>
                </a:solidFill>
                <a:latin typeface="黑体" panose="02010609060101010101" pitchFamily="49" charset="-122"/>
                <a:ea typeface="黑体" panose="02010609060101010101" pitchFamily="49" charset="-122"/>
              </a:rPr>
              <a:t>.</a:t>
            </a:r>
            <a:endParaRPr lang="en-US" altLang="zh-CN" sz="2800">
              <a:solidFill>
                <a:srgbClr val="FF0000"/>
              </a:solidFill>
              <a:latin typeface="黑体" panose="02010609060101010101" pitchFamily="49" charset="-122"/>
              <a:ea typeface="黑体" panose="02010609060101010101" pitchFamily="49" charset="-122"/>
            </a:endParaRPr>
          </a:p>
        </p:txBody>
      </p:sp>
      <p:sp>
        <p:nvSpPr>
          <p:cNvPr id="61458" name="文本框 70674"/>
          <p:cNvSpPr txBox="1"/>
          <p:nvPr/>
        </p:nvSpPr>
        <p:spPr>
          <a:xfrm>
            <a:off x="250825" y="3716338"/>
            <a:ext cx="8713788" cy="1373187"/>
          </a:xfrm>
          <a:prstGeom prst="rect">
            <a:avLst/>
          </a:prstGeom>
          <a:noFill/>
          <a:ln w="9525">
            <a:noFill/>
          </a:ln>
        </p:spPr>
        <p:txBody>
          <a:bodyPr anchor="t">
            <a:spAutoFit/>
          </a:bodyPr>
          <a:p>
            <a:pPr>
              <a:spcBef>
                <a:spcPct val="50000"/>
              </a:spcBef>
            </a:pPr>
            <a:r>
              <a:rPr lang="en-US" altLang="zh-CN" sz="2800" dirty="0">
                <a:solidFill>
                  <a:srgbClr val="FF0000"/>
                </a:solidFill>
                <a:latin typeface="黑体" panose="02010609060101010101" pitchFamily="49" charset="-122"/>
                <a:ea typeface="黑体" panose="02010609060101010101" pitchFamily="49" charset="-122"/>
              </a:rPr>
              <a:t>11.</a:t>
            </a:r>
            <a:r>
              <a:rPr lang="zh-CN" altLang="en-US" sz="2800" dirty="0">
                <a:solidFill>
                  <a:srgbClr val="FF0000"/>
                </a:solidFill>
                <a:latin typeface="黑体" panose="02010609060101010101" pitchFamily="49" charset="-122"/>
                <a:ea typeface="黑体" panose="02010609060101010101" pitchFamily="49" charset="-122"/>
              </a:rPr>
              <a:t>一个十字路口的交通信号灯每分钟红灯亮</a:t>
            </a:r>
            <a:r>
              <a:rPr lang="en-US" altLang="zh-CN" sz="2800" dirty="0">
                <a:solidFill>
                  <a:srgbClr val="FF0000"/>
                </a:solidFill>
                <a:latin typeface="黑体" panose="02010609060101010101" pitchFamily="49" charset="-122"/>
                <a:ea typeface="黑体" panose="02010609060101010101" pitchFamily="49" charset="-122"/>
              </a:rPr>
              <a:t>30</a:t>
            </a:r>
            <a:r>
              <a:rPr lang="zh-CN" altLang="en-US" sz="2800" dirty="0">
                <a:solidFill>
                  <a:srgbClr val="FF0000"/>
                </a:solidFill>
                <a:latin typeface="黑体" panose="02010609060101010101" pitchFamily="49" charset="-122"/>
                <a:ea typeface="黑体" panose="02010609060101010101" pitchFamily="49" charset="-122"/>
              </a:rPr>
              <a:t>秒，绿灯亮</a:t>
            </a:r>
            <a:r>
              <a:rPr lang="en-US" altLang="zh-CN" sz="2800" dirty="0">
                <a:solidFill>
                  <a:srgbClr val="FF0000"/>
                </a:solidFill>
                <a:latin typeface="黑体" panose="02010609060101010101" pitchFamily="49" charset="-122"/>
                <a:ea typeface="黑体" panose="02010609060101010101" pitchFamily="49" charset="-122"/>
              </a:rPr>
              <a:t>25</a:t>
            </a:r>
            <a:r>
              <a:rPr lang="zh-CN" altLang="en-US" sz="2800" dirty="0">
                <a:solidFill>
                  <a:srgbClr val="FF0000"/>
                </a:solidFill>
                <a:latin typeface="黑体" panose="02010609060101010101" pitchFamily="49" charset="-122"/>
                <a:ea typeface="黑体" panose="02010609060101010101" pitchFamily="49" charset="-122"/>
              </a:rPr>
              <a:t>秒，黄灯亮</a:t>
            </a:r>
            <a:r>
              <a:rPr lang="en-US" altLang="zh-CN" sz="2800" dirty="0">
                <a:solidFill>
                  <a:srgbClr val="FF0000"/>
                </a:solidFill>
                <a:latin typeface="黑体" panose="02010609060101010101" pitchFamily="49" charset="-122"/>
                <a:ea typeface="黑体" panose="02010609060101010101" pitchFamily="49" charset="-122"/>
              </a:rPr>
              <a:t>5</a:t>
            </a:r>
            <a:r>
              <a:rPr lang="zh-CN" altLang="en-US" sz="2800" dirty="0">
                <a:solidFill>
                  <a:srgbClr val="FF0000"/>
                </a:solidFill>
                <a:latin typeface="黑体" panose="02010609060101010101" pitchFamily="49" charset="-122"/>
                <a:ea typeface="黑体" panose="02010609060101010101" pitchFamily="49" charset="-122"/>
              </a:rPr>
              <a:t>秒．当你抬头看信号灯时，是绿灯的概率是多少</a:t>
            </a:r>
            <a:r>
              <a:rPr lang="en-US" altLang="zh-CN" sz="2800">
                <a:solidFill>
                  <a:srgbClr val="FF0000"/>
                </a:solidFill>
                <a:latin typeface="黑体" panose="02010609060101010101" pitchFamily="49" charset="-122"/>
                <a:ea typeface="黑体" panose="02010609060101010101" pitchFamily="49" charset="-122"/>
              </a:rPr>
              <a:t>?</a:t>
            </a:r>
            <a:endParaRPr lang="en-US" altLang="zh-CN" sz="2800">
              <a:solidFill>
                <a:srgbClr val="FF0000"/>
              </a:solidFill>
              <a:latin typeface="黑体" panose="02010609060101010101" pitchFamily="49" charset="-122"/>
              <a:ea typeface="黑体" panose="02010609060101010101" pitchFamily="49" charset="-122"/>
            </a:endParaRP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2465" name="文本框 71681"/>
          <p:cNvSpPr txBox="1"/>
          <p:nvPr/>
        </p:nvSpPr>
        <p:spPr>
          <a:xfrm>
            <a:off x="250825" y="260350"/>
            <a:ext cx="8642350" cy="366713"/>
          </a:xfrm>
          <a:prstGeom prst="rect">
            <a:avLst/>
          </a:prstGeom>
          <a:noFill/>
          <a:ln w="9525">
            <a:noFill/>
          </a:ln>
        </p:spPr>
        <p:txBody>
          <a:bodyPr anchor="t">
            <a:spAutoFit/>
          </a:bodyPr>
          <a:p>
            <a:pPr>
              <a:spcBef>
                <a:spcPct val="50000"/>
              </a:spcBef>
            </a:pPr>
            <a:endParaRPr dirty="0">
              <a:latin typeface="Arial" panose="020B0604020202020204" pitchFamily="34" charset="0"/>
              <a:ea typeface="宋体" panose="02010600030101010101" pitchFamily="2" charset="-122"/>
            </a:endParaRPr>
          </a:p>
        </p:txBody>
      </p:sp>
      <p:sp>
        <p:nvSpPr>
          <p:cNvPr id="62466" name="文本框 71682"/>
          <p:cNvSpPr txBox="1"/>
          <p:nvPr/>
        </p:nvSpPr>
        <p:spPr>
          <a:xfrm>
            <a:off x="0" y="0"/>
            <a:ext cx="8964613" cy="2465388"/>
          </a:xfrm>
          <a:prstGeom prst="rect">
            <a:avLst/>
          </a:prstGeom>
          <a:noFill/>
          <a:ln w="9525">
            <a:noFill/>
          </a:ln>
        </p:spPr>
        <p:txBody>
          <a:bodyPr anchor="t">
            <a:spAutoFit/>
          </a:bodyPr>
          <a:p>
            <a:pPr>
              <a:spcBef>
                <a:spcPct val="50000"/>
              </a:spcBef>
            </a:pPr>
            <a:r>
              <a:rPr lang="en-US" altLang="zh-CN" sz="2400" dirty="0">
                <a:solidFill>
                  <a:srgbClr val="FF0000"/>
                </a:solidFill>
                <a:latin typeface="黑体" panose="02010609060101010101" pitchFamily="49" charset="-122"/>
                <a:ea typeface="黑体" panose="02010609060101010101" pitchFamily="49" charset="-122"/>
              </a:rPr>
              <a:t>12.</a:t>
            </a:r>
            <a:r>
              <a:rPr lang="zh-CN" altLang="en-US" sz="2400" dirty="0">
                <a:solidFill>
                  <a:srgbClr val="FF0000"/>
                </a:solidFill>
                <a:latin typeface="黑体" panose="02010609060101010101" pitchFamily="49" charset="-122"/>
                <a:ea typeface="黑体" panose="02010609060101010101" pitchFamily="49" charset="-122"/>
              </a:rPr>
              <a:t>在分别写有</a:t>
            </a:r>
            <a:r>
              <a:rPr lang="en-US" altLang="zh-CN" sz="2400" dirty="0">
                <a:solidFill>
                  <a:srgbClr val="FF0000"/>
                </a:solidFill>
                <a:latin typeface="黑体" panose="02010609060101010101" pitchFamily="49" charset="-122"/>
                <a:ea typeface="黑体" panose="02010609060101010101" pitchFamily="49" charset="-122"/>
              </a:rPr>
              <a:t>1</a:t>
            </a:r>
            <a:r>
              <a:rPr lang="zh-CN" altLang="en-US" sz="2400" dirty="0">
                <a:solidFill>
                  <a:srgbClr val="FF0000"/>
                </a:solidFill>
                <a:latin typeface="黑体" panose="02010609060101010101" pitchFamily="49" charset="-122"/>
                <a:ea typeface="黑体" panose="02010609060101010101" pitchFamily="49" charset="-122"/>
              </a:rPr>
              <a:t>至</a:t>
            </a:r>
            <a:r>
              <a:rPr lang="en-US" altLang="zh-CN" sz="2400" dirty="0">
                <a:solidFill>
                  <a:srgbClr val="FF0000"/>
                </a:solidFill>
                <a:latin typeface="黑体" panose="02010609060101010101" pitchFamily="49" charset="-122"/>
                <a:ea typeface="黑体" panose="02010609060101010101" pitchFamily="49" charset="-122"/>
              </a:rPr>
              <a:t>100</a:t>
            </a:r>
            <a:r>
              <a:rPr lang="zh-CN" altLang="en-US" sz="2400" dirty="0">
                <a:solidFill>
                  <a:srgbClr val="FF0000"/>
                </a:solidFill>
                <a:latin typeface="黑体" panose="02010609060101010101" pitchFamily="49" charset="-122"/>
                <a:ea typeface="黑体" panose="02010609060101010101" pitchFamily="49" charset="-122"/>
              </a:rPr>
              <a:t>共</a:t>
            </a:r>
            <a:r>
              <a:rPr lang="en-US" altLang="zh-CN" sz="2400" dirty="0">
                <a:solidFill>
                  <a:srgbClr val="FF0000"/>
                </a:solidFill>
                <a:latin typeface="黑体" panose="02010609060101010101" pitchFamily="49" charset="-122"/>
                <a:ea typeface="黑体" panose="02010609060101010101" pitchFamily="49" charset="-122"/>
              </a:rPr>
              <a:t>100</a:t>
            </a:r>
            <a:r>
              <a:rPr lang="zh-CN" altLang="en-US" sz="2400" dirty="0">
                <a:solidFill>
                  <a:srgbClr val="FF0000"/>
                </a:solidFill>
                <a:latin typeface="黑体" panose="02010609060101010101" pitchFamily="49" charset="-122"/>
                <a:ea typeface="黑体" panose="02010609060101010101" pitchFamily="49" charset="-122"/>
              </a:rPr>
              <a:t>个数字的卡片中，将它们背面朝上洗匀后，随意抽出一张则：</a:t>
            </a:r>
            <a:endParaRPr lang="zh-CN" altLang="en-US" sz="2400" dirty="0">
              <a:solidFill>
                <a:srgbClr val="FF0000"/>
              </a:solidFill>
              <a:latin typeface="黑体" panose="02010609060101010101" pitchFamily="49" charset="-122"/>
              <a:ea typeface="黑体" panose="02010609060101010101" pitchFamily="49" charset="-122"/>
            </a:endParaRPr>
          </a:p>
          <a:p>
            <a:pPr>
              <a:spcBef>
                <a:spcPct val="50000"/>
              </a:spcBef>
            </a:pPr>
            <a:r>
              <a:rPr lang="zh-CN" altLang="en-US" sz="2400" dirty="0">
                <a:solidFill>
                  <a:srgbClr val="FF0000"/>
                </a:solidFill>
                <a:latin typeface="黑体" panose="02010609060101010101" pitchFamily="49" charset="-122"/>
                <a:ea typeface="黑体" panose="02010609060101010101" pitchFamily="49" charset="-122"/>
              </a:rPr>
              <a:t>（</a:t>
            </a:r>
            <a:r>
              <a:rPr lang="en-US" altLang="zh-CN" sz="2400" dirty="0">
                <a:solidFill>
                  <a:srgbClr val="FF0000"/>
                </a:solidFill>
                <a:latin typeface="黑体" panose="02010609060101010101" pitchFamily="49" charset="-122"/>
                <a:ea typeface="黑体" panose="02010609060101010101" pitchFamily="49" charset="-122"/>
              </a:rPr>
              <a:t>1)P</a:t>
            </a:r>
            <a:r>
              <a:rPr lang="zh-CN" altLang="en-US" sz="2400" dirty="0">
                <a:solidFill>
                  <a:srgbClr val="FF0000"/>
                </a:solidFill>
                <a:latin typeface="黑体" panose="02010609060101010101" pitchFamily="49" charset="-122"/>
                <a:ea typeface="黑体" panose="02010609060101010101" pitchFamily="49" charset="-122"/>
              </a:rPr>
              <a:t>（抽到数字</a:t>
            </a:r>
            <a:r>
              <a:rPr lang="en-US" altLang="zh-CN" sz="2400" dirty="0">
                <a:solidFill>
                  <a:srgbClr val="FF0000"/>
                </a:solidFill>
                <a:latin typeface="黑体" panose="02010609060101010101" pitchFamily="49" charset="-122"/>
                <a:ea typeface="黑体" panose="02010609060101010101" pitchFamily="49" charset="-122"/>
              </a:rPr>
              <a:t>43</a:t>
            </a:r>
            <a:r>
              <a:rPr lang="zh-CN" altLang="en-US" sz="2400" dirty="0">
                <a:solidFill>
                  <a:srgbClr val="FF0000"/>
                </a:solidFill>
                <a:latin typeface="黑体" panose="02010609060101010101" pitchFamily="49" charset="-122"/>
                <a:ea typeface="黑体" panose="02010609060101010101" pitchFamily="49" charset="-122"/>
              </a:rPr>
              <a:t>）</a:t>
            </a:r>
            <a:r>
              <a:rPr lang="en-US" altLang="zh-CN" sz="2400">
                <a:solidFill>
                  <a:srgbClr val="FF0000"/>
                </a:solidFill>
                <a:latin typeface="黑体" panose="02010609060101010101" pitchFamily="49" charset="-122"/>
                <a:ea typeface="黑体" panose="02010609060101010101" pitchFamily="49" charset="-122"/>
              </a:rPr>
              <a:t>=  </a:t>
            </a:r>
            <a:endParaRPr lang="en-US" altLang="zh-CN" sz="2400">
              <a:solidFill>
                <a:srgbClr val="FF0000"/>
              </a:solidFill>
              <a:latin typeface="黑体" panose="02010609060101010101" pitchFamily="49" charset="-122"/>
              <a:ea typeface="黑体" panose="02010609060101010101" pitchFamily="49" charset="-122"/>
            </a:endParaRPr>
          </a:p>
          <a:p>
            <a:pPr>
              <a:spcBef>
                <a:spcPct val="50000"/>
              </a:spcBef>
            </a:pPr>
            <a:r>
              <a:rPr lang="zh-CN" altLang="en-US" sz="2400" dirty="0">
                <a:solidFill>
                  <a:srgbClr val="FF0000"/>
                </a:solidFill>
                <a:latin typeface="黑体" panose="02010609060101010101" pitchFamily="49" charset="-122"/>
                <a:ea typeface="黑体" panose="02010609060101010101" pitchFamily="49" charset="-122"/>
              </a:rPr>
              <a:t>（</a:t>
            </a:r>
            <a:r>
              <a:rPr lang="en-US" altLang="zh-CN" sz="2400" dirty="0">
                <a:solidFill>
                  <a:srgbClr val="FF0000"/>
                </a:solidFill>
                <a:latin typeface="黑体" panose="02010609060101010101" pitchFamily="49" charset="-122"/>
                <a:ea typeface="黑体" panose="02010609060101010101" pitchFamily="49" charset="-122"/>
              </a:rPr>
              <a:t>2</a:t>
            </a:r>
            <a:r>
              <a:rPr lang="zh-CN" altLang="en-US" sz="2400" dirty="0">
                <a:solidFill>
                  <a:srgbClr val="FF0000"/>
                </a:solidFill>
                <a:latin typeface="黑体" panose="02010609060101010101" pitchFamily="49" charset="-122"/>
                <a:ea typeface="黑体" panose="02010609060101010101" pitchFamily="49" charset="-122"/>
              </a:rPr>
              <a:t>）</a:t>
            </a:r>
            <a:r>
              <a:rPr lang="en-US" altLang="zh-CN" sz="2400" dirty="0">
                <a:solidFill>
                  <a:srgbClr val="FF0000"/>
                </a:solidFill>
                <a:latin typeface="黑体" panose="02010609060101010101" pitchFamily="49" charset="-122"/>
                <a:ea typeface="黑体" panose="02010609060101010101" pitchFamily="49" charset="-122"/>
              </a:rPr>
              <a:t>P</a:t>
            </a:r>
            <a:r>
              <a:rPr lang="zh-CN" altLang="en-US" sz="2400" dirty="0">
                <a:solidFill>
                  <a:srgbClr val="FF0000"/>
                </a:solidFill>
                <a:latin typeface="黑体" panose="02010609060101010101" pitchFamily="49" charset="-122"/>
                <a:ea typeface="黑体" panose="02010609060101010101" pitchFamily="49" charset="-122"/>
              </a:rPr>
              <a:t>（抽到两位数）</a:t>
            </a:r>
            <a:r>
              <a:rPr lang="en-US" altLang="zh-CN" sz="2400">
                <a:solidFill>
                  <a:srgbClr val="FF0000"/>
                </a:solidFill>
                <a:latin typeface="黑体" panose="02010609060101010101" pitchFamily="49" charset="-122"/>
                <a:ea typeface="黑体" panose="02010609060101010101" pitchFamily="49" charset="-122"/>
              </a:rPr>
              <a:t>=</a:t>
            </a:r>
            <a:endParaRPr lang="en-US" altLang="zh-CN" sz="2400">
              <a:solidFill>
                <a:srgbClr val="FF0000"/>
              </a:solidFill>
              <a:latin typeface="黑体" panose="02010609060101010101" pitchFamily="49" charset="-122"/>
              <a:ea typeface="黑体" panose="02010609060101010101" pitchFamily="49" charset="-122"/>
            </a:endParaRPr>
          </a:p>
          <a:p>
            <a:pPr>
              <a:spcBef>
                <a:spcPct val="50000"/>
              </a:spcBef>
            </a:pPr>
            <a:r>
              <a:rPr lang="zh-CN" altLang="en-US" sz="2400" dirty="0">
                <a:solidFill>
                  <a:srgbClr val="FF0000"/>
                </a:solidFill>
                <a:latin typeface="黑体" panose="02010609060101010101" pitchFamily="49" charset="-122"/>
                <a:ea typeface="黑体" panose="02010609060101010101" pitchFamily="49" charset="-122"/>
              </a:rPr>
              <a:t>（</a:t>
            </a:r>
            <a:r>
              <a:rPr lang="en-US" altLang="zh-CN" sz="2400" dirty="0">
                <a:solidFill>
                  <a:srgbClr val="FF0000"/>
                </a:solidFill>
                <a:latin typeface="黑体" panose="02010609060101010101" pitchFamily="49" charset="-122"/>
                <a:ea typeface="黑体" panose="02010609060101010101" pitchFamily="49" charset="-122"/>
              </a:rPr>
              <a:t>3</a:t>
            </a:r>
            <a:r>
              <a:rPr lang="zh-CN" altLang="en-US" sz="2400" dirty="0">
                <a:solidFill>
                  <a:srgbClr val="FF0000"/>
                </a:solidFill>
                <a:latin typeface="黑体" panose="02010609060101010101" pitchFamily="49" charset="-122"/>
                <a:ea typeface="黑体" panose="02010609060101010101" pitchFamily="49" charset="-122"/>
              </a:rPr>
              <a:t>）</a:t>
            </a:r>
            <a:r>
              <a:rPr lang="en-US" altLang="zh-CN" sz="2400" dirty="0">
                <a:solidFill>
                  <a:srgbClr val="FF0000"/>
                </a:solidFill>
                <a:latin typeface="黑体" panose="02010609060101010101" pitchFamily="49" charset="-122"/>
                <a:ea typeface="黑体" panose="02010609060101010101" pitchFamily="49" charset="-122"/>
              </a:rPr>
              <a:t>P</a:t>
            </a:r>
            <a:r>
              <a:rPr lang="zh-CN" altLang="en-US" sz="2400" dirty="0">
                <a:solidFill>
                  <a:srgbClr val="FF0000"/>
                </a:solidFill>
                <a:latin typeface="黑体" panose="02010609060101010101" pitchFamily="49" charset="-122"/>
                <a:ea typeface="黑体" panose="02010609060101010101" pitchFamily="49" charset="-122"/>
              </a:rPr>
              <a:t>（抽到的数不大于</a:t>
            </a:r>
            <a:r>
              <a:rPr lang="en-US" altLang="zh-CN" sz="2400" dirty="0">
                <a:solidFill>
                  <a:srgbClr val="FF0000"/>
                </a:solidFill>
                <a:latin typeface="黑体" panose="02010609060101010101" pitchFamily="49" charset="-122"/>
                <a:ea typeface="黑体" panose="02010609060101010101" pitchFamily="49" charset="-122"/>
              </a:rPr>
              <a:t>50</a:t>
            </a:r>
            <a:r>
              <a:rPr lang="zh-CN" altLang="en-US" sz="2400" dirty="0">
                <a:solidFill>
                  <a:srgbClr val="FF0000"/>
                </a:solidFill>
                <a:latin typeface="黑体" panose="02010609060101010101" pitchFamily="49" charset="-122"/>
                <a:ea typeface="黑体" panose="02010609060101010101" pitchFamily="49" charset="-122"/>
              </a:rPr>
              <a:t>）</a:t>
            </a:r>
            <a:r>
              <a:rPr lang="en-US" altLang="zh-CN" sz="2400">
                <a:solidFill>
                  <a:srgbClr val="FF0000"/>
                </a:solidFill>
                <a:latin typeface="黑体" panose="02010609060101010101" pitchFamily="49" charset="-122"/>
                <a:ea typeface="黑体" panose="02010609060101010101" pitchFamily="49" charset="-122"/>
              </a:rPr>
              <a:t>= </a:t>
            </a:r>
            <a:r>
              <a:rPr lang="en-US" altLang="zh-CN" sz="2400" u="sng">
                <a:solidFill>
                  <a:srgbClr val="FF0000"/>
                </a:solidFill>
                <a:latin typeface="黑体" panose="02010609060101010101" pitchFamily="49" charset="-122"/>
                <a:ea typeface="黑体" panose="02010609060101010101" pitchFamily="49" charset="-122"/>
              </a:rPr>
              <a:t>       </a:t>
            </a:r>
            <a:endParaRPr lang="en-US" altLang="zh-CN" sz="2400">
              <a:solidFill>
                <a:srgbClr val="FF0000"/>
              </a:solidFill>
              <a:latin typeface="黑体" panose="02010609060101010101" pitchFamily="49" charset="-122"/>
              <a:ea typeface="黑体" panose="02010609060101010101" pitchFamily="49" charset="-122"/>
            </a:endParaRPr>
          </a:p>
        </p:txBody>
      </p:sp>
      <p:sp>
        <p:nvSpPr>
          <p:cNvPr id="62467" name="文本框 71683"/>
          <p:cNvSpPr txBox="1"/>
          <p:nvPr/>
        </p:nvSpPr>
        <p:spPr>
          <a:xfrm>
            <a:off x="0" y="2492375"/>
            <a:ext cx="8640763" cy="1917700"/>
          </a:xfrm>
          <a:prstGeom prst="rect">
            <a:avLst/>
          </a:prstGeom>
          <a:noFill/>
          <a:ln w="9525">
            <a:noFill/>
          </a:ln>
        </p:spPr>
        <p:txBody>
          <a:bodyPr anchor="t">
            <a:spAutoFit/>
          </a:bodyPr>
          <a:p>
            <a:pPr>
              <a:spcBef>
                <a:spcPct val="50000"/>
              </a:spcBef>
            </a:pPr>
            <a:r>
              <a:rPr lang="en-US" altLang="zh-CN" sz="2400" dirty="0">
                <a:solidFill>
                  <a:srgbClr val="FF0000"/>
                </a:solidFill>
                <a:latin typeface="黑体" panose="02010609060101010101" pitchFamily="49" charset="-122"/>
                <a:ea typeface="黑体" panose="02010609060101010101" pitchFamily="49" charset="-122"/>
              </a:rPr>
              <a:t>13.</a:t>
            </a:r>
            <a:r>
              <a:rPr lang="zh-CN" altLang="en-US" sz="2400" dirty="0">
                <a:solidFill>
                  <a:srgbClr val="FF0000"/>
                </a:solidFill>
                <a:latin typeface="黑体" panose="02010609060101010101" pitchFamily="49" charset="-122"/>
                <a:ea typeface="黑体" panose="02010609060101010101" pitchFamily="49" charset="-122"/>
              </a:rPr>
              <a:t>甲乙二人进行掷骰子的游戏，甲的骰子六个面有两个面是红色，其余面是黄、蓝、白、黑；乙的骰子六个面中，分别是红黄、蓝、白、黑、紫，规则是各自掷自己的骰子，红色向上的得</a:t>
            </a:r>
            <a:r>
              <a:rPr lang="en-US" altLang="zh-CN" sz="2400" dirty="0">
                <a:solidFill>
                  <a:srgbClr val="FF0000"/>
                </a:solidFill>
                <a:latin typeface="黑体" panose="02010609060101010101" pitchFamily="49" charset="-122"/>
                <a:ea typeface="黑体" panose="02010609060101010101" pitchFamily="49" charset="-122"/>
              </a:rPr>
              <a:t>2</a:t>
            </a:r>
            <a:r>
              <a:rPr lang="zh-CN" altLang="en-US" sz="2400" dirty="0">
                <a:solidFill>
                  <a:srgbClr val="FF0000"/>
                </a:solidFill>
                <a:latin typeface="黑体" panose="02010609060101010101" pitchFamily="49" charset="-122"/>
                <a:ea typeface="黑体" panose="02010609060101010101" pitchFamily="49" charset="-122"/>
              </a:rPr>
              <a:t>分，其余各色向上都得</a:t>
            </a:r>
            <a:r>
              <a:rPr lang="en-US" altLang="zh-CN" sz="2400" dirty="0">
                <a:solidFill>
                  <a:srgbClr val="FF0000"/>
                </a:solidFill>
                <a:latin typeface="黑体" panose="02010609060101010101" pitchFamily="49" charset="-122"/>
                <a:ea typeface="黑体" panose="02010609060101010101" pitchFamily="49" charset="-122"/>
              </a:rPr>
              <a:t>1</a:t>
            </a:r>
            <a:r>
              <a:rPr lang="zh-CN" altLang="en-US" sz="2400" dirty="0">
                <a:solidFill>
                  <a:srgbClr val="FF0000"/>
                </a:solidFill>
                <a:latin typeface="黑体" panose="02010609060101010101" pitchFamily="49" charset="-122"/>
                <a:ea typeface="黑体" panose="02010609060101010101" pitchFamily="49" charset="-122"/>
              </a:rPr>
              <a:t>分，共进行</a:t>
            </a:r>
            <a:r>
              <a:rPr lang="en-US" altLang="zh-CN" sz="2400" dirty="0">
                <a:solidFill>
                  <a:srgbClr val="FF0000"/>
                </a:solidFill>
                <a:latin typeface="黑体" panose="02010609060101010101" pitchFamily="49" charset="-122"/>
                <a:ea typeface="黑体" panose="02010609060101010101" pitchFamily="49" charset="-122"/>
              </a:rPr>
              <a:t>10</a:t>
            </a:r>
            <a:r>
              <a:rPr lang="zh-CN" altLang="en-US" sz="2400" dirty="0">
                <a:solidFill>
                  <a:srgbClr val="FF0000"/>
                </a:solidFill>
                <a:latin typeface="黑体" panose="02010609060101010101" pitchFamily="49" charset="-122"/>
                <a:ea typeface="黑体" panose="02010609060101010101" pitchFamily="49" charset="-122"/>
              </a:rPr>
              <a:t>次，得分高的胜，你认为这个规则公平吗？</a:t>
            </a:r>
            <a:endParaRPr lang="zh-CN" altLang="en-US" sz="2400" dirty="0">
              <a:solidFill>
                <a:srgbClr val="FF0000"/>
              </a:solidFill>
              <a:latin typeface="黑体" panose="02010609060101010101" pitchFamily="49" charset="-122"/>
              <a:ea typeface="黑体" panose="02010609060101010101" pitchFamily="49" charset="-122"/>
            </a:endParaRPr>
          </a:p>
        </p:txBody>
      </p:sp>
      <p:sp>
        <p:nvSpPr>
          <p:cNvPr id="62468" name="文本框 71684"/>
          <p:cNvSpPr txBox="1"/>
          <p:nvPr/>
        </p:nvSpPr>
        <p:spPr>
          <a:xfrm>
            <a:off x="0" y="4365625"/>
            <a:ext cx="9144000" cy="2282825"/>
          </a:xfrm>
          <a:prstGeom prst="rect">
            <a:avLst/>
          </a:prstGeom>
          <a:noFill/>
          <a:ln w="9525">
            <a:noFill/>
          </a:ln>
        </p:spPr>
        <p:txBody>
          <a:bodyPr anchor="t">
            <a:spAutoFit/>
          </a:bodyPr>
          <a:p>
            <a:pPr>
              <a:spcBef>
                <a:spcPct val="50000"/>
              </a:spcBef>
            </a:pPr>
            <a:r>
              <a:rPr lang="en-US" altLang="zh-CN" sz="2400" b="1" dirty="0">
                <a:solidFill>
                  <a:srgbClr val="FF0000"/>
                </a:solidFill>
                <a:latin typeface="宋体" panose="02010600030101010101" pitchFamily="2" charset="-122"/>
                <a:ea typeface="宋体" panose="02010600030101010101" pitchFamily="2" charset="-122"/>
              </a:rPr>
              <a:t>14.</a:t>
            </a:r>
            <a:r>
              <a:rPr lang="zh-CN" altLang="en-US" sz="2400" b="1" dirty="0">
                <a:solidFill>
                  <a:srgbClr val="FF0000"/>
                </a:solidFill>
                <a:latin typeface="宋体" panose="02010600030101010101" pitchFamily="2" charset="-122"/>
                <a:ea typeface="宋体" panose="02010600030101010101" pitchFamily="2" charset="-122"/>
              </a:rPr>
              <a:t>一个不透明口袋中装有红球</a:t>
            </a:r>
            <a:r>
              <a:rPr lang="en-US" altLang="zh-CN" sz="2400" b="1" dirty="0">
                <a:solidFill>
                  <a:srgbClr val="FF0000"/>
                </a:solidFill>
                <a:latin typeface="宋体" panose="02010600030101010101" pitchFamily="2" charset="-122"/>
                <a:ea typeface="宋体" panose="02010600030101010101" pitchFamily="2" charset="-122"/>
              </a:rPr>
              <a:t>6</a:t>
            </a:r>
            <a:r>
              <a:rPr lang="zh-CN" altLang="en-US" sz="2400" b="1" dirty="0">
                <a:solidFill>
                  <a:srgbClr val="FF0000"/>
                </a:solidFill>
                <a:latin typeface="宋体" panose="02010600030101010101" pitchFamily="2" charset="-122"/>
                <a:ea typeface="宋体" panose="02010600030101010101" pitchFamily="2" charset="-122"/>
              </a:rPr>
              <a:t>个，黄球</a:t>
            </a:r>
            <a:r>
              <a:rPr lang="en-US" altLang="zh-CN" sz="2400" b="1" dirty="0">
                <a:solidFill>
                  <a:srgbClr val="FF0000"/>
                </a:solidFill>
                <a:latin typeface="宋体" panose="02010600030101010101" pitchFamily="2" charset="-122"/>
                <a:ea typeface="宋体" panose="02010600030101010101" pitchFamily="2" charset="-122"/>
              </a:rPr>
              <a:t>9</a:t>
            </a:r>
            <a:r>
              <a:rPr lang="zh-CN" altLang="en-US" sz="2400" b="1" dirty="0">
                <a:solidFill>
                  <a:srgbClr val="FF0000"/>
                </a:solidFill>
                <a:latin typeface="宋体" panose="02010600030101010101" pitchFamily="2" charset="-122"/>
                <a:ea typeface="宋体" panose="02010600030101010101" pitchFamily="2" charset="-122"/>
              </a:rPr>
              <a:t>个，绿球</a:t>
            </a:r>
            <a:r>
              <a:rPr lang="en-US" altLang="zh-CN" sz="2400" b="1" dirty="0">
                <a:solidFill>
                  <a:srgbClr val="FF0000"/>
                </a:solidFill>
                <a:latin typeface="宋体" panose="02010600030101010101" pitchFamily="2" charset="-122"/>
                <a:ea typeface="宋体" panose="02010600030101010101" pitchFamily="2" charset="-122"/>
              </a:rPr>
              <a:t>3</a:t>
            </a:r>
            <a:r>
              <a:rPr lang="zh-CN" altLang="en-US" sz="2400" b="1" dirty="0">
                <a:solidFill>
                  <a:srgbClr val="FF0000"/>
                </a:solidFill>
                <a:latin typeface="宋体" panose="02010600030101010101" pitchFamily="2" charset="-122"/>
                <a:ea typeface="宋体" panose="02010600030101010101" pitchFamily="2" charset="-122"/>
              </a:rPr>
              <a:t>个，这些球除颜色外没有任何其它区别。现从中任意摸出一个球。</a:t>
            </a:r>
            <a:endParaRPr lang="zh-CN" altLang="en-US" sz="2400" b="1" dirty="0">
              <a:solidFill>
                <a:srgbClr val="FF0000"/>
              </a:solidFill>
              <a:latin typeface="宋体" panose="02010600030101010101" pitchFamily="2" charset="-122"/>
              <a:ea typeface="宋体" panose="02010600030101010101" pitchFamily="2" charset="-122"/>
            </a:endParaRPr>
          </a:p>
          <a:p>
            <a:pPr>
              <a:spcBef>
                <a:spcPct val="50000"/>
              </a:spcBef>
            </a:pPr>
            <a:r>
              <a:rPr lang="zh-CN" altLang="en-US" sz="2400" b="1" dirty="0">
                <a:solidFill>
                  <a:srgbClr val="FF0000"/>
                </a:solidFill>
                <a:latin typeface="宋体" panose="02010600030101010101" pitchFamily="2" charset="-122"/>
                <a:ea typeface="宋体" panose="02010600030101010101" pitchFamily="2" charset="-122"/>
              </a:rPr>
              <a:t>（</a:t>
            </a:r>
            <a:r>
              <a:rPr lang="en-US" altLang="zh-CN" sz="2400" b="1" dirty="0">
                <a:solidFill>
                  <a:srgbClr val="FF0000"/>
                </a:solidFill>
                <a:latin typeface="宋体" panose="02010600030101010101" pitchFamily="2" charset="-122"/>
                <a:ea typeface="宋体" panose="02010600030101010101" pitchFamily="2" charset="-122"/>
              </a:rPr>
              <a:t>1</a:t>
            </a:r>
            <a:r>
              <a:rPr lang="zh-CN" altLang="en-US" sz="2400" b="1" dirty="0">
                <a:solidFill>
                  <a:srgbClr val="FF0000"/>
                </a:solidFill>
                <a:latin typeface="宋体" panose="02010600030101010101" pitchFamily="2" charset="-122"/>
                <a:ea typeface="宋体" panose="02010600030101010101" pitchFamily="2" charset="-122"/>
              </a:rPr>
              <a:t>）计算摸到的是绿球的概率。</a:t>
            </a:r>
            <a:endParaRPr lang="zh-CN" altLang="en-US" sz="2400" b="1" dirty="0">
              <a:solidFill>
                <a:srgbClr val="FF0000"/>
              </a:solidFill>
              <a:latin typeface="宋体" panose="02010600030101010101" pitchFamily="2" charset="-122"/>
              <a:ea typeface="宋体" panose="02010600030101010101" pitchFamily="2" charset="-122"/>
            </a:endParaRPr>
          </a:p>
          <a:p>
            <a:pPr>
              <a:spcBef>
                <a:spcPct val="50000"/>
              </a:spcBef>
            </a:pPr>
            <a:r>
              <a:rPr lang="zh-CN" altLang="en-US" sz="2400" b="1" dirty="0">
                <a:solidFill>
                  <a:srgbClr val="FF0000"/>
                </a:solidFill>
                <a:latin typeface="宋体" panose="02010600030101010101" pitchFamily="2" charset="-122"/>
                <a:ea typeface="宋体" panose="02010600030101010101" pitchFamily="2" charset="-122"/>
              </a:rPr>
              <a:t>（</a:t>
            </a:r>
            <a:r>
              <a:rPr lang="en-US" altLang="zh-CN" sz="2400" b="1" dirty="0">
                <a:solidFill>
                  <a:srgbClr val="FF0000"/>
                </a:solidFill>
                <a:latin typeface="宋体" panose="02010600030101010101" pitchFamily="2" charset="-122"/>
                <a:ea typeface="宋体" panose="02010600030101010101" pitchFamily="2" charset="-122"/>
              </a:rPr>
              <a:t>2</a:t>
            </a:r>
            <a:r>
              <a:rPr lang="zh-CN" altLang="en-US" sz="2400" b="1" dirty="0">
                <a:solidFill>
                  <a:srgbClr val="FF0000"/>
                </a:solidFill>
                <a:latin typeface="宋体" panose="02010600030101010101" pitchFamily="2" charset="-122"/>
                <a:ea typeface="宋体" panose="02010600030101010101" pitchFamily="2" charset="-122"/>
              </a:rPr>
              <a:t>）如果要使摸到绿球的概率是   ，需要在这个口袋中再放入多少个绿球</a:t>
            </a:r>
            <a:endParaRPr lang="zh-CN" altLang="en-US" sz="2400" b="1" dirty="0">
              <a:solidFill>
                <a:srgbClr val="FF0000"/>
              </a:solidFill>
              <a:latin typeface="宋体" panose="02010600030101010101" pitchFamily="2" charset="-122"/>
              <a:ea typeface="宋体" panose="02010600030101010101" pitchFamily="2" charset="-122"/>
            </a:endParaRPr>
          </a:p>
        </p:txBody>
      </p:sp>
      <p:graphicFrame>
        <p:nvGraphicFramePr>
          <p:cNvPr id="62469" name="内容占位符 71685"/>
          <p:cNvGraphicFramePr>
            <a:graphicFrameLocks noGrp="1"/>
          </p:cNvGraphicFramePr>
          <p:nvPr>
            <p:ph sz="half" idx="1"/>
          </p:nvPr>
        </p:nvGraphicFramePr>
        <p:xfrm>
          <a:off x="2419350" y="3754438"/>
          <a:ext cx="114300" cy="215900"/>
        </p:xfrm>
        <a:graphic>
          <a:graphicData uri="http://schemas.openxmlformats.org/presentationml/2006/ole">
            <mc:AlternateContent xmlns:mc="http://schemas.openxmlformats.org/markup-compatibility/2006">
              <mc:Choice xmlns:v="urn:schemas-microsoft-com:vml" Requires="v">
                <p:oleObj spid="_x0000_s3146" name="" r:id="rId1" imgW="114300" imgH="215900" progId="Equation.3">
                  <p:embed/>
                </p:oleObj>
              </mc:Choice>
              <mc:Fallback>
                <p:oleObj name="" r:id="rId1" imgW="114300" imgH="215900" progId="Equation.3">
                  <p:embed/>
                  <p:pic>
                    <p:nvPicPr>
                      <p:cNvPr id="0" name="图片 3145"/>
                      <p:cNvPicPr/>
                      <p:nvPr/>
                    </p:nvPicPr>
                    <p:blipFill>
                      <a:blip r:embed="rId2"/>
                      <a:stretch>
                        <a:fillRect/>
                      </a:stretch>
                    </p:blipFill>
                    <p:spPr>
                      <a:xfrm>
                        <a:off x="2419350" y="3754438"/>
                        <a:ext cx="114300" cy="215900"/>
                      </a:xfrm>
                      <a:prstGeom prst="rect">
                        <a:avLst/>
                      </a:prstGeom>
                      <a:noFill/>
                      <a:ln w="38100">
                        <a:miter/>
                      </a:ln>
                    </p:spPr>
                  </p:pic>
                </p:oleObj>
              </mc:Fallback>
            </mc:AlternateContent>
          </a:graphicData>
        </a:graphic>
      </p:graphicFrame>
      <p:graphicFrame>
        <p:nvGraphicFramePr>
          <p:cNvPr id="62470" name="内容占位符 71686"/>
          <p:cNvGraphicFramePr>
            <a:graphicFrameLocks noGrp="1"/>
          </p:cNvGraphicFramePr>
          <p:nvPr>
            <p:ph sz="half" idx="2"/>
          </p:nvPr>
        </p:nvGraphicFramePr>
        <p:xfrm>
          <a:off x="4716463" y="5734050"/>
          <a:ext cx="287337" cy="792163"/>
        </p:xfrm>
        <a:graphic>
          <a:graphicData uri="http://schemas.openxmlformats.org/presentationml/2006/ole">
            <mc:AlternateContent xmlns:mc="http://schemas.openxmlformats.org/markup-compatibility/2006">
              <mc:Choice xmlns:v="urn:schemas-microsoft-com:vml" Requires="v">
                <p:oleObj spid="_x0000_s3147" name="" r:id="rId3" imgW="152400" imgH="393700" progId="Equation.3">
                  <p:embed/>
                </p:oleObj>
              </mc:Choice>
              <mc:Fallback>
                <p:oleObj name="" r:id="rId3" imgW="152400" imgH="393700" progId="Equation.3">
                  <p:embed/>
                  <p:pic>
                    <p:nvPicPr>
                      <p:cNvPr id="0" name="图片 3146"/>
                      <p:cNvPicPr/>
                      <p:nvPr/>
                    </p:nvPicPr>
                    <p:blipFill>
                      <a:blip r:embed="rId4"/>
                      <a:stretch>
                        <a:fillRect/>
                      </a:stretch>
                    </p:blipFill>
                    <p:spPr>
                      <a:xfrm>
                        <a:off x="4716463" y="5734050"/>
                        <a:ext cx="287337" cy="792163"/>
                      </a:xfrm>
                      <a:prstGeom prst="rect">
                        <a:avLst/>
                      </a:prstGeom>
                      <a:noFill/>
                      <a:ln w="38100">
                        <a:miter/>
                      </a:ln>
                    </p:spPr>
                  </p:pic>
                </p:oleObj>
              </mc:Fallback>
            </mc:AlternateContent>
          </a:graphicData>
        </a:graphic>
      </p:graphicFrame>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2706" name="标题 72705"/>
          <p:cNvSpPr>
            <a:spLocks noGrp="1"/>
          </p:cNvSpPr>
          <p:nvPr>
            <p:ph type="title"/>
          </p:nvPr>
        </p:nvSpPr>
        <p:spPr>
          <a:xfrm>
            <a:off x="2819400" y="-7937"/>
            <a:ext cx="2454275" cy="777875"/>
          </a:xfrm>
        </p:spPr>
        <p:txBody>
          <a:bodyPr vert="horz" wrap="square" lIns="91440" tIns="45720" rIns="91440" bIns="45720" anchor="ctr">
            <a:spAutoFit/>
          </a:bodyPr>
          <a:p>
            <a:pPr fontAlgn="base"/>
            <a:r>
              <a:rPr lang="zh-CN" altLang="en-US" sz="4500" b="1" strike="noStrike" noProof="1" dirty="0">
                <a:effectLst>
                  <a:outerShdw blurRad="38100" dist="38100" dir="2700000">
                    <a:srgbClr val="C0C0C0"/>
                  </a:outerShdw>
                </a:effectLst>
                <a:latin typeface="Times New Roman" panose="02020603050405020304" pitchFamily="18" charset="0"/>
              </a:rPr>
              <a:t>小结</a:t>
            </a:r>
            <a:endParaRPr lang="zh-CN" altLang="en-US" sz="4500" b="1" strike="noStrike" noProof="1" dirty="0">
              <a:effectLst>
                <a:outerShdw blurRad="38100" dist="38100" dir="2700000">
                  <a:srgbClr val="C0C0C0"/>
                </a:outerShdw>
              </a:effectLst>
              <a:latin typeface="Times New Roman" panose="02020603050405020304" pitchFamily="18" charset="0"/>
            </a:endParaRPr>
          </a:p>
        </p:txBody>
      </p:sp>
      <p:sp>
        <p:nvSpPr>
          <p:cNvPr id="72707" name="矩形 72706"/>
          <p:cNvSpPr/>
          <p:nvPr/>
        </p:nvSpPr>
        <p:spPr>
          <a:xfrm>
            <a:off x="1116013" y="1196975"/>
            <a:ext cx="4032250" cy="530225"/>
          </a:xfrm>
          <a:prstGeom prst="rect">
            <a:avLst/>
          </a:prstGeom>
          <a:noFill/>
          <a:ln w="9525">
            <a:noFill/>
          </a:ln>
        </p:spPr>
        <p:txBody>
          <a:bodyPr anchor="t">
            <a:spAutoFit/>
          </a:bodyPr>
          <a:p>
            <a:pPr>
              <a:lnSpc>
                <a:spcPct val="90000"/>
              </a:lnSpc>
              <a:spcBef>
                <a:spcPct val="20000"/>
              </a:spcBef>
              <a:buClr>
                <a:schemeClr val="tx1"/>
              </a:buClr>
            </a:pPr>
            <a:r>
              <a:rPr lang="en-US" altLang="zh-CN" sz="3200" b="1">
                <a:solidFill>
                  <a:srgbClr val="6600FF"/>
                </a:solidFill>
                <a:latin typeface="Comic Sans MS" panose="030F0702030302020204" pitchFamily="66" charset="0"/>
                <a:ea typeface="宋体" panose="02010600030101010101" pitchFamily="2" charset="-122"/>
              </a:rPr>
              <a:t>1</a:t>
            </a:r>
            <a:r>
              <a:rPr lang="zh-CN" altLang="en-US" sz="3200" b="1" dirty="0">
                <a:solidFill>
                  <a:srgbClr val="6600FF"/>
                </a:solidFill>
                <a:latin typeface="Times New Roman" panose="02020603050405020304" pitchFamily="18" charset="0"/>
                <a:ea typeface="宋体" panose="02010600030101010101" pitchFamily="2" charset="-122"/>
              </a:rPr>
              <a:t>．随机事件的概念</a:t>
            </a:r>
            <a:endParaRPr lang="zh-CN" altLang="en-US" sz="3200" b="1" dirty="0">
              <a:solidFill>
                <a:srgbClr val="6600FF"/>
              </a:solidFill>
              <a:latin typeface="Times New Roman" panose="02020603050405020304" pitchFamily="18" charset="0"/>
              <a:ea typeface="宋体" panose="02010600030101010101" pitchFamily="2" charset="-122"/>
            </a:endParaRPr>
          </a:p>
        </p:txBody>
      </p:sp>
      <p:sp>
        <p:nvSpPr>
          <p:cNvPr id="72708" name="矩形 72707"/>
          <p:cNvSpPr/>
          <p:nvPr/>
        </p:nvSpPr>
        <p:spPr>
          <a:xfrm>
            <a:off x="1042988" y="2781300"/>
            <a:ext cx="4919662" cy="579438"/>
          </a:xfrm>
          <a:prstGeom prst="rect">
            <a:avLst/>
          </a:prstGeom>
          <a:noFill/>
          <a:ln w="9525">
            <a:noFill/>
          </a:ln>
        </p:spPr>
        <p:txBody>
          <a:bodyPr wrap="none" anchor="t">
            <a:spAutoFit/>
          </a:bodyPr>
          <a:p>
            <a:pPr>
              <a:spcBef>
                <a:spcPct val="20000"/>
              </a:spcBef>
              <a:buClr>
                <a:schemeClr val="tx1"/>
              </a:buClr>
            </a:pPr>
            <a:r>
              <a:rPr lang="en-US" altLang="zh-CN" sz="3200" b="1">
                <a:solidFill>
                  <a:srgbClr val="6600FF"/>
                </a:solidFill>
                <a:latin typeface="Comic Sans MS" panose="030F0702030302020204" pitchFamily="66" charset="0"/>
                <a:ea typeface="宋体" panose="02010600030101010101" pitchFamily="2" charset="-122"/>
              </a:rPr>
              <a:t>2</a:t>
            </a:r>
            <a:r>
              <a:rPr lang="zh-CN" altLang="en-US" sz="3200" b="1" dirty="0">
                <a:solidFill>
                  <a:srgbClr val="6600FF"/>
                </a:solidFill>
                <a:latin typeface="Times New Roman" panose="02020603050405020304" pitchFamily="18" charset="0"/>
                <a:ea typeface="宋体" panose="02010600030101010101" pitchFamily="2" charset="-122"/>
              </a:rPr>
              <a:t>．随机事件的概率的定义</a:t>
            </a:r>
            <a:endParaRPr lang="zh-CN" altLang="en-US" sz="3200" b="1" dirty="0">
              <a:solidFill>
                <a:srgbClr val="6600FF"/>
              </a:solidFill>
              <a:latin typeface="Times New Roman" panose="02020603050405020304" pitchFamily="18" charset="0"/>
              <a:ea typeface="宋体" panose="02010600030101010101" pitchFamily="2" charset="-122"/>
            </a:endParaRPr>
          </a:p>
        </p:txBody>
      </p:sp>
      <p:graphicFrame>
        <p:nvGraphicFramePr>
          <p:cNvPr id="72709" name="对象 72708"/>
          <p:cNvGraphicFramePr/>
          <p:nvPr/>
        </p:nvGraphicFramePr>
        <p:xfrm>
          <a:off x="2057400" y="5562600"/>
          <a:ext cx="2743200" cy="822325"/>
        </p:xfrm>
        <a:graphic>
          <a:graphicData uri="http://schemas.openxmlformats.org/presentationml/2006/ole">
            <mc:AlternateContent xmlns:mc="http://schemas.openxmlformats.org/markup-compatibility/2006">
              <mc:Choice xmlns:v="urn:schemas-microsoft-com:vml" Requires="v">
                <p:oleObj spid="_x0000_s3150" name="" r:id="rId1" imgW="762000" imgH="215900" progId="Equation.3">
                  <p:embed/>
                </p:oleObj>
              </mc:Choice>
              <mc:Fallback>
                <p:oleObj name="" r:id="rId1" imgW="762000" imgH="215900" progId="Equation.3">
                  <p:embed/>
                  <p:pic>
                    <p:nvPicPr>
                      <p:cNvPr id="0" name="图片 3149"/>
                      <p:cNvPicPr/>
                      <p:nvPr/>
                    </p:nvPicPr>
                    <p:blipFill>
                      <a:blip r:embed="rId2"/>
                      <a:stretch>
                        <a:fillRect/>
                      </a:stretch>
                    </p:blipFill>
                    <p:spPr>
                      <a:xfrm>
                        <a:off x="2057400" y="5562600"/>
                        <a:ext cx="2743200" cy="822325"/>
                      </a:xfrm>
                      <a:prstGeom prst="rect">
                        <a:avLst/>
                      </a:prstGeom>
                      <a:noFill/>
                      <a:ln w="38100">
                        <a:noFill/>
                        <a:miter/>
                      </a:ln>
                    </p:spPr>
                  </p:pic>
                </p:oleObj>
              </mc:Fallback>
            </mc:AlternateContent>
          </a:graphicData>
        </a:graphic>
      </p:graphicFrame>
      <p:sp>
        <p:nvSpPr>
          <p:cNvPr id="72710" name="矩形 72709"/>
          <p:cNvSpPr/>
          <p:nvPr/>
        </p:nvSpPr>
        <p:spPr>
          <a:xfrm>
            <a:off x="1066800" y="1752600"/>
            <a:ext cx="8077200" cy="1066800"/>
          </a:xfrm>
          <a:prstGeom prst="rect">
            <a:avLst/>
          </a:prstGeom>
          <a:noFill/>
          <a:ln w="9525">
            <a:noFill/>
          </a:ln>
        </p:spPr>
        <p:txBody>
          <a:bodyPr anchor="t">
            <a:spAutoFit/>
          </a:bodyPr>
          <a:p>
            <a:pPr>
              <a:buClrTx/>
            </a:pPr>
            <a:r>
              <a:rPr lang="en-US" altLang="zh-CN" sz="3200" b="1" dirty="0">
                <a:latin typeface="Times New Roman" panose="02020603050405020304" pitchFamily="18" charset="0"/>
                <a:ea typeface="宋体" panose="02010600030101010101" pitchFamily="2" charset="-122"/>
              </a:rPr>
              <a:t>        </a:t>
            </a:r>
            <a:r>
              <a:rPr lang="zh-CN" altLang="en-US" sz="3200" b="1" dirty="0">
                <a:latin typeface="Times New Roman" panose="02020603050405020304" pitchFamily="18" charset="0"/>
                <a:ea typeface="宋体" panose="02010600030101010101" pitchFamily="2" charset="-122"/>
              </a:rPr>
              <a:t>在一定条件下可能发生也可能不发生的事件，叫做随机事件．</a:t>
            </a:r>
            <a:endParaRPr lang="zh-CN" altLang="en-US" sz="3200" b="1" dirty="0">
              <a:latin typeface="Times New Roman" panose="02020603050405020304" pitchFamily="18" charset="0"/>
              <a:ea typeface="宋体" panose="02010600030101010101" pitchFamily="2" charset="-122"/>
            </a:endParaRPr>
          </a:p>
        </p:txBody>
      </p:sp>
      <p:grpSp>
        <p:nvGrpSpPr>
          <p:cNvPr id="72711" name="组合 72710"/>
          <p:cNvGrpSpPr/>
          <p:nvPr/>
        </p:nvGrpSpPr>
        <p:grpSpPr>
          <a:xfrm>
            <a:off x="304800" y="3179763"/>
            <a:ext cx="8153400" cy="2139950"/>
            <a:chOff x="192" y="2003"/>
            <a:chExt cx="5136" cy="1348"/>
          </a:xfrm>
        </p:grpSpPr>
        <p:sp>
          <p:nvSpPr>
            <p:cNvPr id="63495" name="矩形 72711"/>
            <p:cNvSpPr/>
            <p:nvPr/>
          </p:nvSpPr>
          <p:spPr>
            <a:xfrm>
              <a:off x="192" y="2003"/>
              <a:ext cx="5136" cy="1348"/>
            </a:xfrm>
            <a:prstGeom prst="rect">
              <a:avLst/>
            </a:prstGeom>
            <a:noFill/>
            <a:ln w="9525">
              <a:noFill/>
            </a:ln>
          </p:spPr>
          <p:txBody>
            <a:bodyPr anchor="t">
              <a:spAutoFit/>
            </a:bodyPr>
            <a:p>
              <a:pPr>
                <a:lnSpc>
                  <a:spcPct val="140000"/>
                </a:lnSpc>
                <a:spcBef>
                  <a:spcPct val="20000"/>
                </a:spcBef>
                <a:buClr>
                  <a:schemeClr val="tx1"/>
                </a:buClr>
              </a:pPr>
              <a:r>
                <a:rPr lang="en-US" altLang="zh-CN" sz="3200" b="1" dirty="0">
                  <a:latin typeface="Times New Roman" panose="02020603050405020304" pitchFamily="18" charset="0"/>
                  <a:ea typeface="宋体" panose="02010600030101010101" pitchFamily="2" charset="-122"/>
                </a:rPr>
                <a:t>     </a:t>
              </a:r>
              <a:r>
                <a:rPr lang="zh-CN" altLang="en-US" sz="3200" b="1" dirty="0">
                  <a:latin typeface="Times New Roman" panose="02020603050405020304" pitchFamily="18" charset="0"/>
                  <a:ea typeface="宋体" panose="02010600030101010101" pitchFamily="2" charset="-122"/>
                </a:rPr>
                <a:t>在</a:t>
              </a:r>
              <a:r>
                <a:rPr lang="zh-CN" altLang="en-US" sz="3200" b="1" dirty="0">
                  <a:solidFill>
                    <a:srgbClr val="FF0000"/>
                  </a:solidFill>
                  <a:latin typeface="Times New Roman" panose="02020603050405020304" pitchFamily="18" charset="0"/>
                  <a:ea typeface="宋体" panose="02010600030101010101" pitchFamily="2" charset="-122"/>
                </a:rPr>
                <a:t>大量重复</a:t>
              </a:r>
              <a:r>
                <a:rPr lang="zh-CN" altLang="en-US" sz="3200" b="1" dirty="0">
                  <a:latin typeface="Times New Roman" panose="02020603050405020304" pitchFamily="18" charset="0"/>
                  <a:ea typeface="宋体" panose="02010600030101010101" pitchFamily="2" charset="-122"/>
                </a:rPr>
                <a:t>进行同一试验时， 事件      发生的频率    总是接近于某个</a:t>
              </a:r>
              <a:r>
                <a:rPr lang="zh-CN" altLang="en-US" sz="3200" b="1" dirty="0">
                  <a:solidFill>
                    <a:srgbClr val="FF0000"/>
                  </a:solidFill>
                  <a:latin typeface="Times New Roman" panose="02020603050405020304" pitchFamily="18" charset="0"/>
                  <a:ea typeface="宋体" panose="02010600030101010101" pitchFamily="2" charset="-122"/>
                </a:rPr>
                <a:t>常数</a:t>
              </a:r>
              <a:r>
                <a:rPr lang="zh-CN" altLang="en-US" sz="3200" b="1" dirty="0">
                  <a:latin typeface="Times New Roman" panose="02020603050405020304" pitchFamily="18" charset="0"/>
                  <a:ea typeface="宋体" panose="02010600030101010101" pitchFamily="2" charset="-122"/>
                </a:rPr>
                <a:t>，在它附近摆动，这时就把这个常数叫做事件   的概率．</a:t>
              </a:r>
              <a:endParaRPr lang="zh-CN" altLang="en-US" sz="3200" b="1" dirty="0">
                <a:latin typeface="Times New Roman" panose="02020603050405020304" pitchFamily="18" charset="0"/>
                <a:ea typeface="宋体" panose="02010600030101010101" pitchFamily="2" charset="-122"/>
              </a:endParaRPr>
            </a:p>
          </p:txBody>
        </p:sp>
        <p:graphicFrame>
          <p:nvGraphicFramePr>
            <p:cNvPr id="63496" name="对象 72712"/>
            <p:cNvGraphicFramePr/>
            <p:nvPr/>
          </p:nvGraphicFramePr>
          <p:xfrm>
            <a:off x="1278" y="2406"/>
            <a:ext cx="320" cy="637"/>
          </p:xfrm>
          <a:graphic>
            <a:graphicData uri="http://schemas.openxmlformats.org/presentationml/2006/ole">
              <mc:AlternateContent xmlns:mc="http://schemas.openxmlformats.org/markup-compatibility/2006">
                <mc:Choice xmlns:v="urn:schemas-microsoft-com:vml" Requires="v">
                  <p:oleObj spid="_x0000_s3151" name="" r:id="rId3" imgW="190500" imgH="393700" progId="Equation.3">
                    <p:embed/>
                  </p:oleObj>
                </mc:Choice>
                <mc:Fallback>
                  <p:oleObj name="" r:id="rId3" imgW="190500" imgH="393700" progId="Equation.3">
                    <p:embed/>
                    <p:pic>
                      <p:nvPicPr>
                        <p:cNvPr id="0" name="图片 3150"/>
                        <p:cNvPicPr/>
                        <p:nvPr/>
                      </p:nvPicPr>
                      <p:blipFill>
                        <a:blip r:embed="rId4"/>
                        <a:stretch>
                          <a:fillRect/>
                        </a:stretch>
                      </p:blipFill>
                      <p:spPr>
                        <a:xfrm>
                          <a:off x="1278" y="2406"/>
                          <a:ext cx="320" cy="637"/>
                        </a:xfrm>
                        <a:prstGeom prst="rect">
                          <a:avLst/>
                        </a:prstGeom>
                        <a:noFill/>
                        <a:ln w="38100">
                          <a:noFill/>
                          <a:miter/>
                        </a:ln>
                      </p:spPr>
                    </p:pic>
                  </p:oleObj>
                </mc:Fallback>
              </mc:AlternateContent>
            </a:graphicData>
          </a:graphic>
        </p:graphicFrame>
        <p:graphicFrame>
          <p:nvGraphicFramePr>
            <p:cNvPr id="63497" name="对象 72713"/>
            <p:cNvGraphicFramePr/>
            <p:nvPr/>
          </p:nvGraphicFramePr>
          <p:xfrm>
            <a:off x="4512" y="2099"/>
            <a:ext cx="315" cy="325"/>
          </p:xfrm>
          <a:graphic>
            <a:graphicData uri="http://schemas.openxmlformats.org/presentationml/2006/ole">
              <mc:AlternateContent xmlns:mc="http://schemas.openxmlformats.org/markup-compatibility/2006">
                <mc:Choice xmlns:v="urn:schemas-microsoft-com:vml" Requires="v">
                  <p:oleObj spid="_x0000_s3152" name="" r:id="rId5" imgW="152400" imgH="165100" progId="Equation.3">
                    <p:embed/>
                  </p:oleObj>
                </mc:Choice>
                <mc:Fallback>
                  <p:oleObj name="" r:id="rId5" imgW="152400" imgH="165100" progId="Equation.3">
                    <p:embed/>
                    <p:pic>
                      <p:nvPicPr>
                        <p:cNvPr id="0" name="图片 3151"/>
                        <p:cNvPicPr/>
                        <p:nvPr/>
                      </p:nvPicPr>
                      <p:blipFill>
                        <a:blip r:embed="rId6"/>
                        <a:stretch>
                          <a:fillRect/>
                        </a:stretch>
                      </p:blipFill>
                      <p:spPr>
                        <a:xfrm>
                          <a:off x="4512" y="2099"/>
                          <a:ext cx="315" cy="325"/>
                        </a:xfrm>
                        <a:prstGeom prst="rect">
                          <a:avLst/>
                        </a:prstGeom>
                        <a:noFill/>
                        <a:ln w="38100">
                          <a:noFill/>
                          <a:miter/>
                        </a:ln>
                      </p:spPr>
                    </p:pic>
                  </p:oleObj>
                </mc:Fallback>
              </mc:AlternateContent>
            </a:graphicData>
          </a:graphic>
        </p:graphicFrame>
        <p:graphicFrame>
          <p:nvGraphicFramePr>
            <p:cNvPr id="63498" name="对象 72714"/>
            <p:cNvGraphicFramePr/>
            <p:nvPr/>
          </p:nvGraphicFramePr>
          <p:xfrm>
            <a:off x="4032" y="2963"/>
            <a:ext cx="315" cy="325"/>
          </p:xfrm>
          <a:graphic>
            <a:graphicData uri="http://schemas.openxmlformats.org/presentationml/2006/ole">
              <mc:AlternateContent xmlns:mc="http://schemas.openxmlformats.org/markup-compatibility/2006">
                <mc:Choice xmlns:v="urn:schemas-microsoft-com:vml" Requires="v">
                  <p:oleObj spid="_x0000_s3149" name="" r:id="rId7" imgW="152400" imgH="165100" progId="Equation.3">
                    <p:embed/>
                  </p:oleObj>
                </mc:Choice>
                <mc:Fallback>
                  <p:oleObj name="" r:id="rId7" imgW="152400" imgH="165100" progId="Equation.3">
                    <p:embed/>
                    <p:pic>
                      <p:nvPicPr>
                        <p:cNvPr id="0" name="图片 3148"/>
                        <p:cNvPicPr/>
                        <p:nvPr/>
                      </p:nvPicPr>
                      <p:blipFill>
                        <a:blip r:embed="rId6"/>
                        <a:stretch>
                          <a:fillRect/>
                        </a:stretch>
                      </p:blipFill>
                      <p:spPr>
                        <a:xfrm>
                          <a:off x="4032" y="2963"/>
                          <a:ext cx="315" cy="325"/>
                        </a:xfrm>
                        <a:prstGeom prst="rect">
                          <a:avLst/>
                        </a:prstGeom>
                        <a:noFill/>
                        <a:ln w="38100">
                          <a:noFill/>
                          <a:miter/>
                        </a:ln>
                      </p:spPr>
                    </p:pic>
                  </p:oleObj>
                </mc:Fallback>
              </mc:AlternateContent>
            </a:graphicData>
          </a:graphic>
        </p:graphicFrame>
      </p:grpSp>
      <p:graphicFrame>
        <p:nvGraphicFramePr>
          <p:cNvPr id="63499" name="对象 72715"/>
          <p:cNvGraphicFramePr/>
          <p:nvPr/>
        </p:nvGraphicFramePr>
        <p:xfrm>
          <a:off x="4514850" y="3321050"/>
          <a:ext cx="114300" cy="215900"/>
        </p:xfrm>
        <a:graphic>
          <a:graphicData uri="http://schemas.openxmlformats.org/presentationml/2006/ole">
            <mc:AlternateContent xmlns:mc="http://schemas.openxmlformats.org/markup-compatibility/2006">
              <mc:Choice xmlns:v="urn:schemas-microsoft-com:vml" Requires="v">
                <p:oleObj spid="_x0000_s3148" name="" r:id="rId8" imgW="114300" imgH="215900" progId="Equation.3">
                  <p:embed/>
                </p:oleObj>
              </mc:Choice>
              <mc:Fallback>
                <p:oleObj name="" r:id="rId8" imgW="114300" imgH="215900" progId="Equation.3">
                  <p:embed/>
                  <p:pic>
                    <p:nvPicPr>
                      <p:cNvPr id="0" name="图片 3147"/>
                      <p:cNvPicPr/>
                      <p:nvPr/>
                    </p:nvPicPr>
                    <p:blipFill>
                      <a:blip r:embed="rId9"/>
                      <a:stretch>
                        <a:fillRect/>
                      </a:stretch>
                    </p:blipFill>
                    <p:spPr>
                      <a:xfrm>
                        <a:off x="4514850" y="3321050"/>
                        <a:ext cx="114300" cy="215900"/>
                      </a:xfrm>
                      <a:prstGeom prst="rect">
                        <a:avLst/>
                      </a:prstGeom>
                      <a:noFill/>
                      <a:ln w="38100">
                        <a:noFill/>
                        <a:miter/>
                      </a:ln>
                    </p:spPr>
                  </p:pic>
                </p:oleObj>
              </mc:Fallback>
            </mc:AlternateContent>
          </a:graphicData>
        </a:graphic>
      </p:graphicFrame>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afterEffect">
                                  <p:stCondLst>
                                    <p:cond delay="0"/>
                                  </p:stCondLst>
                                  <p:childTnLst>
                                    <p:set>
                                      <p:cBhvr>
                                        <p:cTn id="6" dur="1" fill="hold">
                                          <p:stCondLst>
                                            <p:cond delay="0"/>
                                          </p:stCondLst>
                                        </p:cTn>
                                        <p:tgtEl>
                                          <p:spTgt spid="72707"/>
                                        </p:tgtEl>
                                        <p:attrNameLst>
                                          <p:attrName>style.visibility</p:attrName>
                                        </p:attrNameLst>
                                      </p:cBhvr>
                                      <p:to>
                                        <p:strVal val="visible"/>
                                      </p:to>
                                    </p:set>
                                    <p:anim calcmode="lin" valueType="num">
                                      <p:cBhvr>
                                        <p:cTn id="7" dur="500" fill="hold"/>
                                        <p:tgtEl>
                                          <p:spTgt spid="72707"/>
                                        </p:tgtEl>
                                        <p:attrNameLst>
                                          <p:attrName>ppt_w</p:attrName>
                                        </p:attrNameLst>
                                      </p:cBhvr>
                                      <p:tavLst>
                                        <p:tav tm="0">
                                          <p:val>
                                            <p:fltVal val="0.000000"/>
                                          </p:val>
                                        </p:tav>
                                        <p:tav tm="100000">
                                          <p:val>
                                            <p:strVal val="#ppt_w"/>
                                          </p:val>
                                        </p:tav>
                                      </p:tavLst>
                                    </p:anim>
                                    <p:anim calcmode="lin" valueType="num">
                                      <p:cBhvr>
                                        <p:cTn id="8" dur="500" fill="hold"/>
                                        <p:tgtEl>
                                          <p:spTgt spid="72707"/>
                                        </p:tgtEl>
                                        <p:attrNameLst>
                                          <p:attrName>ppt_h</p:attrName>
                                        </p:attrNameLst>
                                      </p:cBhvr>
                                      <p:tavLst>
                                        <p:tav tm="0">
                                          <p:val>
                                            <p:fltVal val="0.00000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3" presetClass="entr" presetSubtype="10" fill="hold" grpId="0" nodeType="clickEffect">
                                  <p:stCondLst>
                                    <p:cond delay="0"/>
                                  </p:stCondLst>
                                  <p:childTnLst>
                                    <p:set>
                                      <p:cBhvr>
                                        <p:cTn id="12" dur="1" fill="hold">
                                          <p:stCondLst>
                                            <p:cond delay="0"/>
                                          </p:stCondLst>
                                        </p:cTn>
                                        <p:tgtEl>
                                          <p:spTgt spid="72710"/>
                                        </p:tgtEl>
                                        <p:attrNameLst>
                                          <p:attrName>style.visibility</p:attrName>
                                        </p:attrNameLst>
                                      </p:cBhvr>
                                      <p:to>
                                        <p:strVal val="visible"/>
                                      </p:to>
                                    </p:set>
                                    <p:animEffect transition="in" filter="blinds(horizontal)">
                                      <p:cBhvr>
                                        <p:cTn id="13" dur="500"/>
                                        <p:tgtEl>
                                          <p:spTgt spid="72710"/>
                                        </p:tgtEl>
                                      </p:cBhvr>
                                    </p:animEffect>
                                  </p:childTnLst>
                                </p:cTn>
                              </p:par>
                            </p:childTnLst>
                          </p:cTn>
                        </p:par>
                      </p:childTnLst>
                    </p:cTn>
                  </p:par>
                  <p:par>
                    <p:cTn id="14" fill="hold">
                      <p:stCondLst>
                        <p:cond delay="indefinite"/>
                      </p:stCondLst>
                      <p:childTnLst>
                        <p:par>
                          <p:cTn id="15" fill="hold">
                            <p:stCondLst>
                              <p:cond delay="0"/>
                            </p:stCondLst>
                            <p:childTnLst>
                              <p:par>
                                <p:cTn id="16" presetID="23" presetClass="entr" presetSubtype="16" fill="hold" grpId="0" nodeType="clickEffect">
                                  <p:stCondLst>
                                    <p:cond delay="0"/>
                                  </p:stCondLst>
                                  <p:childTnLst>
                                    <p:set>
                                      <p:cBhvr>
                                        <p:cTn id="17" dur="1" fill="hold">
                                          <p:stCondLst>
                                            <p:cond delay="0"/>
                                          </p:stCondLst>
                                        </p:cTn>
                                        <p:tgtEl>
                                          <p:spTgt spid="72708"/>
                                        </p:tgtEl>
                                        <p:attrNameLst>
                                          <p:attrName>style.visibility</p:attrName>
                                        </p:attrNameLst>
                                      </p:cBhvr>
                                      <p:to>
                                        <p:strVal val="visible"/>
                                      </p:to>
                                    </p:set>
                                    <p:anim calcmode="lin" valueType="num">
                                      <p:cBhvr>
                                        <p:cTn id="18" dur="500" fill="hold"/>
                                        <p:tgtEl>
                                          <p:spTgt spid="72708"/>
                                        </p:tgtEl>
                                        <p:attrNameLst>
                                          <p:attrName>ppt_w</p:attrName>
                                        </p:attrNameLst>
                                      </p:cBhvr>
                                      <p:tavLst>
                                        <p:tav tm="0">
                                          <p:val>
                                            <p:fltVal val="0.000000"/>
                                          </p:val>
                                        </p:tav>
                                        <p:tav tm="100000">
                                          <p:val>
                                            <p:strVal val="#ppt_w"/>
                                          </p:val>
                                        </p:tav>
                                      </p:tavLst>
                                    </p:anim>
                                    <p:anim calcmode="lin" valueType="num">
                                      <p:cBhvr>
                                        <p:cTn id="19" dur="500" fill="hold"/>
                                        <p:tgtEl>
                                          <p:spTgt spid="72708"/>
                                        </p:tgtEl>
                                        <p:attrNameLst>
                                          <p:attrName>ppt_h</p:attrName>
                                        </p:attrNameLst>
                                      </p:cBhvr>
                                      <p:tavLst>
                                        <p:tav tm="0">
                                          <p:val>
                                            <p:fltVal val="0.000000"/>
                                          </p:val>
                                        </p:tav>
                                        <p:tav tm="100000">
                                          <p:val>
                                            <p:strVal val="#ppt_h"/>
                                          </p:val>
                                        </p:tav>
                                      </p:tavLst>
                                    </p:anim>
                                  </p:childTnLst>
                                </p:cTn>
                              </p:par>
                            </p:childTnLst>
                          </p:cTn>
                        </p:par>
                      </p:childTnLst>
                    </p:cTn>
                  </p:par>
                  <p:par>
                    <p:cTn id="20" fill="hold">
                      <p:stCondLst>
                        <p:cond delay="indefinite"/>
                      </p:stCondLst>
                      <p:childTnLst>
                        <p:par>
                          <p:cTn id="21" fill="hold">
                            <p:stCondLst>
                              <p:cond delay="0"/>
                            </p:stCondLst>
                            <p:childTnLst>
                              <p:par>
                                <p:cTn id="22" presetID="4" presetClass="entr" presetSubtype="32" fill="hold" nodeType="clickEffect">
                                  <p:stCondLst>
                                    <p:cond delay="0"/>
                                  </p:stCondLst>
                                  <p:childTnLst>
                                    <p:set>
                                      <p:cBhvr>
                                        <p:cTn id="23" dur="1" fill="hold">
                                          <p:stCondLst>
                                            <p:cond delay="0"/>
                                          </p:stCondLst>
                                        </p:cTn>
                                        <p:tgtEl>
                                          <p:spTgt spid="72711"/>
                                        </p:tgtEl>
                                        <p:attrNameLst>
                                          <p:attrName>style.visibility</p:attrName>
                                        </p:attrNameLst>
                                      </p:cBhvr>
                                      <p:to>
                                        <p:strVal val="visible"/>
                                      </p:to>
                                    </p:set>
                                    <p:animEffect transition="in" filter="box(out)">
                                      <p:cBhvr>
                                        <p:cTn id="24" dur="500"/>
                                        <p:tgtEl>
                                          <p:spTgt spid="72711"/>
                                        </p:tgtEl>
                                      </p:cBhvr>
                                    </p:animEffect>
                                  </p:childTnLst>
                                  <p:subTnLst>
                                    <p:audio>
                                      <p:cMediaNode>
                                        <p:cTn display="0" masterRel="sameClick">
                                          <p:stCondLst>
                                            <p:cond evt="begin" delay="0">
                                              <p:tn val="22"/>
                                            </p:cond>
                                          </p:stCondLst>
                                          <p:endCondLst>
                                            <p:cond evt="onStopAudio" delay="0">
                                              <p:tgtEl>
                                                <p:sldTgt/>
                                              </p:tgtEl>
                                            </p:cond>
                                          </p:endCondLst>
                                        </p:cTn>
                                        <p:tgtEl>
                                          <p:sndTgt r:embed="rId10" name="camera.wav"/>
                                        </p:tgtEl>
                                      </p:cMediaNode>
                                    </p:audio>
                                  </p:subTnLst>
                                </p:cTn>
                              </p:par>
                            </p:childTnLst>
                          </p:cTn>
                        </p:par>
                        <p:par>
                          <p:cTn id="25" fill="hold">
                            <p:stCondLst>
                              <p:cond delay="500"/>
                            </p:stCondLst>
                            <p:childTnLst>
                              <p:par>
                                <p:cTn id="26" presetID="23" presetClass="entr" presetSubtype="16" fill="hold" nodeType="afterEffect">
                                  <p:stCondLst>
                                    <p:cond delay="0"/>
                                  </p:stCondLst>
                                  <p:childTnLst>
                                    <p:set>
                                      <p:cBhvr>
                                        <p:cTn id="27" dur="1" fill="hold">
                                          <p:stCondLst>
                                            <p:cond delay="0"/>
                                          </p:stCondLst>
                                        </p:cTn>
                                        <p:tgtEl>
                                          <p:spTgt spid="72709"/>
                                        </p:tgtEl>
                                        <p:attrNameLst>
                                          <p:attrName>style.visibility</p:attrName>
                                        </p:attrNameLst>
                                      </p:cBhvr>
                                      <p:to>
                                        <p:strVal val="visible"/>
                                      </p:to>
                                    </p:set>
                                    <p:anim calcmode="lin" valueType="num">
                                      <p:cBhvr>
                                        <p:cTn id="28" dur="500" fill="hold"/>
                                        <p:tgtEl>
                                          <p:spTgt spid="72709"/>
                                        </p:tgtEl>
                                        <p:attrNameLst>
                                          <p:attrName>ppt_w</p:attrName>
                                        </p:attrNameLst>
                                      </p:cBhvr>
                                      <p:tavLst>
                                        <p:tav tm="0">
                                          <p:val>
                                            <p:fltVal val="0.000000"/>
                                          </p:val>
                                        </p:tav>
                                        <p:tav tm="100000">
                                          <p:val>
                                            <p:strVal val="#ppt_w"/>
                                          </p:val>
                                        </p:tav>
                                      </p:tavLst>
                                    </p:anim>
                                    <p:anim calcmode="lin" valueType="num">
                                      <p:cBhvr>
                                        <p:cTn id="29" dur="500" fill="hold"/>
                                        <p:tgtEl>
                                          <p:spTgt spid="72709"/>
                                        </p:tgtEl>
                                        <p:attrNameLst>
                                          <p:attrName>ppt_h</p:attrName>
                                        </p:attrNameLst>
                                      </p:cBhvr>
                                      <p:tavLst>
                                        <p:tav tm="0">
                                          <p:val>
                                            <p:fltVal val="0.00000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2707" grpId="0"/>
      <p:bldP spid="72708" grpId="0"/>
      <p:bldP spid="72710"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7410" name="文本框 17409"/>
          <p:cNvSpPr txBox="1"/>
          <p:nvPr/>
        </p:nvSpPr>
        <p:spPr>
          <a:xfrm>
            <a:off x="2438400" y="0"/>
            <a:ext cx="4343400" cy="701675"/>
          </a:xfrm>
          <a:prstGeom prst="rect">
            <a:avLst/>
          </a:prstGeom>
          <a:noFill/>
          <a:ln w="9525">
            <a:noFill/>
          </a:ln>
        </p:spPr>
        <p:txBody>
          <a:bodyPr anchor="ctr">
            <a:spAutoFit/>
          </a:bodyPr>
          <a:p>
            <a:pPr>
              <a:buClr>
                <a:srgbClr val="000000"/>
              </a:buClr>
            </a:pPr>
            <a:r>
              <a:rPr lang="zh-CN" altLang="en-US" sz="4000" b="1" noProof="1" dirty="0">
                <a:solidFill>
                  <a:srgbClr val="FF0000"/>
                </a:solidFill>
                <a:effectLst>
                  <a:outerShdw blurRad="38100" dist="38100" dir="2700000">
                    <a:srgbClr val="C0C0C0"/>
                  </a:outerShdw>
                </a:effectLst>
                <a:latin typeface="Times New Roman" panose="02020603050405020304" pitchFamily="18" charset="0"/>
                <a:ea typeface="宋体" panose="02010600030101010101" pitchFamily="2" charset="-122"/>
                <a:cs typeface="+mn-ea"/>
              </a:rPr>
              <a:t>随机事件及其概率</a:t>
            </a:r>
            <a:endParaRPr lang="zh-CN" altLang="en-US" sz="4000" b="1" noProof="1" dirty="0">
              <a:solidFill>
                <a:srgbClr val="FF0000"/>
              </a:solidFill>
              <a:effectLst>
                <a:outerShdw blurRad="38100" dist="38100" dir="2700000">
                  <a:srgbClr val="C0C0C0"/>
                </a:outerShdw>
              </a:effectLst>
              <a:latin typeface="Times New Roman" panose="02020603050405020304" pitchFamily="18" charset="0"/>
              <a:ea typeface="宋体" panose="02010600030101010101" pitchFamily="2" charset="-122"/>
            </a:endParaRPr>
          </a:p>
        </p:txBody>
      </p:sp>
      <p:sp>
        <p:nvSpPr>
          <p:cNvPr id="9218" name="文本框 17410"/>
          <p:cNvSpPr txBox="1"/>
          <p:nvPr/>
        </p:nvSpPr>
        <p:spPr>
          <a:xfrm>
            <a:off x="990600" y="914400"/>
            <a:ext cx="7064375" cy="641350"/>
          </a:xfrm>
          <a:prstGeom prst="rect">
            <a:avLst/>
          </a:prstGeom>
          <a:noFill/>
          <a:ln w="9525">
            <a:noFill/>
          </a:ln>
        </p:spPr>
        <p:txBody>
          <a:bodyPr wrap="none" anchor="t">
            <a:spAutoFit/>
          </a:bodyPr>
          <a:p>
            <a:pPr>
              <a:buClrTx/>
            </a:pPr>
            <a:r>
              <a:rPr lang="zh-CN" altLang="en-US" sz="3600" b="1" dirty="0">
                <a:latin typeface="Comic Sans MS" panose="030F0702030302020204" pitchFamily="66" charset="0"/>
                <a:ea typeface="宋体" panose="02010600030101010101" pitchFamily="2" charset="-122"/>
              </a:rPr>
              <a:t>某批乒乓球产品质量检查结果表：</a:t>
            </a:r>
            <a:endParaRPr lang="zh-CN" altLang="en-US" sz="3600" b="1" dirty="0">
              <a:latin typeface="Comic Sans MS" panose="030F0702030302020204" pitchFamily="66" charset="0"/>
              <a:ea typeface="宋体" panose="02010600030101010101" pitchFamily="2" charset="-122"/>
            </a:endParaRPr>
          </a:p>
        </p:txBody>
      </p:sp>
      <p:sp>
        <p:nvSpPr>
          <p:cNvPr id="9219" name="文本框 17411"/>
          <p:cNvSpPr txBox="1"/>
          <p:nvPr/>
        </p:nvSpPr>
        <p:spPr>
          <a:xfrm>
            <a:off x="304800" y="4953000"/>
            <a:ext cx="7864475" cy="1066800"/>
          </a:xfrm>
          <a:prstGeom prst="rect">
            <a:avLst/>
          </a:prstGeom>
          <a:noFill/>
          <a:ln w="9525">
            <a:noFill/>
          </a:ln>
        </p:spPr>
        <p:txBody>
          <a:bodyPr anchor="t">
            <a:spAutoFit/>
          </a:bodyPr>
          <a:p>
            <a:pPr>
              <a:buClrTx/>
            </a:pPr>
            <a:r>
              <a:rPr lang="en-US" altLang="zh-CN" sz="3200" b="1" dirty="0">
                <a:latin typeface="Comic Sans MS" panose="030F0702030302020204" pitchFamily="66" charset="0"/>
                <a:ea typeface="宋体" panose="02010600030101010101" pitchFamily="2" charset="-122"/>
              </a:rPr>
              <a:t> </a:t>
            </a:r>
            <a:r>
              <a:rPr lang="zh-CN" altLang="en-US" sz="3200" b="1" dirty="0">
                <a:latin typeface="Comic Sans MS" panose="030F0702030302020204" pitchFamily="66" charset="0"/>
                <a:ea typeface="宋体" panose="02010600030101010101" pitchFamily="2" charset="-122"/>
              </a:rPr>
              <a:t>当抽查的球数很多时，抽到优等品的频率   接近于常数</a:t>
            </a:r>
            <a:r>
              <a:rPr lang="en-US" altLang="zh-CN" sz="3200" b="1" dirty="0">
                <a:latin typeface="Comic Sans MS" panose="030F0702030302020204" pitchFamily="66" charset="0"/>
                <a:ea typeface="宋体" panose="02010600030101010101" pitchFamily="2" charset="-122"/>
              </a:rPr>
              <a:t>0.95</a:t>
            </a:r>
            <a:r>
              <a:rPr lang="zh-CN" altLang="en-US" sz="3200" b="1" dirty="0">
                <a:latin typeface="Comic Sans MS" panose="030F0702030302020204" pitchFamily="66" charset="0"/>
                <a:ea typeface="宋体" panose="02010600030101010101" pitchFamily="2" charset="-122"/>
              </a:rPr>
              <a:t>，在它附近摆动。</a:t>
            </a:r>
            <a:endParaRPr lang="zh-CN" altLang="en-US" sz="3200" b="1" dirty="0">
              <a:latin typeface="Comic Sans MS" panose="030F0702030302020204" pitchFamily="66" charset="0"/>
              <a:ea typeface="宋体" panose="02010600030101010101" pitchFamily="2" charset="-122"/>
            </a:endParaRPr>
          </a:p>
        </p:txBody>
      </p:sp>
      <p:graphicFrame>
        <p:nvGraphicFramePr>
          <p:cNvPr id="9220" name="对象 17412"/>
          <p:cNvGraphicFramePr/>
          <p:nvPr/>
        </p:nvGraphicFramePr>
        <p:xfrm>
          <a:off x="7924800" y="4572000"/>
          <a:ext cx="635000" cy="1295400"/>
        </p:xfrm>
        <a:graphic>
          <a:graphicData uri="http://schemas.openxmlformats.org/presentationml/2006/ole">
            <mc:AlternateContent xmlns:mc="http://schemas.openxmlformats.org/markup-compatibility/2006">
              <mc:Choice xmlns:v="urn:schemas-microsoft-com:vml" Requires="v">
                <p:oleObj spid="_x0000_s3080" name="" r:id="rId1" imgW="190500" imgH="393700" progId="Equation.3">
                  <p:embed/>
                </p:oleObj>
              </mc:Choice>
              <mc:Fallback>
                <p:oleObj name="" r:id="rId1" imgW="190500" imgH="393700" progId="Equation.3">
                  <p:embed/>
                  <p:pic>
                    <p:nvPicPr>
                      <p:cNvPr id="0" name="图片 3079"/>
                      <p:cNvPicPr/>
                      <p:nvPr/>
                    </p:nvPicPr>
                    <p:blipFill>
                      <a:blip r:embed="rId2"/>
                      <a:stretch>
                        <a:fillRect/>
                      </a:stretch>
                    </p:blipFill>
                    <p:spPr>
                      <a:xfrm>
                        <a:off x="7924800" y="4572000"/>
                        <a:ext cx="635000" cy="1295400"/>
                      </a:xfrm>
                      <a:prstGeom prst="rect">
                        <a:avLst/>
                      </a:prstGeom>
                      <a:noFill/>
                      <a:ln w="38100">
                        <a:noFill/>
                        <a:miter/>
                      </a:ln>
                    </p:spPr>
                  </p:pic>
                </p:oleObj>
              </mc:Fallback>
            </mc:AlternateContent>
          </a:graphicData>
        </a:graphic>
      </p:graphicFrame>
      <p:grpSp>
        <p:nvGrpSpPr>
          <p:cNvPr id="9221" name="组合 17413"/>
          <p:cNvGrpSpPr/>
          <p:nvPr/>
        </p:nvGrpSpPr>
        <p:grpSpPr>
          <a:xfrm>
            <a:off x="0" y="1905000"/>
            <a:ext cx="9144000" cy="2743200"/>
            <a:chOff x="340" y="1752"/>
            <a:chExt cx="5088" cy="1296"/>
          </a:xfrm>
        </p:grpSpPr>
        <p:grpSp>
          <p:nvGrpSpPr>
            <p:cNvPr id="9222" name="组合 17414"/>
            <p:cNvGrpSpPr/>
            <p:nvPr/>
          </p:nvGrpSpPr>
          <p:grpSpPr>
            <a:xfrm>
              <a:off x="340" y="1752"/>
              <a:ext cx="5088" cy="1296"/>
              <a:chOff x="576" y="1728"/>
              <a:chExt cx="5088" cy="1296"/>
            </a:xfrm>
          </p:grpSpPr>
          <p:sp>
            <p:nvSpPr>
              <p:cNvPr id="9223" name="矩形 17415"/>
              <p:cNvSpPr/>
              <p:nvPr/>
            </p:nvSpPr>
            <p:spPr>
              <a:xfrm>
                <a:off x="4944" y="2390"/>
                <a:ext cx="720" cy="624"/>
              </a:xfrm>
              <a:prstGeom prst="rect">
                <a:avLst/>
              </a:prstGeom>
              <a:noFill/>
              <a:ln w="9525">
                <a:noFill/>
              </a:ln>
            </p:spPr>
            <p:txBody>
              <a:bodyPr anchor="t"/>
              <a:p>
                <a:pPr algn="ctr">
                  <a:lnSpc>
                    <a:spcPct val="170000"/>
                  </a:lnSpc>
                  <a:spcBef>
                    <a:spcPct val="20000"/>
                  </a:spcBef>
                </a:pPr>
                <a:r>
                  <a:rPr lang="en-US" altLang="zh-CN" sz="2600" b="1">
                    <a:latin typeface="Arial" panose="020B0604020202020204" pitchFamily="34" charset="0"/>
                    <a:ea typeface="宋体" panose="02010600030101010101" pitchFamily="2" charset="-122"/>
                  </a:rPr>
                  <a:t>0.951</a:t>
                </a:r>
                <a:endParaRPr lang="en-US" altLang="zh-CN" sz="2600" b="1">
                  <a:latin typeface="Arial" panose="020B0604020202020204" pitchFamily="34" charset="0"/>
                  <a:ea typeface="宋体" panose="02010600030101010101" pitchFamily="2" charset="-122"/>
                </a:endParaRPr>
              </a:p>
            </p:txBody>
          </p:sp>
          <p:sp>
            <p:nvSpPr>
              <p:cNvPr id="9224" name="矩形 17416"/>
              <p:cNvSpPr/>
              <p:nvPr/>
            </p:nvSpPr>
            <p:spPr>
              <a:xfrm>
                <a:off x="4272" y="2390"/>
                <a:ext cx="672" cy="624"/>
              </a:xfrm>
              <a:prstGeom prst="rect">
                <a:avLst/>
              </a:prstGeom>
              <a:noFill/>
              <a:ln w="9525">
                <a:noFill/>
              </a:ln>
            </p:spPr>
            <p:txBody>
              <a:bodyPr anchor="t"/>
              <a:p>
                <a:pPr algn="ctr">
                  <a:lnSpc>
                    <a:spcPct val="170000"/>
                  </a:lnSpc>
                  <a:spcBef>
                    <a:spcPct val="20000"/>
                  </a:spcBef>
                </a:pPr>
                <a:r>
                  <a:rPr lang="en-US" altLang="zh-CN" sz="2600" b="1">
                    <a:latin typeface="Arial" panose="020B0604020202020204" pitchFamily="34" charset="0"/>
                    <a:ea typeface="宋体" panose="02010600030101010101" pitchFamily="2" charset="-122"/>
                  </a:rPr>
                  <a:t>0.954</a:t>
                </a:r>
                <a:endParaRPr lang="en-US" altLang="zh-CN" sz="2600" b="1">
                  <a:latin typeface="Arial" panose="020B0604020202020204" pitchFamily="34" charset="0"/>
                  <a:ea typeface="宋体" panose="02010600030101010101" pitchFamily="2" charset="-122"/>
                </a:endParaRPr>
              </a:p>
            </p:txBody>
          </p:sp>
          <p:sp>
            <p:nvSpPr>
              <p:cNvPr id="9225" name="矩形 17417"/>
              <p:cNvSpPr/>
              <p:nvPr/>
            </p:nvSpPr>
            <p:spPr>
              <a:xfrm>
                <a:off x="3696" y="2390"/>
                <a:ext cx="576" cy="624"/>
              </a:xfrm>
              <a:prstGeom prst="rect">
                <a:avLst/>
              </a:prstGeom>
              <a:noFill/>
              <a:ln w="9525">
                <a:noFill/>
              </a:ln>
            </p:spPr>
            <p:txBody>
              <a:bodyPr anchor="t"/>
              <a:p>
                <a:pPr algn="ctr">
                  <a:lnSpc>
                    <a:spcPct val="170000"/>
                  </a:lnSpc>
                  <a:spcBef>
                    <a:spcPct val="20000"/>
                  </a:spcBef>
                </a:pPr>
                <a:r>
                  <a:rPr lang="en-US" altLang="zh-CN" sz="2600" b="1">
                    <a:latin typeface="Arial" panose="020B0604020202020204" pitchFamily="34" charset="0"/>
                    <a:ea typeface="宋体" panose="02010600030101010101" pitchFamily="2" charset="-122"/>
                  </a:rPr>
                  <a:t>0.94</a:t>
                </a:r>
                <a:endParaRPr lang="en-US" altLang="zh-CN" sz="2600" b="1">
                  <a:latin typeface="Arial" panose="020B0604020202020204" pitchFamily="34" charset="0"/>
                  <a:ea typeface="宋体" panose="02010600030101010101" pitchFamily="2" charset="-122"/>
                </a:endParaRPr>
              </a:p>
            </p:txBody>
          </p:sp>
          <p:sp>
            <p:nvSpPr>
              <p:cNvPr id="9226" name="矩形 17418"/>
              <p:cNvSpPr/>
              <p:nvPr/>
            </p:nvSpPr>
            <p:spPr>
              <a:xfrm>
                <a:off x="3120" y="2390"/>
                <a:ext cx="576" cy="624"/>
              </a:xfrm>
              <a:prstGeom prst="rect">
                <a:avLst/>
              </a:prstGeom>
              <a:noFill/>
              <a:ln w="9525">
                <a:noFill/>
              </a:ln>
            </p:spPr>
            <p:txBody>
              <a:bodyPr anchor="t"/>
              <a:p>
                <a:pPr algn="ctr">
                  <a:lnSpc>
                    <a:spcPct val="170000"/>
                  </a:lnSpc>
                  <a:spcBef>
                    <a:spcPct val="20000"/>
                  </a:spcBef>
                </a:pPr>
                <a:r>
                  <a:rPr lang="en-US" altLang="zh-CN" sz="2600" b="1">
                    <a:latin typeface="Arial" panose="020B0604020202020204" pitchFamily="34" charset="0"/>
                    <a:ea typeface="宋体" panose="02010600030101010101" pitchFamily="2" charset="-122"/>
                  </a:rPr>
                  <a:t>0.97</a:t>
                </a:r>
                <a:endParaRPr lang="en-US" altLang="zh-CN" sz="2600" b="1">
                  <a:latin typeface="Arial" panose="020B0604020202020204" pitchFamily="34" charset="0"/>
                  <a:ea typeface="宋体" panose="02010600030101010101" pitchFamily="2" charset="-122"/>
                </a:endParaRPr>
              </a:p>
            </p:txBody>
          </p:sp>
          <p:sp>
            <p:nvSpPr>
              <p:cNvPr id="9227" name="矩形 17419"/>
              <p:cNvSpPr/>
              <p:nvPr/>
            </p:nvSpPr>
            <p:spPr>
              <a:xfrm>
                <a:off x="2544" y="2390"/>
                <a:ext cx="576" cy="624"/>
              </a:xfrm>
              <a:prstGeom prst="rect">
                <a:avLst/>
              </a:prstGeom>
              <a:noFill/>
              <a:ln w="9525">
                <a:noFill/>
              </a:ln>
            </p:spPr>
            <p:txBody>
              <a:bodyPr anchor="t"/>
              <a:p>
                <a:pPr algn="ctr">
                  <a:lnSpc>
                    <a:spcPct val="170000"/>
                  </a:lnSpc>
                  <a:spcBef>
                    <a:spcPct val="20000"/>
                  </a:spcBef>
                </a:pPr>
                <a:r>
                  <a:rPr lang="en-US" altLang="zh-CN" sz="2600" b="1">
                    <a:latin typeface="Arial" panose="020B0604020202020204" pitchFamily="34" charset="0"/>
                    <a:ea typeface="宋体" panose="02010600030101010101" pitchFamily="2" charset="-122"/>
                  </a:rPr>
                  <a:t>0.92</a:t>
                </a:r>
                <a:endParaRPr lang="en-US" altLang="zh-CN" sz="2600" b="1">
                  <a:latin typeface="Arial" panose="020B0604020202020204" pitchFamily="34" charset="0"/>
                  <a:ea typeface="宋体" panose="02010600030101010101" pitchFamily="2" charset="-122"/>
                </a:endParaRPr>
              </a:p>
            </p:txBody>
          </p:sp>
          <p:sp>
            <p:nvSpPr>
              <p:cNvPr id="9228" name="矩形 17420"/>
              <p:cNvSpPr/>
              <p:nvPr/>
            </p:nvSpPr>
            <p:spPr>
              <a:xfrm>
                <a:off x="2138" y="2390"/>
                <a:ext cx="406" cy="624"/>
              </a:xfrm>
              <a:prstGeom prst="rect">
                <a:avLst/>
              </a:prstGeom>
              <a:noFill/>
              <a:ln w="9525">
                <a:noFill/>
              </a:ln>
            </p:spPr>
            <p:txBody>
              <a:bodyPr anchor="t"/>
              <a:p>
                <a:pPr algn="ctr">
                  <a:lnSpc>
                    <a:spcPct val="170000"/>
                  </a:lnSpc>
                  <a:spcBef>
                    <a:spcPct val="20000"/>
                  </a:spcBef>
                </a:pPr>
                <a:r>
                  <a:rPr lang="en-US" altLang="zh-CN" sz="2600" b="1">
                    <a:latin typeface="Arial" panose="020B0604020202020204" pitchFamily="34" charset="0"/>
                    <a:ea typeface="宋体" panose="02010600030101010101" pitchFamily="2" charset="-122"/>
                  </a:rPr>
                  <a:t>0.9</a:t>
                </a:r>
                <a:endParaRPr lang="en-US" altLang="zh-CN" sz="2600" b="1">
                  <a:latin typeface="Arial" panose="020B0604020202020204" pitchFamily="34" charset="0"/>
                  <a:ea typeface="宋体" panose="02010600030101010101" pitchFamily="2" charset="-122"/>
                </a:endParaRPr>
              </a:p>
            </p:txBody>
          </p:sp>
          <p:sp>
            <p:nvSpPr>
              <p:cNvPr id="9229" name="矩形 17421"/>
              <p:cNvSpPr/>
              <p:nvPr/>
            </p:nvSpPr>
            <p:spPr>
              <a:xfrm>
                <a:off x="576" y="2390"/>
                <a:ext cx="1562" cy="624"/>
              </a:xfrm>
              <a:prstGeom prst="rect">
                <a:avLst/>
              </a:prstGeom>
              <a:noFill/>
              <a:ln w="9525">
                <a:noFill/>
              </a:ln>
            </p:spPr>
            <p:txBody>
              <a:bodyPr anchor="t"/>
              <a:p>
                <a:pPr>
                  <a:lnSpc>
                    <a:spcPct val="150000"/>
                  </a:lnSpc>
                  <a:spcBef>
                    <a:spcPct val="20000"/>
                  </a:spcBef>
                </a:pPr>
                <a:r>
                  <a:rPr lang="zh-CN" altLang="en-US" sz="2600" b="1" dirty="0">
                    <a:latin typeface="Arial" panose="020B0604020202020204" pitchFamily="34" charset="0"/>
                    <a:ea typeface="宋体" panose="02010600030101010101" pitchFamily="2" charset="-122"/>
                  </a:rPr>
                  <a:t>优等品频率</a:t>
                </a:r>
                <a:endParaRPr lang="zh-CN" altLang="en-US" sz="2600" b="1" dirty="0">
                  <a:latin typeface="Arial" panose="020B0604020202020204" pitchFamily="34" charset="0"/>
                  <a:ea typeface="宋体" panose="02010600030101010101" pitchFamily="2" charset="-122"/>
                </a:endParaRPr>
              </a:p>
            </p:txBody>
          </p:sp>
          <p:sp>
            <p:nvSpPr>
              <p:cNvPr id="9230" name="矩形 17422"/>
              <p:cNvSpPr/>
              <p:nvPr/>
            </p:nvSpPr>
            <p:spPr>
              <a:xfrm>
                <a:off x="4944" y="2064"/>
                <a:ext cx="720" cy="326"/>
              </a:xfrm>
              <a:prstGeom prst="rect">
                <a:avLst/>
              </a:prstGeom>
              <a:noFill/>
              <a:ln w="9525">
                <a:noFill/>
              </a:ln>
            </p:spPr>
            <p:txBody>
              <a:bodyPr anchor="t"/>
              <a:p>
                <a:pPr algn="ctr">
                  <a:spcBef>
                    <a:spcPct val="20000"/>
                  </a:spcBef>
                </a:pPr>
                <a:r>
                  <a:rPr lang="en-US" altLang="zh-CN" sz="2600" b="1">
                    <a:latin typeface="Arial" panose="020B0604020202020204" pitchFamily="34" charset="0"/>
                    <a:ea typeface="宋体" panose="02010600030101010101" pitchFamily="2" charset="-122"/>
                  </a:rPr>
                  <a:t>2000</a:t>
                </a:r>
                <a:endParaRPr lang="en-US" altLang="zh-CN" sz="2600" b="1">
                  <a:latin typeface="Arial" panose="020B0604020202020204" pitchFamily="34" charset="0"/>
                  <a:ea typeface="宋体" panose="02010600030101010101" pitchFamily="2" charset="-122"/>
                </a:endParaRPr>
              </a:p>
            </p:txBody>
          </p:sp>
          <p:sp>
            <p:nvSpPr>
              <p:cNvPr id="9231" name="矩形 17423"/>
              <p:cNvSpPr/>
              <p:nvPr/>
            </p:nvSpPr>
            <p:spPr>
              <a:xfrm>
                <a:off x="4272" y="2064"/>
                <a:ext cx="672" cy="326"/>
              </a:xfrm>
              <a:prstGeom prst="rect">
                <a:avLst/>
              </a:prstGeom>
              <a:noFill/>
              <a:ln w="9525">
                <a:noFill/>
              </a:ln>
            </p:spPr>
            <p:txBody>
              <a:bodyPr anchor="t"/>
              <a:p>
                <a:pPr algn="ctr">
                  <a:spcBef>
                    <a:spcPct val="20000"/>
                  </a:spcBef>
                </a:pPr>
                <a:r>
                  <a:rPr lang="en-US" altLang="zh-CN" sz="2600" b="1">
                    <a:latin typeface="Arial" panose="020B0604020202020204" pitchFamily="34" charset="0"/>
                    <a:ea typeface="宋体" panose="02010600030101010101" pitchFamily="2" charset="-122"/>
                  </a:rPr>
                  <a:t>1000</a:t>
                </a:r>
                <a:endParaRPr lang="en-US" altLang="zh-CN" sz="2600" b="1">
                  <a:latin typeface="Arial" panose="020B0604020202020204" pitchFamily="34" charset="0"/>
                  <a:ea typeface="宋体" panose="02010600030101010101" pitchFamily="2" charset="-122"/>
                </a:endParaRPr>
              </a:p>
            </p:txBody>
          </p:sp>
          <p:sp>
            <p:nvSpPr>
              <p:cNvPr id="9232" name="矩形 17424"/>
              <p:cNvSpPr/>
              <p:nvPr/>
            </p:nvSpPr>
            <p:spPr>
              <a:xfrm>
                <a:off x="3696" y="2064"/>
                <a:ext cx="576" cy="326"/>
              </a:xfrm>
              <a:prstGeom prst="rect">
                <a:avLst/>
              </a:prstGeom>
              <a:noFill/>
              <a:ln w="9525">
                <a:noFill/>
              </a:ln>
            </p:spPr>
            <p:txBody>
              <a:bodyPr anchor="t"/>
              <a:p>
                <a:pPr algn="ctr">
                  <a:spcBef>
                    <a:spcPct val="20000"/>
                  </a:spcBef>
                </a:pPr>
                <a:r>
                  <a:rPr lang="en-US" altLang="zh-CN" sz="2600" b="1">
                    <a:latin typeface="Arial" panose="020B0604020202020204" pitchFamily="34" charset="0"/>
                    <a:ea typeface="宋体" panose="02010600030101010101" pitchFamily="2" charset="-122"/>
                  </a:rPr>
                  <a:t>500</a:t>
                </a:r>
                <a:endParaRPr lang="en-US" altLang="zh-CN" sz="2600" b="1">
                  <a:latin typeface="Arial" panose="020B0604020202020204" pitchFamily="34" charset="0"/>
                  <a:ea typeface="宋体" panose="02010600030101010101" pitchFamily="2" charset="-122"/>
                </a:endParaRPr>
              </a:p>
            </p:txBody>
          </p:sp>
          <p:sp>
            <p:nvSpPr>
              <p:cNvPr id="9233" name="矩形 17425"/>
              <p:cNvSpPr/>
              <p:nvPr/>
            </p:nvSpPr>
            <p:spPr>
              <a:xfrm>
                <a:off x="3120" y="2064"/>
                <a:ext cx="576" cy="326"/>
              </a:xfrm>
              <a:prstGeom prst="rect">
                <a:avLst/>
              </a:prstGeom>
              <a:noFill/>
              <a:ln w="9525">
                <a:noFill/>
              </a:ln>
            </p:spPr>
            <p:txBody>
              <a:bodyPr anchor="t"/>
              <a:p>
                <a:pPr algn="ctr">
                  <a:spcBef>
                    <a:spcPct val="20000"/>
                  </a:spcBef>
                </a:pPr>
                <a:r>
                  <a:rPr lang="en-US" altLang="zh-CN" sz="2600" b="1">
                    <a:latin typeface="Arial" panose="020B0604020202020204" pitchFamily="34" charset="0"/>
                    <a:ea typeface="宋体" panose="02010600030101010101" pitchFamily="2" charset="-122"/>
                  </a:rPr>
                  <a:t>200</a:t>
                </a:r>
                <a:endParaRPr lang="en-US" altLang="zh-CN" sz="2600" b="1">
                  <a:latin typeface="Arial" panose="020B0604020202020204" pitchFamily="34" charset="0"/>
                  <a:ea typeface="宋体" panose="02010600030101010101" pitchFamily="2" charset="-122"/>
                </a:endParaRPr>
              </a:p>
            </p:txBody>
          </p:sp>
          <p:sp>
            <p:nvSpPr>
              <p:cNvPr id="9234" name="矩形 17426"/>
              <p:cNvSpPr/>
              <p:nvPr/>
            </p:nvSpPr>
            <p:spPr>
              <a:xfrm>
                <a:off x="2544" y="2064"/>
                <a:ext cx="576" cy="326"/>
              </a:xfrm>
              <a:prstGeom prst="rect">
                <a:avLst/>
              </a:prstGeom>
              <a:noFill/>
              <a:ln w="9525">
                <a:noFill/>
              </a:ln>
            </p:spPr>
            <p:txBody>
              <a:bodyPr anchor="t"/>
              <a:p>
                <a:pPr algn="ctr">
                  <a:spcBef>
                    <a:spcPct val="20000"/>
                  </a:spcBef>
                </a:pPr>
                <a:r>
                  <a:rPr lang="en-US" altLang="zh-CN" sz="2600" b="1">
                    <a:latin typeface="Arial" panose="020B0604020202020204" pitchFamily="34" charset="0"/>
                    <a:ea typeface="宋体" panose="02010600030101010101" pitchFamily="2" charset="-122"/>
                  </a:rPr>
                  <a:t>100</a:t>
                </a:r>
                <a:endParaRPr lang="en-US" altLang="zh-CN" sz="2600" b="1">
                  <a:latin typeface="Arial" panose="020B0604020202020204" pitchFamily="34" charset="0"/>
                  <a:ea typeface="宋体" panose="02010600030101010101" pitchFamily="2" charset="-122"/>
                </a:endParaRPr>
              </a:p>
            </p:txBody>
          </p:sp>
          <p:sp>
            <p:nvSpPr>
              <p:cNvPr id="9235" name="矩形 17427"/>
              <p:cNvSpPr/>
              <p:nvPr/>
            </p:nvSpPr>
            <p:spPr>
              <a:xfrm>
                <a:off x="2138" y="2064"/>
                <a:ext cx="406" cy="326"/>
              </a:xfrm>
              <a:prstGeom prst="rect">
                <a:avLst/>
              </a:prstGeom>
              <a:noFill/>
              <a:ln w="9525">
                <a:noFill/>
              </a:ln>
            </p:spPr>
            <p:txBody>
              <a:bodyPr anchor="t"/>
              <a:p>
                <a:pPr algn="ctr">
                  <a:spcBef>
                    <a:spcPct val="20000"/>
                  </a:spcBef>
                </a:pPr>
                <a:r>
                  <a:rPr lang="en-US" altLang="zh-CN" sz="2600" b="1">
                    <a:latin typeface="Arial" panose="020B0604020202020204" pitchFamily="34" charset="0"/>
                    <a:ea typeface="宋体" panose="02010600030101010101" pitchFamily="2" charset="-122"/>
                  </a:rPr>
                  <a:t>50</a:t>
                </a:r>
                <a:endParaRPr lang="en-US" altLang="zh-CN" sz="2600" b="1">
                  <a:latin typeface="Arial" panose="020B0604020202020204" pitchFamily="34" charset="0"/>
                  <a:ea typeface="宋体" panose="02010600030101010101" pitchFamily="2" charset="-122"/>
                </a:endParaRPr>
              </a:p>
            </p:txBody>
          </p:sp>
          <p:sp>
            <p:nvSpPr>
              <p:cNvPr id="9236" name="矩形 17428"/>
              <p:cNvSpPr/>
              <p:nvPr/>
            </p:nvSpPr>
            <p:spPr>
              <a:xfrm>
                <a:off x="576" y="2064"/>
                <a:ext cx="1562" cy="326"/>
              </a:xfrm>
              <a:prstGeom prst="rect">
                <a:avLst/>
              </a:prstGeom>
              <a:noFill/>
              <a:ln w="9525">
                <a:noFill/>
              </a:ln>
            </p:spPr>
            <p:txBody>
              <a:bodyPr anchor="t"/>
              <a:p>
                <a:pPr>
                  <a:spcBef>
                    <a:spcPct val="20000"/>
                  </a:spcBef>
                </a:pPr>
                <a:endParaRPr sz="2600" b="1" dirty="0">
                  <a:latin typeface="Arial" panose="020B0604020202020204" pitchFamily="34" charset="0"/>
                  <a:ea typeface="宋体" panose="02010600030101010101" pitchFamily="2" charset="-122"/>
                </a:endParaRPr>
              </a:p>
            </p:txBody>
          </p:sp>
          <p:sp>
            <p:nvSpPr>
              <p:cNvPr id="9237" name="矩形 17429"/>
              <p:cNvSpPr/>
              <p:nvPr/>
            </p:nvSpPr>
            <p:spPr>
              <a:xfrm>
                <a:off x="4944" y="1728"/>
                <a:ext cx="720" cy="336"/>
              </a:xfrm>
              <a:prstGeom prst="rect">
                <a:avLst/>
              </a:prstGeom>
              <a:noFill/>
              <a:ln w="9525">
                <a:noFill/>
              </a:ln>
            </p:spPr>
            <p:txBody>
              <a:bodyPr anchor="t"/>
              <a:p>
                <a:pPr algn="ctr">
                  <a:spcBef>
                    <a:spcPct val="20000"/>
                  </a:spcBef>
                </a:pPr>
                <a:r>
                  <a:rPr lang="en-US" altLang="zh-CN" sz="2600" b="1">
                    <a:latin typeface="Arial" panose="020B0604020202020204" pitchFamily="34" charset="0"/>
                    <a:ea typeface="宋体" panose="02010600030101010101" pitchFamily="2" charset="-122"/>
                  </a:rPr>
                  <a:t>1902</a:t>
                </a:r>
                <a:endParaRPr lang="en-US" altLang="zh-CN" sz="2600" b="1">
                  <a:latin typeface="Arial" panose="020B0604020202020204" pitchFamily="34" charset="0"/>
                  <a:ea typeface="宋体" panose="02010600030101010101" pitchFamily="2" charset="-122"/>
                </a:endParaRPr>
              </a:p>
            </p:txBody>
          </p:sp>
          <p:sp>
            <p:nvSpPr>
              <p:cNvPr id="9238" name="矩形 17430"/>
              <p:cNvSpPr/>
              <p:nvPr/>
            </p:nvSpPr>
            <p:spPr>
              <a:xfrm>
                <a:off x="4272" y="1728"/>
                <a:ext cx="672" cy="336"/>
              </a:xfrm>
              <a:prstGeom prst="rect">
                <a:avLst/>
              </a:prstGeom>
              <a:noFill/>
              <a:ln w="9525">
                <a:noFill/>
              </a:ln>
            </p:spPr>
            <p:txBody>
              <a:bodyPr anchor="t"/>
              <a:p>
                <a:pPr algn="ctr">
                  <a:spcBef>
                    <a:spcPct val="20000"/>
                  </a:spcBef>
                </a:pPr>
                <a:r>
                  <a:rPr lang="en-US" altLang="zh-CN" sz="2600" b="1">
                    <a:latin typeface="Arial" panose="020B0604020202020204" pitchFamily="34" charset="0"/>
                    <a:ea typeface="宋体" panose="02010600030101010101" pitchFamily="2" charset="-122"/>
                  </a:rPr>
                  <a:t>954</a:t>
                </a:r>
                <a:endParaRPr lang="en-US" altLang="zh-CN" sz="2600" b="1">
                  <a:latin typeface="Arial" panose="020B0604020202020204" pitchFamily="34" charset="0"/>
                  <a:ea typeface="宋体" panose="02010600030101010101" pitchFamily="2" charset="-122"/>
                </a:endParaRPr>
              </a:p>
            </p:txBody>
          </p:sp>
          <p:sp>
            <p:nvSpPr>
              <p:cNvPr id="9239" name="矩形 17431"/>
              <p:cNvSpPr/>
              <p:nvPr/>
            </p:nvSpPr>
            <p:spPr>
              <a:xfrm>
                <a:off x="3696" y="1728"/>
                <a:ext cx="576" cy="336"/>
              </a:xfrm>
              <a:prstGeom prst="rect">
                <a:avLst/>
              </a:prstGeom>
              <a:noFill/>
              <a:ln w="9525">
                <a:noFill/>
              </a:ln>
            </p:spPr>
            <p:txBody>
              <a:bodyPr anchor="t"/>
              <a:p>
                <a:pPr algn="ctr">
                  <a:spcBef>
                    <a:spcPct val="20000"/>
                  </a:spcBef>
                </a:pPr>
                <a:r>
                  <a:rPr lang="en-US" altLang="zh-CN" sz="2600" b="1">
                    <a:latin typeface="Arial" panose="020B0604020202020204" pitchFamily="34" charset="0"/>
                    <a:ea typeface="宋体" panose="02010600030101010101" pitchFamily="2" charset="-122"/>
                  </a:rPr>
                  <a:t>470</a:t>
                </a:r>
                <a:endParaRPr lang="en-US" altLang="zh-CN" sz="2600" b="1">
                  <a:latin typeface="Arial" panose="020B0604020202020204" pitchFamily="34" charset="0"/>
                  <a:ea typeface="宋体" panose="02010600030101010101" pitchFamily="2" charset="-122"/>
                </a:endParaRPr>
              </a:p>
            </p:txBody>
          </p:sp>
          <p:sp>
            <p:nvSpPr>
              <p:cNvPr id="9240" name="矩形 17432"/>
              <p:cNvSpPr/>
              <p:nvPr/>
            </p:nvSpPr>
            <p:spPr>
              <a:xfrm>
                <a:off x="3120" y="1728"/>
                <a:ext cx="576" cy="336"/>
              </a:xfrm>
              <a:prstGeom prst="rect">
                <a:avLst/>
              </a:prstGeom>
              <a:noFill/>
              <a:ln w="9525">
                <a:noFill/>
              </a:ln>
            </p:spPr>
            <p:txBody>
              <a:bodyPr anchor="t"/>
              <a:p>
                <a:pPr algn="ctr">
                  <a:spcBef>
                    <a:spcPct val="20000"/>
                  </a:spcBef>
                </a:pPr>
                <a:r>
                  <a:rPr lang="en-US" altLang="zh-CN" sz="2600" b="1">
                    <a:latin typeface="Arial" panose="020B0604020202020204" pitchFamily="34" charset="0"/>
                    <a:ea typeface="宋体" panose="02010600030101010101" pitchFamily="2" charset="-122"/>
                  </a:rPr>
                  <a:t>194</a:t>
                </a:r>
                <a:endParaRPr lang="en-US" altLang="zh-CN" sz="2600" b="1">
                  <a:latin typeface="Arial" panose="020B0604020202020204" pitchFamily="34" charset="0"/>
                  <a:ea typeface="宋体" panose="02010600030101010101" pitchFamily="2" charset="-122"/>
                </a:endParaRPr>
              </a:p>
            </p:txBody>
          </p:sp>
          <p:sp>
            <p:nvSpPr>
              <p:cNvPr id="9241" name="矩形 17433"/>
              <p:cNvSpPr/>
              <p:nvPr/>
            </p:nvSpPr>
            <p:spPr>
              <a:xfrm>
                <a:off x="2544" y="1728"/>
                <a:ext cx="576" cy="336"/>
              </a:xfrm>
              <a:prstGeom prst="rect">
                <a:avLst/>
              </a:prstGeom>
              <a:noFill/>
              <a:ln w="9525">
                <a:noFill/>
              </a:ln>
            </p:spPr>
            <p:txBody>
              <a:bodyPr anchor="t"/>
              <a:p>
                <a:pPr algn="ctr">
                  <a:spcBef>
                    <a:spcPct val="20000"/>
                  </a:spcBef>
                </a:pPr>
                <a:r>
                  <a:rPr lang="en-US" altLang="zh-CN" sz="2600" b="1">
                    <a:latin typeface="Arial" panose="020B0604020202020204" pitchFamily="34" charset="0"/>
                    <a:ea typeface="宋体" panose="02010600030101010101" pitchFamily="2" charset="-122"/>
                  </a:rPr>
                  <a:t>92</a:t>
                </a:r>
                <a:endParaRPr lang="en-US" altLang="zh-CN" sz="2600" b="1">
                  <a:latin typeface="Arial" panose="020B0604020202020204" pitchFamily="34" charset="0"/>
                  <a:ea typeface="宋体" panose="02010600030101010101" pitchFamily="2" charset="-122"/>
                </a:endParaRPr>
              </a:p>
            </p:txBody>
          </p:sp>
          <p:sp>
            <p:nvSpPr>
              <p:cNvPr id="9242" name="矩形 17434"/>
              <p:cNvSpPr/>
              <p:nvPr/>
            </p:nvSpPr>
            <p:spPr>
              <a:xfrm>
                <a:off x="2138" y="1728"/>
                <a:ext cx="406" cy="336"/>
              </a:xfrm>
              <a:prstGeom prst="rect">
                <a:avLst/>
              </a:prstGeom>
              <a:noFill/>
              <a:ln w="9525">
                <a:noFill/>
              </a:ln>
            </p:spPr>
            <p:txBody>
              <a:bodyPr anchor="t"/>
              <a:p>
                <a:pPr algn="ctr">
                  <a:spcBef>
                    <a:spcPct val="20000"/>
                  </a:spcBef>
                </a:pPr>
                <a:r>
                  <a:rPr lang="en-US" altLang="zh-CN" sz="2600" b="1">
                    <a:latin typeface="Arial" panose="020B0604020202020204" pitchFamily="34" charset="0"/>
                    <a:ea typeface="宋体" panose="02010600030101010101" pitchFamily="2" charset="-122"/>
                  </a:rPr>
                  <a:t>45</a:t>
                </a:r>
                <a:endParaRPr lang="en-US" altLang="zh-CN" sz="2600" b="1">
                  <a:latin typeface="Arial" panose="020B0604020202020204" pitchFamily="34" charset="0"/>
                  <a:ea typeface="宋体" panose="02010600030101010101" pitchFamily="2" charset="-122"/>
                </a:endParaRPr>
              </a:p>
            </p:txBody>
          </p:sp>
          <p:sp>
            <p:nvSpPr>
              <p:cNvPr id="9243" name="矩形 17435"/>
              <p:cNvSpPr/>
              <p:nvPr/>
            </p:nvSpPr>
            <p:spPr>
              <a:xfrm>
                <a:off x="576" y="1728"/>
                <a:ext cx="1562" cy="336"/>
              </a:xfrm>
              <a:prstGeom prst="rect">
                <a:avLst/>
              </a:prstGeom>
              <a:noFill/>
              <a:ln w="9525">
                <a:noFill/>
              </a:ln>
            </p:spPr>
            <p:txBody>
              <a:bodyPr anchor="t"/>
              <a:p>
                <a:pPr>
                  <a:spcBef>
                    <a:spcPct val="20000"/>
                  </a:spcBef>
                </a:pPr>
                <a:r>
                  <a:rPr lang="zh-CN" altLang="en-US" sz="2600" b="1" dirty="0">
                    <a:latin typeface="Arial" panose="020B0604020202020204" pitchFamily="34" charset="0"/>
                    <a:ea typeface="宋体" panose="02010600030101010101" pitchFamily="2" charset="-122"/>
                  </a:rPr>
                  <a:t>优等品数</a:t>
                </a:r>
                <a:endParaRPr lang="zh-CN" altLang="en-US" sz="2600" b="1" dirty="0">
                  <a:latin typeface="Arial" panose="020B0604020202020204" pitchFamily="34" charset="0"/>
                  <a:ea typeface="宋体" panose="02010600030101010101" pitchFamily="2" charset="-122"/>
                </a:endParaRPr>
              </a:p>
            </p:txBody>
          </p:sp>
          <p:sp>
            <p:nvSpPr>
              <p:cNvPr id="9244" name="直接连接符 17436"/>
              <p:cNvSpPr/>
              <p:nvPr/>
            </p:nvSpPr>
            <p:spPr>
              <a:xfrm>
                <a:off x="576" y="1728"/>
                <a:ext cx="5088" cy="0"/>
              </a:xfrm>
              <a:prstGeom prst="line">
                <a:avLst/>
              </a:prstGeom>
              <a:ln w="28575" cap="sq" cmpd="sng">
                <a:solidFill>
                  <a:schemeClr val="tx1"/>
                </a:solidFill>
                <a:prstDash val="solid"/>
                <a:round/>
                <a:headEnd type="none" w="med" len="med"/>
                <a:tailEnd type="none" w="med" len="med"/>
              </a:ln>
            </p:spPr>
          </p:sp>
          <p:sp>
            <p:nvSpPr>
              <p:cNvPr id="9245" name="直接连接符 17437"/>
              <p:cNvSpPr/>
              <p:nvPr/>
            </p:nvSpPr>
            <p:spPr>
              <a:xfrm>
                <a:off x="576" y="2064"/>
                <a:ext cx="5088" cy="0"/>
              </a:xfrm>
              <a:prstGeom prst="line">
                <a:avLst/>
              </a:prstGeom>
              <a:ln w="12700" cap="flat" cmpd="sng">
                <a:solidFill>
                  <a:schemeClr val="tx1"/>
                </a:solidFill>
                <a:prstDash val="solid"/>
                <a:round/>
                <a:headEnd type="none" w="med" len="med"/>
                <a:tailEnd type="none" w="med" len="med"/>
              </a:ln>
            </p:spPr>
          </p:sp>
          <p:sp>
            <p:nvSpPr>
              <p:cNvPr id="9246" name="直接连接符 17438"/>
              <p:cNvSpPr/>
              <p:nvPr/>
            </p:nvSpPr>
            <p:spPr>
              <a:xfrm>
                <a:off x="576" y="2390"/>
                <a:ext cx="5088" cy="0"/>
              </a:xfrm>
              <a:prstGeom prst="line">
                <a:avLst/>
              </a:prstGeom>
              <a:ln w="12700" cap="flat" cmpd="sng">
                <a:solidFill>
                  <a:schemeClr val="tx1"/>
                </a:solidFill>
                <a:prstDash val="solid"/>
                <a:round/>
                <a:headEnd type="none" w="med" len="med"/>
                <a:tailEnd type="none" w="med" len="med"/>
              </a:ln>
            </p:spPr>
          </p:sp>
          <p:sp>
            <p:nvSpPr>
              <p:cNvPr id="9247" name="直接连接符 17439"/>
              <p:cNvSpPr/>
              <p:nvPr/>
            </p:nvSpPr>
            <p:spPr>
              <a:xfrm>
                <a:off x="576" y="3014"/>
                <a:ext cx="5088" cy="0"/>
              </a:xfrm>
              <a:prstGeom prst="line">
                <a:avLst/>
              </a:prstGeom>
              <a:ln w="28575" cap="sq" cmpd="sng">
                <a:solidFill>
                  <a:schemeClr val="tx1"/>
                </a:solidFill>
                <a:prstDash val="solid"/>
                <a:round/>
                <a:headEnd type="none" w="med" len="med"/>
                <a:tailEnd type="none" w="med" len="med"/>
              </a:ln>
            </p:spPr>
          </p:sp>
          <p:sp>
            <p:nvSpPr>
              <p:cNvPr id="9248" name="直接连接符 17440"/>
              <p:cNvSpPr/>
              <p:nvPr/>
            </p:nvSpPr>
            <p:spPr>
              <a:xfrm>
                <a:off x="576" y="1728"/>
                <a:ext cx="0" cy="1286"/>
              </a:xfrm>
              <a:prstGeom prst="line">
                <a:avLst/>
              </a:prstGeom>
              <a:ln w="28575" cap="sq" cmpd="sng">
                <a:solidFill>
                  <a:schemeClr val="tx1"/>
                </a:solidFill>
                <a:prstDash val="solid"/>
                <a:round/>
                <a:headEnd type="none" w="med" len="med"/>
                <a:tailEnd type="none" w="med" len="med"/>
              </a:ln>
            </p:spPr>
          </p:sp>
          <p:sp>
            <p:nvSpPr>
              <p:cNvPr id="9249" name="直接连接符 17441"/>
              <p:cNvSpPr/>
              <p:nvPr/>
            </p:nvSpPr>
            <p:spPr>
              <a:xfrm>
                <a:off x="2138" y="1728"/>
                <a:ext cx="0" cy="1286"/>
              </a:xfrm>
              <a:prstGeom prst="line">
                <a:avLst/>
              </a:prstGeom>
              <a:ln w="12700" cap="flat" cmpd="sng">
                <a:solidFill>
                  <a:schemeClr val="tx1"/>
                </a:solidFill>
                <a:prstDash val="solid"/>
                <a:round/>
                <a:headEnd type="none" w="med" len="med"/>
                <a:tailEnd type="none" w="med" len="med"/>
              </a:ln>
            </p:spPr>
          </p:sp>
          <p:sp>
            <p:nvSpPr>
              <p:cNvPr id="9250" name="直接连接符 17442"/>
              <p:cNvSpPr/>
              <p:nvPr/>
            </p:nvSpPr>
            <p:spPr>
              <a:xfrm>
                <a:off x="2544" y="1728"/>
                <a:ext cx="0" cy="1286"/>
              </a:xfrm>
              <a:prstGeom prst="line">
                <a:avLst/>
              </a:prstGeom>
              <a:ln w="12700" cap="flat" cmpd="sng">
                <a:solidFill>
                  <a:schemeClr val="tx1"/>
                </a:solidFill>
                <a:prstDash val="solid"/>
                <a:round/>
                <a:headEnd type="none" w="med" len="med"/>
                <a:tailEnd type="none" w="med" len="med"/>
              </a:ln>
            </p:spPr>
          </p:sp>
          <p:sp>
            <p:nvSpPr>
              <p:cNvPr id="9251" name="直接连接符 17443"/>
              <p:cNvSpPr/>
              <p:nvPr/>
            </p:nvSpPr>
            <p:spPr>
              <a:xfrm>
                <a:off x="3120" y="1728"/>
                <a:ext cx="0" cy="1286"/>
              </a:xfrm>
              <a:prstGeom prst="line">
                <a:avLst/>
              </a:prstGeom>
              <a:ln w="12700" cap="flat" cmpd="sng">
                <a:solidFill>
                  <a:schemeClr val="tx1"/>
                </a:solidFill>
                <a:prstDash val="solid"/>
                <a:round/>
                <a:headEnd type="none" w="med" len="med"/>
                <a:tailEnd type="none" w="med" len="med"/>
              </a:ln>
            </p:spPr>
          </p:sp>
          <p:sp>
            <p:nvSpPr>
              <p:cNvPr id="9252" name="直接连接符 17444"/>
              <p:cNvSpPr/>
              <p:nvPr/>
            </p:nvSpPr>
            <p:spPr>
              <a:xfrm>
                <a:off x="3696" y="1728"/>
                <a:ext cx="0" cy="1286"/>
              </a:xfrm>
              <a:prstGeom prst="line">
                <a:avLst/>
              </a:prstGeom>
              <a:ln w="12700" cap="flat" cmpd="sng">
                <a:solidFill>
                  <a:schemeClr val="tx1"/>
                </a:solidFill>
                <a:prstDash val="solid"/>
                <a:round/>
                <a:headEnd type="none" w="med" len="med"/>
                <a:tailEnd type="none" w="med" len="med"/>
              </a:ln>
            </p:spPr>
          </p:sp>
          <p:sp>
            <p:nvSpPr>
              <p:cNvPr id="9253" name="直接连接符 17445"/>
              <p:cNvSpPr/>
              <p:nvPr/>
            </p:nvSpPr>
            <p:spPr>
              <a:xfrm>
                <a:off x="4272" y="1728"/>
                <a:ext cx="0" cy="1286"/>
              </a:xfrm>
              <a:prstGeom prst="line">
                <a:avLst/>
              </a:prstGeom>
              <a:ln w="12700" cap="flat" cmpd="sng">
                <a:solidFill>
                  <a:schemeClr val="tx1"/>
                </a:solidFill>
                <a:prstDash val="solid"/>
                <a:round/>
                <a:headEnd type="none" w="med" len="med"/>
                <a:tailEnd type="none" w="med" len="med"/>
              </a:ln>
            </p:spPr>
          </p:sp>
          <p:sp>
            <p:nvSpPr>
              <p:cNvPr id="9254" name="直接连接符 17446"/>
              <p:cNvSpPr/>
              <p:nvPr/>
            </p:nvSpPr>
            <p:spPr>
              <a:xfrm>
                <a:off x="4944" y="1728"/>
                <a:ext cx="0" cy="1286"/>
              </a:xfrm>
              <a:prstGeom prst="line">
                <a:avLst/>
              </a:prstGeom>
              <a:ln w="12700" cap="flat" cmpd="sng">
                <a:solidFill>
                  <a:schemeClr val="tx1"/>
                </a:solidFill>
                <a:prstDash val="solid"/>
                <a:round/>
                <a:headEnd type="none" w="med" len="med"/>
                <a:tailEnd type="none" w="med" len="med"/>
              </a:ln>
            </p:spPr>
          </p:sp>
          <p:sp>
            <p:nvSpPr>
              <p:cNvPr id="9255" name="直接连接符 17447"/>
              <p:cNvSpPr/>
              <p:nvPr/>
            </p:nvSpPr>
            <p:spPr>
              <a:xfrm>
                <a:off x="5664" y="1728"/>
                <a:ext cx="0" cy="1286"/>
              </a:xfrm>
              <a:prstGeom prst="line">
                <a:avLst/>
              </a:prstGeom>
              <a:ln w="28575" cap="sq" cmpd="sng">
                <a:solidFill>
                  <a:schemeClr val="tx1"/>
                </a:solidFill>
                <a:prstDash val="solid"/>
                <a:round/>
                <a:headEnd type="none" w="med" len="med"/>
                <a:tailEnd type="none" w="med" len="med"/>
              </a:ln>
            </p:spPr>
          </p:sp>
          <p:graphicFrame>
            <p:nvGraphicFramePr>
              <p:cNvPr id="9256" name="对象 17448"/>
              <p:cNvGraphicFramePr/>
              <p:nvPr/>
            </p:nvGraphicFramePr>
            <p:xfrm>
              <a:off x="1584" y="2112"/>
              <a:ext cx="244" cy="294"/>
            </p:xfrm>
            <a:graphic>
              <a:graphicData uri="http://schemas.openxmlformats.org/presentationml/2006/ole">
                <mc:AlternateContent xmlns:mc="http://schemas.openxmlformats.org/markup-compatibility/2006">
                  <mc:Choice xmlns:v="urn:schemas-microsoft-com:vml" Requires="v">
                    <p:oleObj spid="_x0000_s3076" name="" r:id="rId3" imgW="127000" imgH="139700" progId="Equation.3">
                      <p:embed/>
                    </p:oleObj>
                  </mc:Choice>
                  <mc:Fallback>
                    <p:oleObj name="" r:id="rId3" imgW="127000" imgH="139700" progId="Equation.3">
                      <p:embed/>
                      <p:pic>
                        <p:nvPicPr>
                          <p:cNvPr id="0" name="图片 3075"/>
                          <p:cNvPicPr/>
                          <p:nvPr/>
                        </p:nvPicPr>
                        <p:blipFill>
                          <a:blip r:embed="rId4"/>
                          <a:stretch>
                            <a:fillRect/>
                          </a:stretch>
                        </p:blipFill>
                        <p:spPr>
                          <a:xfrm>
                            <a:off x="1584" y="2112"/>
                            <a:ext cx="244" cy="294"/>
                          </a:xfrm>
                          <a:prstGeom prst="rect">
                            <a:avLst/>
                          </a:prstGeom>
                          <a:noFill/>
                          <a:ln w="38100">
                            <a:noFill/>
                            <a:miter/>
                          </a:ln>
                        </p:spPr>
                      </p:pic>
                    </p:oleObj>
                  </mc:Fallback>
                </mc:AlternateContent>
              </a:graphicData>
            </a:graphic>
          </p:graphicFrame>
          <p:graphicFrame>
            <p:nvGraphicFramePr>
              <p:cNvPr id="9257" name="对象 17449"/>
              <p:cNvGraphicFramePr/>
              <p:nvPr/>
            </p:nvGraphicFramePr>
            <p:xfrm>
              <a:off x="1584" y="1801"/>
              <a:ext cx="246" cy="263"/>
            </p:xfrm>
            <a:graphic>
              <a:graphicData uri="http://schemas.openxmlformats.org/presentationml/2006/ole">
                <mc:AlternateContent xmlns:mc="http://schemas.openxmlformats.org/markup-compatibility/2006">
                  <mc:Choice xmlns:v="urn:schemas-microsoft-com:vml" Requires="v">
                    <p:oleObj spid="_x0000_s3077" name="" r:id="rId5" imgW="165100" imgH="139700" progId="Equation.3">
                      <p:embed/>
                    </p:oleObj>
                  </mc:Choice>
                  <mc:Fallback>
                    <p:oleObj name="" r:id="rId5" imgW="165100" imgH="139700" progId="Equation.3">
                      <p:embed/>
                      <p:pic>
                        <p:nvPicPr>
                          <p:cNvPr id="0" name="图片 3076"/>
                          <p:cNvPicPr/>
                          <p:nvPr/>
                        </p:nvPicPr>
                        <p:blipFill>
                          <a:blip r:embed="rId6"/>
                          <a:stretch>
                            <a:fillRect/>
                          </a:stretch>
                        </p:blipFill>
                        <p:spPr>
                          <a:xfrm>
                            <a:off x="1584" y="1801"/>
                            <a:ext cx="246" cy="263"/>
                          </a:xfrm>
                          <a:prstGeom prst="rect">
                            <a:avLst/>
                          </a:prstGeom>
                          <a:noFill/>
                          <a:ln w="38100">
                            <a:noFill/>
                            <a:miter/>
                          </a:ln>
                        </p:spPr>
                      </p:pic>
                    </p:oleObj>
                  </mc:Fallback>
                </mc:AlternateContent>
              </a:graphicData>
            </a:graphic>
          </p:graphicFrame>
          <p:graphicFrame>
            <p:nvGraphicFramePr>
              <p:cNvPr id="9258" name="对象 17450"/>
              <p:cNvGraphicFramePr/>
              <p:nvPr/>
            </p:nvGraphicFramePr>
            <p:xfrm>
              <a:off x="1824" y="2400"/>
              <a:ext cx="306" cy="624"/>
            </p:xfrm>
            <a:graphic>
              <a:graphicData uri="http://schemas.openxmlformats.org/presentationml/2006/ole">
                <mc:AlternateContent xmlns:mc="http://schemas.openxmlformats.org/markup-compatibility/2006">
                  <mc:Choice xmlns:v="urn:schemas-microsoft-com:vml" Requires="v">
                    <p:oleObj spid="_x0000_s3078" name="" r:id="rId7" imgW="190500" imgH="393700" progId="Equation.3">
                      <p:embed/>
                    </p:oleObj>
                  </mc:Choice>
                  <mc:Fallback>
                    <p:oleObj name="" r:id="rId7" imgW="190500" imgH="393700" progId="Equation.3">
                      <p:embed/>
                      <p:pic>
                        <p:nvPicPr>
                          <p:cNvPr id="0" name="图片 3077"/>
                          <p:cNvPicPr/>
                          <p:nvPr/>
                        </p:nvPicPr>
                        <p:blipFill>
                          <a:blip r:embed="rId2"/>
                          <a:stretch>
                            <a:fillRect/>
                          </a:stretch>
                        </p:blipFill>
                        <p:spPr>
                          <a:xfrm>
                            <a:off x="1824" y="2400"/>
                            <a:ext cx="306" cy="624"/>
                          </a:xfrm>
                          <a:prstGeom prst="rect">
                            <a:avLst/>
                          </a:prstGeom>
                          <a:noFill/>
                          <a:ln w="38100">
                            <a:noFill/>
                            <a:miter/>
                          </a:ln>
                        </p:spPr>
                      </p:pic>
                    </p:oleObj>
                  </mc:Fallback>
                </mc:AlternateContent>
              </a:graphicData>
            </a:graphic>
          </p:graphicFrame>
        </p:grpSp>
        <p:sp>
          <p:nvSpPr>
            <p:cNvPr id="9259" name="矩形 17451"/>
            <p:cNvSpPr/>
            <p:nvPr/>
          </p:nvSpPr>
          <p:spPr>
            <a:xfrm>
              <a:off x="340" y="2127"/>
              <a:ext cx="841" cy="231"/>
            </a:xfrm>
            <a:prstGeom prst="rect">
              <a:avLst/>
            </a:prstGeom>
            <a:noFill/>
            <a:ln w="9525">
              <a:noFill/>
            </a:ln>
          </p:spPr>
          <p:txBody>
            <a:bodyPr wrap="none" anchor="t">
              <a:spAutoFit/>
            </a:bodyPr>
            <a:p>
              <a:pPr>
                <a:buClrTx/>
              </a:pPr>
              <a:r>
                <a:rPr lang="zh-CN" altLang="en-US" sz="2600" b="1" dirty="0">
                  <a:latin typeface="Comic Sans MS" panose="030F0702030302020204" pitchFamily="66" charset="0"/>
                  <a:ea typeface="宋体" panose="02010600030101010101" pitchFamily="2" charset="-122"/>
                </a:rPr>
                <a:t>抽取球数</a:t>
              </a:r>
              <a:endParaRPr lang="zh-CN" altLang="en-US" sz="2600" b="1" dirty="0">
                <a:latin typeface="Comic Sans MS" panose="030F0702030302020204" pitchFamily="66" charset="0"/>
                <a:ea typeface="宋体" panose="02010600030101010101" pitchFamily="2" charset="-122"/>
              </a:endParaRPr>
            </a:p>
          </p:txBody>
        </p:sp>
      </p:grpSp>
      <p:sp>
        <p:nvSpPr>
          <p:cNvPr id="17453" name="文本框 17452"/>
          <p:cNvSpPr txBox="1"/>
          <p:nvPr/>
        </p:nvSpPr>
        <p:spPr>
          <a:xfrm>
            <a:off x="2819400" y="4953000"/>
            <a:ext cx="1203325" cy="579438"/>
          </a:xfrm>
          <a:prstGeom prst="rect">
            <a:avLst/>
          </a:prstGeom>
          <a:noFill/>
          <a:ln w="9525">
            <a:noFill/>
          </a:ln>
        </p:spPr>
        <p:txBody>
          <a:bodyPr anchor="t">
            <a:spAutoFit/>
          </a:bodyPr>
          <a:p>
            <a:pPr algn="ctr" eaLnBrk="0" hangingPunct="0">
              <a:buClrTx/>
            </a:pPr>
            <a:r>
              <a:rPr lang="en-US" altLang="zh-CN" sz="3200" b="1" dirty="0">
                <a:solidFill>
                  <a:srgbClr val="FF0000"/>
                </a:solidFill>
                <a:latin typeface="Times New Roman" panose="02020603050405020304" pitchFamily="18" charset="0"/>
                <a:ea typeface="宋体" panose="02010600030101010101" pitchFamily="2" charset="-122"/>
              </a:rPr>
              <a:t> </a:t>
            </a:r>
            <a:r>
              <a:rPr lang="zh-CN" altLang="en-US" sz="3200" b="1" dirty="0">
                <a:solidFill>
                  <a:srgbClr val="FF0000"/>
                </a:solidFill>
                <a:latin typeface="Times New Roman" panose="02020603050405020304" pitchFamily="18" charset="0"/>
                <a:ea typeface="宋体" panose="02010600030101010101" pitchFamily="2" charset="-122"/>
              </a:rPr>
              <a:t>很多</a:t>
            </a:r>
            <a:endParaRPr lang="zh-CN" altLang="en-US" sz="3200" b="1" dirty="0">
              <a:solidFill>
                <a:srgbClr val="FF0000"/>
              </a:solidFill>
              <a:latin typeface="Times New Roman" panose="02020603050405020304" pitchFamily="18" charset="0"/>
              <a:ea typeface="宋体" panose="02010600030101010101" pitchFamily="2" charset="-122"/>
            </a:endParaRPr>
          </a:p>
        </p:txBody>
      </p:sp>
      <p:sp>
        <p:nvSpPr>
          <p:cNvPr id="17454" name="文本框 17453"/>
          <p:cNvSpPr txBox="1"/>
          <p:nvPr/>
        </p:nvSpPr>
        <p:spPr>
          <a:xfrm>
            <a:off x="1143000" y="5410200"/>
            <a:ext cx="1871663" cy="595313"/>
          </a:xfrm>
          <a:prstGeom prst="rect">
            <a:avLst/>
          </a:prstGeom>
          <a:noFill/>
          <a:ln w="9525">
            <a:noFill/>
          </a:ln>
        </p:spPr>
        <p:txBody>
          <a:bodyPr anchor="t">
            <a:spAutoFit/>
          </a:bodyPr>
          <a:p>
            <a:pPr algn="ctr" eaLnBrk="0" hangingPunct="0">
              <a:spcBef>
                <a:spcPct val="50000"/>
              </a:spcBef>
              <a:buClrTx/>
            </a:pPr>
            <a:r>
              <a:rPr lang="zh-CN" altLang="en-US" sz="3300" b="1" dirty="0">
                <a:solidFill>
                  <a:srgbClr val="FF0000"/>
                </a:solidFill>
                <a:latin typeface="Times New Roman" panose="02020603050405020304" pitchFamily="18" charset="0"/>
                <a:ea typeface="宋体" panose="02010600030101010101" pitchFamily="2" charset="-122"/>
              </a:rPr>
              <a:t>常数</a:t>
            </a:r>
            <a:endParaRPr lang="zh-CN" altLang="en-US" sz="3300" b="1" dirty="0">
              <a:solidFill>
                <a:srgbClr val="FF0000"/>
              </a:solidFill>
              <a:latin typeface="Times New Roman" panose="02020603050405020304" pitchFamily="18" charset="0"/>
              <a:ea typeface="宋体" panose="02010600030101010101" pitchFamily="2"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17453"/>
                                        </p:tgtEl>
                                        <p:attrNameLst>
                                          <p:attrName>style.visibility</p:attrName>
                                        </p:attrNameLst>
                                      </p:cBhvr>
                                      <p:to>
                                        <p:strVal val="visible"/>
                                      </p:to>
                                    </p:set>
                                    <p:animEffect transition="in" filter="wipe(down)">
                                      <p:cBhvr>
                                        <p:cTn id="7" dur="500"/>
                                        <p:tgtEl>
                                          <p:spTgt spid="17453"/>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17454"/>
                                        </p:tgtEl>
                                        <p:attrNameLst>
                                          <p:attrName>style.visibility</p:attrName>
                                        </p:attrNameLst>
                                      </p:cBhvr>
                                      <p:to>
                                        <p:strVal val="visible"/>
                                      </p:to>
                                    </p:set>
                                    <p:animEffect transition="in" filter="blinds(horizontal)">
                                      <p:cBhvr>
                                        <p:cTn id="12" dur="500"/>
                                        <p:tgtEl>
                                          <p:spTgt spid="174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453" grpId="0"/>
      <p:bldP spid="17454"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8434" name="标题 18433"/>
          <p:cNvSpPr>
            <a:spLocks noGrp="1"/>
          </p:cNvSpPr>
          <p:nvPr>
            <p:ph type="title"/>
          </p:nvPr>
        </p:nvSpPr>
        <p:spPr>
          <a:xfrm>
            <a:off x="533400" y="304800"/>
            <a:ext cx="8153400" cy="579438"/>
          </a:xfrm>
          <a:ln/>
        </p:spPr>
        <p:txBody>
          <a:bodyPr wrap="square" anchor="ctr"/>
          <a:p>
            <a:r>
              <a:rPr lang="zh-CN" altLang="en-US" sz="3300" b="1" dirty="0">
                <a:ea typeface="宋体" panose="02010600030101010101" pitchFamily="2" charset="-122"/>
              </a:rPr>
              <a:t>某种油菜籽在相同条件下的发芽试验结果表：</a:t>
            </a:r>
            <a:endParaRPr lang="zh-CN" altLang="en-US" sz="3300" b="1" dirty="0">
              <a:ea typeface="宋体" panose="02010600030101010101" pitchFamily="2" charset="-122"/>
            </a:endParaRPr>
          </a:p>
        </p:txBody>
      </p:sp>
      <p:pic>
        <p:nvPicPr>
          <p:cNvPr id="18435" name="图片 18434" descr="表3"/>
          <p:cNvPicPr>
            <a:picLocks noChangeAspect="1"/>
          </p:cNvPicPr>
          <p:nvPr/>
        </p:nvPicPr>
        <p:blipFill>
          <a:blip r:embed="rId1"/>
          <a:stretch>
            <a:fillRect/>
          </a:stretch>
        </p:blipFill>
        <p:spPr>
          <a:xfrm>
            <a:off x="179388" y="990600"/>
            <a:ext cx="8964612" cy="3657600"/>
          </a:xfrm>
          <a:prstGeom prst="rect">
            <a:avLst/>
          </a:prstGeom>
          <a:noFill/>
          <a:ln w="9525">
            <a:noFill/>
          </a:ln>
        </p:spPr>
      </p:pic>
      <p:sp>
        <p:nvSpPr>
          <p:cNvPr id="10243" name="文本框 18435"/>
          <p:cNvSpPr txBox="1"/>
          <p:nvPr/>
        </p:nvSpPr>
        <p:spPr>
          <a:xfrm>
            <a:off x="457200" y="4876800"/>
            <a:ext cx="8397875" cy="1554163"/>
          </a:xfrm>
          <a:prstGeom prst="rect">
            <a:avLst/>
          </a:prstGeom>
          <a:noFill/>
          <a:ln w="9525">
            <a:noFill/>
          </a:ln>
        </p:spPr>
        <p:txBody>
          <a:bodyPr anchor="t">
            <a:spAutoFit/>
          </a:bodyPr>
          <a:p>
            <a:pPr>
              <a:buClrTx/>
            </a:pPr>
            <a:r>
              <a:rPr lang="en-US" altLang="zh-CN" sz="3200" b="1" dirty="0">
                <a:latin typeface="Comic Sans MS" panose="030F0702030302020204" pitchFamily="66" charset="0"/>
                <a:ea typeface="宋体" panose="02010600030101010101" pitchFamily="2" charset="-122"/>
              </a:rPr>
              <a:t> </a:t>
            </a:r>
            <a:r>
              <a:rPr lang="zh-CN" altLang="en-US" sz="3200" b="1" dirty="0">
                <a:latin typeface="Comic Sans MS" panose="030F0702030302020204" pitchFamily="66" charset="0"/>
                <a:ea typeface="宋体" panose="02010600030101010101" pitchFamily="2" charset="-122"/>
              </a:rPr>
              <a:t>当试验的油菜籽的粒数很多时，油菜籽发芽</a:t>
            </a:r>
            <a:endParaRPr lang="zh-CN" altLang="en-US" sz="3200" b="1" dirty="0">
              <a:latin typeface="Comic Sans MS" panose="030F0702030302020204" pitchFamily="66" charset="0"/>
              <a:ea typeface="宋体" panose="02010600030101010101" pitchFamily="2" charset="-122"/>
            </a:endParaRPr>
          </a:p>
          <a:p>
            <a:pPr>
              <a:buClrTx/>
            </a:pPr>
            <a:endParaRPr lang="zh-CN" altLang="en-US" sz="3200" b="1" dirty="0">
              <a:latin typeface="Comic Sans MS" panose="030F0702030302020204" pitchFamily="66" charset="0"/>
              <a:ea typeface="宋体" panose="02010600030101010101" pitchFamily="2" charset="-122"/>
            </a:endParaRPr>
          </a:p>
          <a:p>
            <a:pPr>
              <a:buClrTx/>
            </a:pPr>
            <a:r>
              <a:rPr lang="zh-CN" altLang="en-US" sz="3200" b="1" dirty="0">
                <a:latin typeface="Comic Sans MS" panose="030F0702030302020204" pitchFamily="66" charset="0"/>
                <a:ea typeface="宋体" panose="02010600030101010101" pitchFamily="2" charset="-122"/>
              </a:rPr>
              <a:t>的频率    接近于常数</a:t>
            </a:r>
            <a:r>
              <a:rPr lang="en-US" altLang="zh-CN" sz="3200" b="1" dirty="0">
                <a:latin typeface="Comic Sans MS" panose="030F0702030302020204" pitchFamily="66" charset="0"/>
                <a:ea typeface="宋体" panose="02010600030101010101" pitchFamily="2" charset="-122"/>
              </a:rPr>
              <a:t>0.9</a:t>
            </a:r>
            <a:r>
              <a:rPr lang="zh-CN" altLang="en-US" sz="3200" b="1" dirty="0">
                <a:latin typeface="Comic Sans MS" panose="030F0702030302020204" pitchFamily="66" charset="0"/>
                <a:ea typeface="宋体" panose="02010600030101010101" pitchFamily="2" charset="-122"/>
              </a:rPr>
              <a:t>，在它附近摆动。</a:t>
            </a:r>
            <a:endParaRPr lang="zh-CN" altLang="en-US" sz="3200" b="1" dirty="0">
              <a:latin typeface="Comic Sans MS" panose="030F0702030302020204" pitchFamily="66" charset="0"/>
              <a:ea typeface="宋体" panose="02010600030101010101" pitchFamily="2" charset="-122"/>
            </a:endParaRPr>
          </a:p>
        </p:txBody>
      </p:sp>
      <p:graphicFrame>
        <p:nvGraphicFramePr>
          <p:cNvPr id="10244" name="对象 18436"/>
          <p:cNvGraphicFramePr/>
          <p:nvPr/>
        </p:nvGraphicFramePr>
        <p:xfrm>
          <a:off x="1828800" y="5486400"/>
          <a:ext cx="560388" cy="1143000"/>
        </p:xfrm>
        <a:graphic>
          <a:graphicData uri="http://schemas.openxmlformats.org/presentationml/2006/ole">
            <mc:AlternateContent xmlns:mc="http://schemas.openxmlformats.org/markup-compatibility/2006">
              <mc:Choice xmlns:v="urn:schemas-microsoft-com:vml" Requires="v">
                <p:oleObj spid="_x0000_s3079" name="" r:id="rId2" imgW="190500" imgH="393700" progId="Equation.3">
                  <p:embed/>
                </p:oleObj>
              </mc:Choice>
              <mc:Fallback>
                <p:oleObj name="" r:id="rId2" imgW="190500" imgH="393700" progId="Equation.3">
                  <p:embed/>
                  <p:pic>
                    <p:nvPicPr>
                      <p:cNvPr id="0" name="图片 3078"/>
                      <p:cNvPicPr/>
                      <p:nvPr/>
                    </p:nvPicPr>
                    <p:blipFill>
                      <a:blip r:embed="rId3"/>
                      <a:stretch>
                        <a:fillRect/>
                      </a:stretch>
                    </p:blipFill>
                    <p:spPr>
                      <a:xfrm>
                        <a:off x="1828800" y="5486400"/>
                        <a:ext cx="560388" cy="1143000"/>
                      </a:xfrm>
                      <a:prstGeom prst="rect">
                        <a:avLst/>
                      </a:prstGeom>
                      <a:noFill/>
                      <a:ln w="38100">
                        <a:noFill/>
                        <a:miter/>
                      </a:ln>
                    </p:spPr>
                  </p:pic>
                </p:oleObj>
              </mc:Fallback>
            </mc:AlternateContent>
          </a:graphicData>
        </a:graphic>
      </p:graphicFrame>
      <p:sp>
        <p:nvSpPr>
          <p:cNvPr id="10245" name="文本框 18437"/>
          <p:cNvSpPr txBox="1"/>
          <p:nvPr/>
        </p:nvSpPr>
        <p:spPr>
          <a:xfrm>
            <a:off x="5416550" y="5969000"/>
            <a:ext cx="184150" cy="519113"/>
          </a:xfrm>
          <a:prstGeom prst="rect">
            <a:avLst/>
          </a:prstGeom>
          <a:noFill/>
          <a:ln w="9525">
            <a:noFill/>
          </a:ln>
        </p:spPr>
        <p:txBody>
          <a:bodyPr wrap="none" anchor="t">
            <a:spAutoFit/>
          </a:bodyPr>
          <a:p>
            <a:pPr algn="ctr" eaLnBrk="0" hangingPunct="0">
              <a:buClrTx/>
            </a:pPr>
            <a:endParaRPr sz="2800" dirty="0">
              <a:latin typeface="Times New Roman" panose="02020603050405020304" pitchFamily="18" charset="0"/>
              <a:ea typeface="宋体" panose="02010600030101010101" pitchFamily="2" charset="-122"/>
            </a:endParaRPr>
          </a:p>
        </p:txBody>
      </p:sp>
      <p:sp>
        <p:nvSpPr>
          <p:cNvPr id="10246" name="文本框 18438"/>
          <p:cNvSpPr txBox="1"/>
          <p:nvPr/>
        </p:nvSpPr>
        <p:spPr>
          <a:xfrm>
            <a:off x="4716463" y="6021388"/>
            <a:ext cx="184150" cy="519112"/>
          </a:xfrm>
          <a:prstGeom prst="rect">
            <a:avLst/>
          </a:prstGeom>
          <a:noFill/>
          <a:ln w="9525">
            <a:noFill/>
          </a:ln>
        </p:spPr>
        <p:txBody>
          <a:bodyPr wrap="none" anchor="t">
            <a:spAutoFit/>
          </a:bodyPr>
          <a:p>
            <a:pPr algn="ctr" eaLnBrk="0" hangingPunct="0">
              <a:buClrTx/>
            </a:pPr>
            <a:endParaRPr sz="2800" dirty="0">
              <a:latin typeface="Times New Roman" panose="02020603050405020304" pitchFamily="18" charset="0"/>
              <a:ea typeface="宋体" panose="02010600030101010101" pitchFamily="2" charset="-122"/>
            </a:endParaRPr>
          </a:p>
        </p:txBody>
      </p:sp>
      <p:sp>
        <p:nvSpPr>
          <p:cNvPr id="18440" name="文本框 18439"/>
          <p:cNvSpPr txBox="1"/>
          <p:nvPr/>
        </p:nvSpPr>
        <p:spPr>
          <a:xfrm>
            <a:off x="4724400" y="4876800"/>
            <a:ext cx="1101725" cy="579438"/>
          </a:xfrm>
          <a:prstGeom prst="rect">
            <a:avLst/>
          </a:prstGeom>
          <a:noFill/>
          <a:ln w="9525">
            <a:noFill/>
          </a:ln>
        </p:spPr>
        <p:txBody>
          <a:bodyPr wrap="none" anchor="t">
            <a:spAutoFit/>
          </a:bodyPr>
          <a:p>
            <a:pPr algn="ctr" eaLnBrk="0" hangingPunct="0">
              <a:buClrTx/>
            </a:pPr>
            <a:r>
              <a:rPr lang="zh-CN" altLang="en-US" sz="3200" b="1" dirty="0">
                <a:solidFill>
                  <a:srgbClr val="FF0000"/>
                </a:solidFill>
                <a:latin typeface="Times New Roman" panose="02020603050405020304" pitchFamily="18" charset="0"/>
                <a:ea typeface="宋体" panose="02010600030101010101" pitchFamily="2" charset="-122"/>
              </a:rPr>
              <a:t>很多 </a:t>
            </a:r>
            <a:endParaRPr lang="zh-CN" altLang="en-US" sz="3200" b="1" dirty="0">
              <a:solidFill>
                <a:srgbClr val="FF0000"/>
              </a:solidFill>
              <a:latin typeface="Times New Roman" panose="02020603050405020304" pitchFamily="18" charset="0"/>
              <a:ea typeface="宋体" panose="02010600030101010101" pitchFamily="2" charset="-122"/>
            </a:endParaRPr>
          </a:p>
        </p:txBody>
      </p:sp>
      <p:sp>
        <p:nvSpPr>
          <p:cNvPr id="18441" name="文本框 18440"/>
          <p:cNvSpPr txBox="1"/>
          <p:nvPr/>
        </p:nvSpPr>
        <p:spPr>
          <a:xfrm>
            <a:off x="3200400" y="5791200"/>
            <a:ext cx="1871663" cy="595313"/>
          </a:xfrm>
          <a:prstGeom prst="rect">
            <a:avLst/>
          </a:prstGeom>
          <a:noFill/>
          <a:ln w="9525">
            <a:noFill/>
          </a:ln>
        </p:spPr>
        <p:txBody>
          <a:bodyPr anchor="t">
            <a:spAutoFit/>
          </a:bodyPr>
          <a:p>
            <a:pPr algn="ctr" eaLnBrk="0" hangingPunct="0">
              <a:spcBef>
                <a:spcPct val="50000"/>
              </a:spcBef>
              <a:buClrTx/>
            </a:pPr>
            <a:r>
              <a:rPr lang="zh-CN" altLang="en-US" sz="3300" b="1" dirty="0">
                <a:solidFill>
                  <a:srgbClr val="FF0000"/>
                </a:solidFill>
                <a:latin typeface="Times New Roman" panose="02020603050405020304" pitchFamily="18" charset="0"/>
                <a:ea typeface="宋体" panose="02010600030101010101" pitchFamily="2" charset="-122"/>
              </a:rPr>
              <a:t>常数</a:t>
            </a:r>
            <a:endParaRPr lang="zh-CN" altLang="en-US" sz="3300" b="1" dirty="0">
              <a:solidFill>
                <a:srgbClr val="FF0000"/>
              </a:solidFill>
              <a:latin typeface="Times New Roman" panose="02020603050405020304" pitchFamily="18" charset="0"/>
              <a:ea typeface="宋体" panose="02010600030101010101" pitchFamily="2" charset="-122"/>
            </a:endParaRPr>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8434"/>
                                        </p:tgtEl>
                                        <p:attrNameLst>
                                          <p:attrName>style.visibility</p:attrName>
                                        </p:attrNameLst>
                                      </p:cBhvr>
                                      <p:to>
                                        <p:strVal val="visible"/>
                                      </p:to>
                                    </p:set>
                                    <p:animEffect transition="in" filter="wipe(left)">
                                      <p:cBhvr>
                                        <p:cTn id="7" dur="500"/>
                                        <p:tgtEl>
                                          <p:spTgt spid="18434"/>
                                        </p:tgtEl>
                                      </p:cBhvr>
                                    </p:animEffect>
                                  </p:childTnLst>
                                </p:cTn>
                              </p:par>
                            </p:childTnLst>
                          </p:cTn>
                        </p:par>
                        <p:par>
                          <p:cTn id="8" fill="hold">
                            <p:stCondLst>
                              <p:cond delay="500"/>
                            </p:stCondLst>
                            <p:childTnLst>
                              <p:par>
                                <p:cTn id="9" presetID="5" presetClass="entr" presetSubtype="5" fill="hold" nodeType="afterEffect">
                                  <p:stCondLst>
                                    <p:cond delay="0"/>
                                  </p:stCondLst>
                                  <p:childTnLst>
                                    <p:set>
                                      <p:cBhvr>
                                        <p:cTn id="10" dur="1" fill="hold">
                                          <p:stCondLst>
                                            <p:cond delay="0"/>
                                          </p:stCondLst>
                                        </p:cTn>
                                        <p:tgtEl>
                                          <p:spTgt spid="18435"/>
                                        </p:tgtEl>
                                        <p:attrNameLst>
                                          <p:attrName>style.visibility</p:attrName>
                                        </p:attrNameLst>
                                      </p:cBhvr>
                                      <p:to>
                                        <p:strVal val="visible"/>
                                      </p:to>
                                    </p:set>
                                    <p:animEffect transition="in" filter="checkerboard(down)">
                                      <p:cBhvr>
                                        <p:cTn id="11" dur="500"/>
                                        <p:tgtEl>
                                          <p:spTgt spid="18435"/>
                                        </p:tgtEl>
                                      </p:cBhvr>
                                    </p:animEffect>
                                  </p:childTnLst>
                                </p:cTn>
                              </p:par>
                            </p:childTnLst>
                          </p:cTn>
                        </p:par>
                      </p:childTnLst>
                    </p:cTn>
                  </p:par>
                  <p:par>
                    <p:cTn id="12" fill="hold">
                      <p:stCondLst>
                        <p:cond delay="indefinite"/>
                      </p:stCondLst>
                      <p:childTnLst>
                        <p:par>
                          <p:cTn id="13" fill="hold">
                            <p:stCondLst>
                              <p:cond delay="0"/>
                            </p:stCondLst>
                            <p:childTnLst>
                              <p:par>
                                <p:cTn id="14" presetID="22" presetClass="entr" presetSubtype="4" fill="hold" grpId="0" nodeType="clickEffect">
                                  <p:stCondLst>
                                    <p:cond delay="0"/>
                                  </p:stCondLst>
                                  <p:childTnLst>
                                    <p:set>
                                      <p:cBhvr>
                                        <p:cTn id="15" dur="1" fill="hold">
                                          <p:stCondLst>
                                            <p:cond delay="0"/>
                                          </p:stCondLst>
                                        </p:cTn>
                                        <p:tgtEl>
                                          <p:spTgt spid="18440"/>
                                        </p:tgtEl>
                                        <p:attrNameLst>
                                          <p:attrName>style.visibility</p:attrName>
                                        </p:attrNameLst>
                                      </p:cBhvr>
                                      <p:to>
                                        <p:strVal val="visible"/>
                                      </p:to>
                                    </p:set>
                                    <p:animEffect transition="in" filter="wipe(down)">
                                      <p:cBhvr>
                                        <p:cTn id="16" dur="500"/>
                                        <p:tgtEl>
                                          <p:spTgt spid="18440"/>
                                        </p:tgtEl>
                                      </p:cBhvr>
                                    </p:animEffect>
                                  </p:childTnLst>
                                </p:cTn>
                              </p:par>
                            </p:childTnLst>
                          </p:cTn>
                        </p:par>
                      </p:childTnLst>
                    </p:cTn>
                  </p:par>
                  <p:par>
                    <p:cTn id="17" fill="hold">
                      <p:stCondLst>
                        <p:cond delay="indefinite"/>
                      </p:stCondLst>
                      <p:childTnLst>
                        <p:par>
                          <p:cTn id="18" fill="hold">
                            <p:stCondLst>
                              <p:cond delay="0"/>
                            </p:stCondLst>
                            <p:childTnLst>
                              <p:par>
                                <p:cTn id="19" presetID="3" presetClass="entr" presetSubtype="10" fill="hold" grpId="0" nodeType="clickEffect">
                                  <p:stCondLst>
                                    <p:cond delay="0"/>
                                  </p:stCondLst>
                                  <p:childTnLst>
                                    <p:set>
                                      <p:cBhvr>
                                        <p:cTn id="20" dur="1" fill="hold">
                                          <p:stCondLst>
                                            <p:cond delay="0"/>
                                          </p:stCondLst>
                                        </p:cTn>
                                        <p:tgtEl>
                                          <p:spTgt spid="18441"/>
                                        </p:tgtEl>
                                        <p:attrNameLst>
                                          <p:attrName>style.visibility</p:attrName>
                                        </p:attrNameLst>
                                      </p:cBhvr>
                                      <p:to>
                                        <p:strVal val="visible"/>
                                      </p:to>
                                    </p:set>
                                    <p:animEffect transition="in" filter="blinds(horizontal)">
                                      <p:cBhvr>
                                        <p:cTn id="21" dur="500"/>
                                        <p:tgtEl>
                                          <p:spTgt spid="184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434" grpId="0"/>
      <p:bldP spid="18440" grpId="0"/>
      <p:bldP spid="18441"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9458" name="文本框 19457"/>
          <p:cNvSpPr txBox="1"/>
          <p:nvPr/>
        </p:nvSpPr>
        <p:spPr>
          <a:xfrm>
            <a:off x="2743200" y="304800"/>
            <a:ext cx="4343400" cy="701675"/>
          </a:xfrm>
          <a:prstGeom prst="rect">
            <a:avLst/>
          </a:prstGeom>
          <a:noFill/>
          <a:ln w="9525">
            <a:noFill/>
          </a:ln>
        </p:spPr>
        <p:txBody>
          <a:bodyPr anchor="ctr">
            <a:spAutoFit/>
          </a:bodyPr>
          <a:p>
            <a:pPr>
              <a:buClr>
                <a:srgbClr val="000000"/>
              </a:buClr>
            </a:pPr>
            <a:r>
              <a:rPr lang="zh-CN" altLang="en-US" sz="4000" b="1" noProof="1" dirty="0">
                <a:solidFill>
                  <a:srgbClr val="FF0000"/>
                </a:solidFill>
                <a:effectLst>
                  <a:outerShdw blurRad="38100" dist="38100" dir="2700000">
                    <a:srgbClr val="C0C0C0"/>
                  </a:outerShdw>
                </a:effectLst>
                <a:latin typeface="Times New Roman" panose="02020603050405020304" pitchFamily="18" charset="0"/>
                <a:ea typeface="宋体" panose="02010600030101010101" pitchFamily="2" charset="-122"/>
                <a:cs typeface="+mn-ea"/>
              </a:rPr>
              <a:t>随机事件及其概率</a:t>
            </a:r>
            <a:endParaRPr lang="zh-CN" altLang="en-US" sz="4000" b="1" noProof="1" dirty="0">
              <a:solidFill>
                <a:srgbClr val="FF0000"/>
              </a:solidFill>
              <a:effectLst>
                <a:outerShdw blurRad="38100" dist="38100" dir="2700000">
                  <a:srgbClr val="C0C0C0"/>
                </a:outerShdw>
              </a:effectLst>
              <a:latin typeface="Times New Roman" panose="02020603050405020304" pitchFamily="18" charset="0"/>
              <a:ea typeface="宋体" panose="02010600030101010101" pitchFamily="2" charset="-122"/>
            </a:endParaRPr>
          </a:p>
        </p:txBody>
      </p:sp>
      <p:grpSp>
        <p:nvGrpSpPr>
          <p:cNvPr id="19459" name="组合 19458"/>
          <p:cNvGrpSpPr/>
          <p:nvPr/>
        </p:nvGrpSpPr>
        <p:grpSpPr>
          <a:xfrm>
            <a:off x="1066800" y="1143000"/>
            <a:ext cx="4770438" cy="685800"/>
            <a:chOff x="672" y="864"/>
            <a:chExt cx="3005" cy="432"/>
          </a:xfrm>
        </p:grpSpPr>
        <p:sp>
          <p:nvSpPr>
            <p:cNvPr id="11267" name="文本框 19459"/>
            <p:cNvSpPr txBox="1"/>
            <p:nvPr/>
          </p:nvSpPr>
          <p:spPr>
            <a:xfrm>
              <a:off x="672" y="892"/>
              <a:ext cx="3005" cy="404"/>
            </a:xfrm>
            <a:prstGeom prst="rect">
              <a:avLst/>
            </a:prstGeom>
            <a:noFill/>
            <a:ln w="9525">
              <a:noFill/>
            </a:ln>
          </p:spPr>
          <p:txBody>
            <a:bodyPr wrap="none" anchor="t">
              <a:spAutoFit/>
            </a:bodyPr>
            <a:p>
              <a:pPr>
                <a:buClrTx/>
              </a:pPr>
              <a:r>
                <a:rPr lang="zh-CN" altLang="en-US" sz="3600" b="1" dirty="0">
                  <a:latin typeface="宋体" panose="02010600030101010101" pitchFamily="2" charset="-122"/>
                  <a:ea typeface="宋体" panose="02010600030101010101" pitchFamily="2" charset="-122"/>
                </a:rPr>
                <a:t>事件</a:t>
              </a:r>
              <a:r>
                <a:rPr lang="zh-CN" altLang="en-US" sz="3600" b="1" dirty="0">
                  <a:latin typeface="Comic Sans MS" panose="030F0702030302020204" pitchFamily="66" charset="0"/>
                  <a:ea typeface="宋体" panose="02010600030101010101" pitchFamily="2" charset="-122"/>
                </a:rPr>
                <a:t>   </a:t>
              </a:r>
              <a:r>
                <a:rPr lang="zh-CN" altLang="en-US" sz="3600" b="1" dirty="0">
                  <a:latin typeface="宋体" panose="02010600030101010101" pitchFamily="2" charset="-122"/>
                  <a:ea typeface="宋体" panose="02010600030101010101" pitchFamily="2" charset="-122"/>
                </a:rPr>
                <a:t>的概率的定义</a:t>
              </a:r>
              <a:r>
                <a:rPr lang="en-US" altLang="zh-CN" sz="3600" b="1">
                  <a:latin typeface="宋体" panose="02010600030101010101" pitchFamily="2" charset="-122"/>
                  <a:ea typeface="宋体" panose="02010600030101010101" pitchFamily="2" charset="-122"/>
                </a:rPr>
                <a:t>:</a:t>
              </a:r>
              <a:r>
                <a:rPr lang="en-US" altLang="zh-CN" sz="2400">
                  <a:latin typeface="Comic Sans MS" panose="030F0702030302020204" pitchFamily="66" charset="0"/>
                  <a:ea typeface="宋体" panose="02010600030101010101" pitchFamily="2" charset="-122"/>
                </a:rPr>
                <a:t> </a:t>
              </a:r>
              <a:endParaRPr lang="en-US" altLang="zh-CN" sz="2400">
                <a:latin typeface="Comic Sans MS" panose="030F0702030302020204" pitchFamily="66" charset="0"/>
                <a:ea typeface="宋体" panose="02010600030101010101" pitchFamily="2" charset="-122"/>
              </a:endParaRPr>
            </a:p>
          </p:txBody>
        </p:sp>
        <p:graphicFrame>
          <p:nvGraphicFramePr>
            <p:cNvPr id="11268" name="对象 19460"/>
            <p:cNvGraphicFramePr/>
            <p:nvPr/>
          </p:nvGraphicFramePr>
          <p:xfrm>
            <a:off x="1290" y="864"/>
            <a:ext cx="385" cy="409"/>
          </p:xfrm>
          <a:graphic>
            <a:graphicData uri="http://schemas.openxmlformats.org/presentationml/2006/ole">
              <mc:AlternateContent xmlns:mc="http://schemas.openxmlformats.org/markup-compatibility/2006">
                <mc:Choice xmlns:v="urn:schemas-microsoft-com:vml" Requires="v">
                  <p:oleObj spid="_x0000_s3083" name="" r:id="rId1" imgW="152400" imgH="165100" progId="Equation.3">
                    <p:embed/>
                  </p:oleObj>
                </mc:Choice>
                <mc:Fallback>
                  <p:oleObj name="" r:id="rId1" imgW="152400" imgH="165100" progId="Equation.3">
                    <p:embed/>
                    <p:pic>
                      <p:nvPicPr>
                        <p:cNvPr id="0" name="图片 3082"/>
                        <p:cNvPicPr/>
                        <p:nvPr/>
                      </p:nvPicPr>
                      <p:blipFill>
                        <a:blip r:embed="rId2">
                          <a:clrChange>
                            <a:clrFrom>
                              <a:srgbClr val="000000"/>
                            </a:clrFrom>
                            <a:clrTo>
                              <a:srgbClr val="000000"/>
                            </a:clrTo>
                          </a:clrChange>
                        </a:blip>
                        <a:stretch>
                          <a:fillRect/>
                        </a:stretch>
                      </p:blipFill>
                      <p:spPr>
                        <a:xfrm>
                          <a:off x="1290" y="864"/>
                          <a:ext cx="385" cy="409"/>
                        </a:xfrm>
                        <a:prstGeom prst="rect">
                          <a:avLst/>
                        </a:prstGeom>
                        <a:noFill/>
                        <a:ln w="38100">
                          <a:noFill/>
                          <a:miter/>
                        </a:ln>
                      </p:spPr>
                    </p:pic>
                  </p:oleObj>
                </mc:Fallback>
              </mc:AlternateContent>
            </a:graphicData>
          </a:graphic>
        </p:graphicFrame>
      </p:grpSp>
      <p:sp>
        <p:nvSpPr>
          <p:cNvPr id="11269" name="文本框 19461"/>
          <p:cNvSpPr txBox="1"/>
          <p:nvPr/>
        </p:nvSpPr>
        <p:spPr>
          <a:xfrm>
            <a:off x="457200" y="1828800"/>
            <a:ext cx="7635875" cy="4378325"/>
          </a:xfrm>
          <a:prstGeom prst="rect">
            <a:avLst/>
          </a:prstGeom>
          <a:noFill/>
          <a:ln w="9525">
            <a:noFill/>
          </a:ln>
        </p:spPr>
        <p:txBody>
          <a:bodyPr anchor="t">
            <a:spAutoFit/>
          </a:bodyPr>
          <a:p>
            <a:pPr>
              <a:lnSpc>
                <a:spcPct val="130000"/>
              </a:lnSpc>
              <a:buClrTx/>
            </a:pPr>
            <a:r>
              <a:rPr lang="en-US" altLang="zh-CN" sz="3600" b="1" dirty="0">
                <a:latin typeface="宋体" panose="02010600030101010101" pitchFamily="2" charset="-122"/>
                <a:ea typeface="宋体" panose="02010600030101010101" pitchFamily="2" charset="-122"/>
              </a:rPr>
              <a:t>    </a:t>
            </a:r>
            <a:r>
              <a:rPr lang="zh-CN" altLang="en-US" sz="3600" b="1" dirty="0">
                <a:latin typeface="宋体" panose="02010600030101010101" pitchFamily="2" charset="-122"/>
                <a:ea typeface="宋体" panose="02010600030101010101" pitchFamily="2" charset="-122"/>
              </a:rPr>
              <a:t>一般地，在</a:t>
            </a:r>
            <a:r>
              <a:rPr lang="zh-CN" altLang="en-US" sz="3600" b="1" dirty="0">
                <a:solidFill>
                  <a:srgbClr val="FF0000"/>
                </a:solidFill>
                <a:latin typeface="宋体" panose="02010600030101010101" pitchFamily="2" charset="-122"/>
                <a:ea typeface="宋体" panose="02010600030101010101" pitchFamily="2" charset="-122"/>
              </a:rPr>
              <a:t>大量重复</a:t>
            </a:r>
            <a:r>
              <a:rPr lang="zh-CN" altLang="en-US" sz="3600" b="1" dirty="0">
                <a:latin typeface="宋体" panose="02010600030101010101" pitchFamily="2" charset="-122"/>
                <a:ea typeface="宋体" panose="02010600030101010101" pitchFamily="2" charset="-122"/>
              </a:rPr>
              <a:t>进行同一试验时，事件  发生的频率  </a:t>
            </a:r>
            <a:r>
              <a:rPr lang="en-US" altLang="zh-CN" sz="3600" b="1" dirty="0">
                <a:latin typeface="宋体" panose="02010600030101010101" pitchFamily="2" charset="-122"/>
                <a:ea typeface="宋体" panose="02010600030101010101" pitchFamily="2" charset="-122"/>
              </a:rPr>
              <a:t>(n</a:t>
            </a:r>
            <a:r>
              <a:rPr lang="zh-CN" altLang="en-US" sz="3600" b="1" dirty="0">
                <a:latin typeface="宋体" panose="02010600030101010101" pitchFamily="2" charset="-122"/>
                <a:ea typeface="宋体" panose="02010600030101010101" pitchFamily="2" charset="-122"/>
              </a:rPr>
              <a:t>为实验的次数</a:t>
            </a:r>
            <a:r>
              <a:rPr lang="en-US" altLang="zh-CN" sz="3600" b="1" dirty="0">
                <a:latin typeface="宋体" panose="02010600030101010101" pitchFamily="2" charset="-122"/>
                <a:ea typeface="宋体" panose="02010600030101010101" pitchFamily="2" charset="-122"/>
              </a:rPr>
              <a:t>,m</a:t>
            </a:r>
            <a:r>
              <a:rPr lang="zh-CN" altLang="en-US" sz="3600" b="1" dirty="0">
                <a:latin typeface="宋体" panose="02010600030101010101" pitchFamily="2" charset="-122"/>
                <a:ea typeface="宋体" panose="02010600030101010101" pitchFamily="2" charset="-122"/>
              </a:rPr>
              <a:t>是事件发生的频数</a:t>
            </a:r>
            <a:r>
              <a:rPr lang="en-US" altLang="zh-CN" sz="3600" b="1" dirty="0">
                <a:latin typeface="宋体" panose="02010600030101010101" pitchFamily="2" charset="-122"/>
                <a:ea typeface="宋体" panose="02010600030101010101" pitchFamily="2" charset="-122"/>
              </a:rPr>
              <a:t>)</a:t>
            </a:r>
            <a:r>
              <a:rPr lang="zh-CN" altLang="en-US" sz="3600" b="1" dirty="0">
                <a:latin typeface="宋体" panose="02010600030101010101" pitchFamily="2" charset="-122"/>
                <a:ea typeface="宋体" panose="02010600030101010101" pitchFamily="2" charset="-122"/>
              </a:rPr>
              <a:t>总是接近于某个</a:t>
            </a:r>
            <a:r>
              <a:rPr lang="zh-CN" altLang="en-US" sz="3600" b="1" dirty="0">
                <a:solidFill>
                  <a:srgbClr val="FF0000"/>
                </a:solidFill>
                <a:latin typeface="宋体" panose="02010600030101010101" pitchFamily="2" charset="-122"/>
                <a:ea typeface="宋体" panose="02010600030101010101" pitchFamily="2" charset="-122"/>
              </a:rPr>
              <a:t>常数</a:t>
            </a:r>
            <a:r>
              <a:rPr lang="zh-CN" altLang="en-US" sz="3600" b="1" dirty="0">
                <a:latin typeface="宋体" panose="02010600030101010101" pitchFamily="2" charset="-122"/>
                <a:ea typeface="宋体" panose="02010600030101010101" pitchFamily="2" charset="-122"/>
              </a:rPr>
              <a:t>，在它附近摆动，这时就把这个常数叫做事件  的</a:t>
            </a:r>
            <a:r>
              <a:rPr lang="zh-CN" altLang="en-US" sz="3600" b="1" dirty="0">
                <a:solidFill>
                  <a:srgbClr val="FF0000"/>
                </a:solidFill>
                <a:latin typeface="宋体" panose="02010600030101010101" pitchFamily="2" charset="-122"/>
                <a:ea typeface="宋体" panose="02010600030101010101" pitchFamily="2" charset="-122"/>
              </a:rPr>
              <a:t>概率</a:t>
            </a:r>
            <a:r>
              <a:rPr lang="zh-CN" altLang="en-US" sz="3600" b="1" dirty="0">
                <a:latin typeface="宋体" panose="02010600030101010101" pitchFamily="2" charset="-122"/>
                <a:ea typeface="宋体" panose="02010600030101010101" pitchFamily="2" charset="-122"/>
              </a:rPr>
              <a:t>，记做          ．</a:t>
            </a:r>
            <a:r>
              <a:rPr lang="zh-CN" altLang="en-US" sz="3600" b="1" dirty="0">
                <a:latin typeface="Comic Sans MS" panose="030F0702030302020204" pitchFamily="66" charset="0"/>
                <a:ea typeface="宋体" panose="02010600030101010101" pitchFamily="2" charset="-122"/>
              </a:rPr>
              <a:t> </a:t>
            </a:r>
            <a:endParaRPr lang="zh-CN" altLang="en-US" sz="3600" b="1" dirty="0">
              <a:latin typeface="Comic Sans MS" panose="030F0702030302020204" pitchFamily="66" charset="0"/>
              <a:ea typeface="宋体" panose="02010600030101010101" pitchFamily="2" charset="-122"/>
            </a:endParaRPr>
          </a:p>
        </p:txBody>
      </p:sp>
      <p:graphicFrame>
        <p:nvGraphicFramePr>
          <p:cNvPr id="11270" name="对象 19462"/>
          <p:cNvGraphicFramePr/>
          <p:nvPr/>
        </p:nvGraphicFramePr>
        <p:xfrm>
          <a:off x="1066800" y="5486400"/>
          <a:ext cx="1905000" cy="773113"/>
        </p:xfrm>
        <a:graphic>
          <a:graphicData uri="http://schemas.openxmlformats.org/presentationml/2006/ole">
            <mc:AlternateContent xmlns:mc="http://schemas.openxmlformats.org/markup-compatibility/2006">
              <mc:Choice xmlns:v="urn:schemas-microsoft-com:vml" Requires="v">
                <p:oleObj spid="_x0000_s3081" name="" r:id="rId3" imgW="596265" imgH="215900" progId="Equation.3">
                  <p:embed/>
                </p:oleObj>
              </mc:Choice>
              <mc:Fallback>
                <p:oleObj name="" r:id="rId3" imgW="596265" imgH="215900" progId="Equation.3">
                  <p:embed/>
                  <p:pic>
                    <p:nvPicPr>
                      <p:cNvPr id="0" name="图片 3080"/>
                      <p:cNvPicPr/>
                      <p:nvPr/>
                    </p:nvPicPr>
                    <p:blipFill>
                      <a:blip r:embed="rId4"/>
                      <a:stretch>
                        <a:fillRect/>
                      </a:stretch>
                    </p:blipFill>
                    <p:spPr>
                      <a:xfrm>
                        <a:off x="1066800" y="5486400"/>
                        <a:ext cx="1905000" cy="773113"/>
                      </a:xfrm>
                      <a:prstGeom prst="rect">
                        <a:avLst/>
                      </a:prstGeom>
                      <a:noFill/>
                      <a:ln w="38100">
                        <a:noFill/>
                        <a:miter/>
                      </a:ln>
                    </p:spPr>
                  </p:pic>
                </p:oleObj>
              </mc:Fallback>
            </mc:AlternateContent>
          </a:graphicData>
        </a:graphic>
      </p:graphicFrame>
      <p:graphicFrame>
        <p:nvGraphicFramePr>
          <p:cNvPr id="11271" name="对象 19463"/>
          <p:cNvGraphicFramePr/>
          <p:nvPr/>
        </p:nvGraphicFramePr>
        <p:xfrm>
          <a:off x="5562600" y="2362200"/>
          <a:ext cx="547688" cy="1235075"/>
        </p:xfrm>
        <a:graphic>
          <a:graphicData uri="http://schemas.openxmlformats.org/presentationml/2006/ole">
            <mc:AlternateContent xmlns:mc="http://schemas.openxmlformats.org/markup-compatibility/2006">
              <mc:Choice xmlns:v="urn:schemas-microsoft-com:vml" Requires="v">
                <p:oleObj spid="_x0000_s3085" name="" r:id="rId5" imgW="190500" imgH="393700" progId="Equation.3">
                  <p:embed/>
                </p:oleObj>
              </mc:Choice>
              <mc:Fallback>
                <p:oleObj name="" r:id="rId5" imgW="190500" imgH="393700" progId="Equation.3">
                  <p:embed/>
                  <p:pic>
                    <p:nvPicPr>
                      <p:cNvPr id="0" name="图片 3084"/>
                      <p:cNvPicPr/>
                      <p:nvPr/>
                    </p:nvPicPr>
                    <p:blipFill>
                      <a:blip r:embed="rId6"/>
                      <a:stretch>
                        <a:fillRect/>
                      </a:stretch>
                    </p:blipFill>
                    <p:spPr>
                      <a:xfrm>
                        <a:off x="5562600" y="2362200"/>
                        <a:ext cx="547688" cy="1235075"/>
                      </a:xfrm>
                      <a:prstGeom prst="rect">
                        <a:avLst/>
                      </a:prstGeom>
                      <a:noFill/>
                      <a:ln w="38100">
                        <a:noFill/>
                        <a:miter/>
                      </a:ln>
                    </p:spPr>
                  </p:pic>
                </p:oleObj>
              </mc:Fallback>
            </mc:AlternateContent>
          </a:graphicData>
        </a:graphic>
      </p:graphicFrame>
      <p:graphicFrame>
        <p:nvGraphicFramePr>
          <p:cNvPr id="11272" name="对象 19464"/>
          <p:cNvGraphicFramePr/>
          <p:nvPr/>
        </p:nvGraphicFramePr>
        <p:xfrm>
          <a:off x="5029200" y="4876800"/>
          <a:ext cx="457200" cy="538163"/>
        </p:xfrm>
        <a:graphic>
          <a:graphicData uri="http://schemas.openxmlformats.org/presentationml/2006/ole">
            <mc:AlternateContent xmlns:mc="http://schemas.openxmlformats.org/markup-compatibility/2006">
              <mc:Choice xmlns:v="urn:schemas-microsoft-com:vml" Requires="v">
                <p:oleObj spid="_x0000_s3082" name="" r:id="rId7" imgW="152400" imgH="165100" progId="Equation.3">
                  <p:embed/>
                </p:oleObj>
              </mc:Choice>
              <mc:Fallback>
                <p:oleObj name="" r:id="rId7" imgW="152400" imgH="165100" progId="Equation.3">
                  <p:embed/>
                  <p:pic>
                    <p:nvPicPr>
                      <p:cNvPr id="0" name="图片 3081"/>
                      <p:cNvPicPr/>
                      <p:nvPr/>
                    </p:nvPicPr>
                    <p:blipFill>
                      <a:blip r:embed="rId2"/>
                      <a:stretch>
                        <a:fillRect/>
                      </a:stretch>
                    </p:blipFill>
                    <p:spPr>
                      <a:xfrm>
                        <a:off x="5029200" y="4876800"/>
                        <a:ext cx="457200" cy="538163"/>
                      </a:xfrm>
                      <a:prstGeom prst="rect">
                        <a:avLst/>
                      </a:prstGeom>
                      <a:noFill/>
                      <a:ln w="38100">
                        <a:noFill/>
                        <a:miter/>
                      </a:ln>
                    </p:spPr>
                  </p:pic>
                </p:oleObj>
              </mc:Fallback>
            </mc:AlternateContent>
          </a:graphicData>
        </a:graphic>
      </p:graphicFrame>
      <p:graphicFrame>
        <p:nvGraphicFramePr>
          <p:cNvPr id="11273" name="对象 19465"/>
          <p:cNvGraphicFramePr/>
          <p:nvPr/>
        </p:nvGraphicFramePr>
        <p:xfrm>
          <a:off x="2743200" y="2743200"/>
          <a:ext cx="457200" cy="538163"/>
        </p:xfrm>
        <a:graphic>
          <a:graphicData uri="http://schemas.openxmlformats.org/presentationml/2006/ole">
            <mc:AlternateContent xmlns:mc="http://schemas.openxmlformats.org/markup-compatibility/2006">
              <mc:Choice xmlns:v="urn:schemas-microsoft-com:vml" Requires="v">
                <p:oleObj spid="_x0000_s3084" name="" r:id="rId8" imgW="152400" imgH="165100" progId="Equation.3">
                  <p:embed/>
                </p:oleObj>
              </mc:Choice>
              <mc:Fallback>
                <p:oleObj name="" r:id="rId8" imgW="152400" imgH="165100" progId="Equation.3">
                  <p:embed/>
                  <p:pic>
                    <p:nvPicPr>
                      <p:cNvPr id="0" name="图片 3083"/>
                      <p:cNvPicPr/>
                      <p:nvPr/>
                    </p:nvPicPr>
                    <p:blipFill>
                      <a:blip r:embed="rId2"/>
                      <a:stretch>
                        <a:fillRect/>
                      </a:stretch>
                    </p:blipFill>
                    <p:spPr>
                      <a:xfrm>
                        <a:off x="2743200" y="2743200"/>
                        <a:ext cx="457200" cy="538163"/>
                      </a:xfrm>
                      <a:prstGeom prst="rect">
                        <a:avLst/>
                      </a:prstGeom>
                      <a:noFill/>
                      <a:ln w="38100">
                        <a:noFill/>
                        <a:miter/>
                      </a:ln>
                    </p:spPr>
                  </p:pic>
                </p:oleObj>
              </mc:Fallback>
            </mc:AlternateContent>
          </a:graphicData>
        </a:graphic>
      </p:graphicFrame>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nodeType="afterEffect">
                                  <p:stCondLst>
                                    <p:cond delay="0"/>
                                  </p:stCondLst>
                                  <p:childTnLst>
                                    <p:set>
                                      <p:cBhvr>
                                        <p:cTn id="6" dur="1" fill="hold">
                                          <p:stCondLst>
                                            <p:cond delay="0"/>
                                          </p:stCondLst>
                                        </p:cTn>
                                        <p:tgtEl>
                                          <p:spTgt spid="19459"/>
                                        </p:tgtEl>
                                        <p:attrNameLst>
                                          <p:attrName>style.visibility</p:attrName>
                                        </p:attrNameLst>
                                      </p:cBhvr>
                                      <p:to>
                                        <p:strVal val="visible"/>
                                      </p:to>
                                    </p:set>
                                    <p:anim calcmode="lin" valueType="num">
                                      <p:cBhvr>
                                        <p:cTn id="7" dur="500" fill="hold"/>
                                        <p:tgtEl>
                                          <p:spTgt spid="19459"/>
                                        </p:tgtEl>
                                        <p:attrNameLst>
                                          <p:attrName>ppt_w</p:attrName>
                                        </p:attrNameLst>
                                      </p:cBhvr>
                                      <p:tavLst>
                                        <p:tav tm="0">
                                          <p:val>
                                            <p:fltVal val="0.000000"/>
                                          </p:val>
                                        </p:tav>
                                        <p:tav tm="100000">
                                          <p:val>
                                            <p:strVal val="#ppt_w"/>
                                          </p:val>
                                        </p:tav>
                                      </p:tavLst>
                                    </p:anim>
                                    <p:anim calcmode="lin" valueType="num">
                                      <p:cBhvr>
                                        <p:cTn id="8" dur="500" fill="hold"/>
                                        <p:tgtEl>
                                          <p:spTgt spid="19459"/>
                                        </p:tgtEl>
                                        <p:attrNameLst>
                                          <p:attrName>ppt_h</p:attrName>
                                        </p:attrNameLst>
                                      </p:cBhvr>
                                      <p:tavLst>
                                        <p:tav tm="0">
                                          <p:val>
                                            <p:fltVal val="0.00000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0482" name="标题 20481"/>
          <p:cNvSpPr>
            <a:spLocks noGrp="1"/>
          </p:cNvSpPr>
          <p:nvPr>
            <p:ph type="title"/>
          </p:nvPr>
        </p:nvSpPr>
        <p:spPr>
          <a:xfrm>
            <a:off x="914400" y="381000"/>
            <a:ext cx="4665663" cy="762000"/>
          </a:xfrm>
          <a:ln/>
        </p:spPr>
        <p:txBody>
          <a:bodyPr wrap="square" anchor="ctr"/>
          <a:p>
            <a:r>
              <a:rPr lang="zh-CN" altLang="en-US" sz="4500" b="1" dirty="0">
                <a:latin typeface="Times New Roman" panose="02020603050405020304" pitchFamily="18" charset="0"/>
                <a:ea typeface="宋体" panose="02010600030101010101" pitchFamily="2" charset="-122"/>
              </a:rPr>
              <a:t>由定义可知</a:t>
            </a:r>
            <a:r>
              <a:rPr lang="en-US" altLang="zh-CN" sz="4500" b="1">
                <a:latin typeface="Times New Roman" panose="02020603050405020304" pitchFamily="18" charset="0"/>
              </a:rPr>
              <a:t>:</a:t>
            </a:r>
            <a:endParaRPr lang="en-US" altLang="zh-CN" sz="4500" b="1">
              <a:latin typeface="Times New Roman" panose="02020603050405020304" pitchFamily="18" charset="0"/>
            </a:endParaRPr>
          </a:p>
        </p:txBody>
      </p:sp>
      <p:sp>
        <p:nvSpPr>
          <p:cNvPr id="12290" name="矩形 20482"/>
          <p:cNvSpPr/>
          <p:nvPr/>
        </p:nvSpPr>
        <p:spPr>
          <a:xfrm>
            <a:off x="914400" y="1371600"/>
            <a:ext cx="7940675" cy="1066800"/>
          </a:xfrm>
          <a:prstGeom prst="rect">
            <a:avLst/>
          </a:prstGeom>
          <a:noFill/>
          <a:ln w="9525">
            <a:noFill/>
          </a:ln>
        </p:spPr>
        <p:txBody>
          <a:bodyPr anchor="t">
            <a:spAutoFit/>
          </a:bodyPr>
          <a:p>
            <a:pPr>
              <a:buClrTx/>
            </a:pPr>
            <a:r>
              <a:rPr lang="en-US" altLang="zh-CN" sz="3200" b="1" dirty="0">
                <a:latin typeface="Times New Roman" panose="02020603050405020304" pitchFamily="18" charset="0"/>
                <a:ea typeface="宋体" panose="02010600030101010101" pitchFamily="2" charset="-122"/>
              </a:rPr>
              <a:t>   </a:t>
            </a:r>
            <a:r>
              <a:rPr lang="zh-CN" altLang="en-US" sz="3200" b="1" dirty="0">
                <a:latin typeface="Times New Roman" panose="02020603050405020304" pitchFamily="18" charset="0"/>
                <a:ea typeface="宋体" panose="02010600030101010101" pitchFamily="2" charset="-122"/>
              </a:rPr>
              <a:t>（</a:t>
            </a:r>
            <a:r>
              <a:rPr lang="en-US" altLang="zh-CN" sz="3200" b="1">
                <a:latin typeface="Comic Sans MS" panose="030F0702030302020204" pitchFamily="66" charset="0"/>
                <a:ea typeface="宋体" panose="02010600030101010101" pitchFamily="2" charset="-122"/>
              </a:rPr>
              <a:t>1</a:t>
            </a:r>
            <a:r>
              <a:rPr lang="zh-CN" altLang="en-US" sz="3200" b="1" dirty="0">
                <a:latin typeface="Times New Roman" panose="02020603050405020304" pitchFamily="18" charset="0"/>
                <a:ea typeface="宋体" panose="02010600030101010101" pitchFamily="2" charset="-122"/>
              </a:rPr>
              <a:t>）求一个事件的概率的基本方法是通过大量的重复试验；</a:t>
            </a:r>
            <a:endParaRPr lang="zh-CN" altLang="en-US" sz="3200" b="1" dirty="0">
              <a:latin typeface="Times New Roman" panose="02020603050405020304" pitchFamily="18" charset="0"/>
              <a:ea typeface="宋体" panose="02010600030101010101" pitchFamily="2" charset="-122"/>
            </a:endParaRPr>
          </a:p>
        </p:txBody>
      </p:sp>
      <p:sp>
        <p:nvSpPr>
          <p:cNvPr id="20484" name="矩形 20483"/>
          <p:cNvSpPr/>
          <p:nvPr/>
        </p:nvSpPr>
        <p:spPr>
          <a:xfrm>
            <a:off x="838200" y="3505200"/>
            <a:ext cx="8077200" cy="1066800"/>
          </a:xfrm>
          <a:prstGeom prst="rect">
            <a:avLst/>
          </a:prstGeom>
          <a:noFill/>
          <a:ln w="9525">
            <a:noFill/>
          </a:ln>
        </p:spPr>
        <p:txBody>
          <a:bodyPr anchor="t">
            <a:spAutoFit/>
          </a:bodyPr>
          <a:p>
            <a:pPr>
              <a:buClrTx/>
            </a:pPr>
            <a:r>
              <a:rPr lang="en-US" altLang="zh-CN" sz="3200" b="1" dirty="0">
                <a:latin typeface="Times New Roman" panose="02020603050405020304" pitchFamily="18" charset="0"/>
                <a:ea typeface="宋体" panose="02010600030101010101" pitchFamily="2" charset="-122"/>
              </a:rPr>
              <a:t>   </a:t>
            </a:r>
            <a:r>
              <a:rPr lang="zh-CN" altLang="en-US" sz="3200" b="1" dirty="0">
                <a:latin typeface="Times New Roman" panose="02020603050405020304" pitchFamily="18" charset="0"/>
                <a:ea typeface="宋体" panose="02010600030101010101" pitchFamily="2" charset="-122"/>
              </a:rPr>
              <a:t>（</a:t>
            </a:r>
            <a:r>
              <a:rPr lang="en-US" altLang="zh-CN" sz="3200" b="1">
                <a:latin typeface="Comic Sans MS" panose="030F0702030302020204" pitchFamily="66" charset="0"/>
                <a:ea typeface="宋体" panose="02010600030101010101" pitchFamily="2" charset="-122"/>
              </a:rPr>
              <a:t>3</a:t>
            </a:r>
            <a:r>
              <a:rPr lang="zh-CN" altLang="en-US" sz="3200" b="1" dirty="0">
                <a:latin typeface="Times New Roman" panose="02020603050405020304" pitchFamily="18" charset="0"/>
                <a:ea typeface="宋体" panose="02010600030101010101" pitchFamily="2" charset="-122"/>
              </a:rPr>
              <a:t>）概率是频率的</a:t>
            </a:r>
            <a:r>
              <a:rPr lang="zh-CN" altLang="en-US" sz="3200" b="1" dirty="0">
                <a:solidFill>
                  <a:srgbClr val="FF0000"/>
                </a:solidFill>
                <a:latin typeface="Times New Roman" panose="02020603050405020304" pitchFamily="18" charset="0"/>
                <a:ea typeface="宋体" panose="02010600030101010101" pitchFamily="2" charset="-122"/>
              </a:rPr>
              <a:t>稳定值</a:t>
            </a:r>
            <a:r>
              <a:rPr lang="zh-CN" altLang="en-US" sz="3200" b="1" dirty="0">
                <a:latin typeface="Times New Roman" panose="02020603050405020304" pitchFamily="18" charset="0"/>
                <a:ea typeface="宋体" panose="02010600030101010101" pitchFamily="2" charset="-122"/>
              </a:rPr>
              <a:t>，而频率是概率的</a:t>
            </a:r>
            <a:r>
              <a:rPr lang="zh-CN" altLang="en-US" sz="3200" b="1" dirty="0">
                <a:solidFill>
                  <a:srgbClr val="FF0000"/>
                </a:solidFill>
                <a:latin typeface="Times New Roman" panose="02020603050405020304" pitchFamily="18" charset="0"/>
                <a:ea typeface="宋体" panose="02010600030101010101" pitchFamily="2" charset="-122"/>
              </a:rPr>
              <a:t>近似值</a:t>
            </a:r>
            <a:r>
              <a:rPr lang="zh-CN" altLang="en-US" sz="3200" b="1" dirty="0">
                <a:latin typeface="Times New Roman" panose="02020603050405020304" pitchFamily="18" charset="0"/>
                <a:ea typeface="宋体" panose="02010600030101010101" pitchFamily="2" charset="-122"/>
              </a:rPr>
              <a:t>；</a:t>
            </a:r>
            <a:endParaRPr lang="zh-CN" altLang="en-US" sz="3200" b="1" dirty="0">
              <a:latin typeface="Times New Roman" panose="02020603050405020304" pitchFamily="18" charset="0"/>
              <a:ea typeface="宋体" panose="02010600030101010101" pitchFamily="2" charset="-122"/>
            </a:endParaRPr>
          </a:p>
        </p:txBody>
      </p:sp>
      <p:sp>
        <p:nvSpPr>
          <p:cNvPr id="20485" name="矩形 20484"/>
          <p:cNvSpPr/>
          <p:nvPr/>
        </p:nvSpPr>
        <p:spPr>
          <a:xfrm>
            <a:off x="914400" y="4495800"/>
            <a:ext cx="7897813" cy="1066800"/>
          </a:xfrm>
          <a:prstGeom prst="rect">
            <a:avLst/>
          </a:prstGeom>
          <a:noFill/>
          <a:ln w="9525">
            <a:noFill/>
          </a:ln>
        </p:spPr>
        <p:txBody>
          <a:bodyPr anchor="t">
            <a:spAutoFit/>
          </a:bodyPr>
          <a:p>
            <a:pPr>
              <a:buClrTx/>
            </a:pPr>
            <a:r>
              <a:rPr lang="en-US" altLang="zh-CN" sz="3200" b="1" dirty="0">
                <a:latin typeface="Times New Roman" panose="02020603050405020304" pitchFamily="18" charset="0"/>
                <a:ea typeface="宋体" panose="02010600030101010101" pitchFamily="2" charset="-122"/>
              </a:rPr>
              <a:t>  </a:t>
            </a:r>
            <a:r>
              <a:rPr lang="zh-CN" altLang="en-US" sz="3200" b="1" dirty="0">
                <a:latin typeface="Times New Roman" panose="02020603050405020304" pitchFamily="18" charset="0"/>
                <a:ea typeface="宋体" panose="02010600030101010101" pitchFamily="2" charset="-122"/>
              </a:rPr>
              <a:t>（</a:t>
            </a:r>
            <a:r>
              <a:rPr lang="en-US" altLang="zh-CN" sz="3200" b="1">
                <a:latin typeface="Comic Sans MS" panose="030F0702030302020204" pitchFamily="66" charset="0"/>
                <a:ea typeface="宋体" panose="02010600030101010101" pitchFamily="2" charset="-122"/>
              </a:rPr>
              <a:t>4</a:t>
            </a:r>
            <a:r>
              <a:rPr lang="zh-CN" altLang="en-US" sz="3200" b="1" dirty="0">
                <a:latin typeface="Times New Roman" panose="02020603050405020304" pitchFamily="18" charset="0"/>
                <a:ea typeface="宋体" panose="02010600030101010101" pitchFamily="2" charset="-122"/>
              </a:rPr>
              <a:t>）概率反映了随机事件发生的</a:t>
            </a:r>
            <a:r>
              <a:rPr lang="zh-CN" altLang="en-US" sz="3200" b="1" dirty="0">
                <a:solidFill>
                  <a:srgbClr val="FF0000"/>
                </a:solidFill>
                <a:latin typeface="Times New Roman" panose="02020603050405020304" pitchFamily="18" charset="0"/>
                <a:ea typeface="宋体" panose="02010600030101010101" pitchFamily="2" charset="-122"/>
              </a:rPr>
              <a:t>可能性</a:t>
            </a:r>
            <a:r>
              <a:rPr lang="zh-CN" altLang="en-US" sz="3200" b="1" dirty="0">
                <a:latin typeface="Times New Roman" panose="02020603050405020304" pitchFamily="18" charset="0"/>
                <a:ea typeface="宋体" panose="02010600030101010101" pitchFamily="2" charset="-122"/>
              </a:rPr>
              <a:t>的大小；</a:t>
            </a:r>
            <a:endParaRPr lang="zh-CN" altLang="en-US" sz="3200" b="1" dirty="0">
              <a:latin typeface="Times New Roman" panose="02020603050405020304" pitchFamily="18" charset="0"/>
              <a:ea typeface="宋体" panose="02010600030101010101" pitchFamily="2" charset="-122"/>
            </a:endParaRPr>
          </a:p>
        </p:txBody>
      </p:sp>
      <p:grpSp>
        <p:nvGrpSpPr>
          <p:cNvPr id="20486" name="组合 20485"/>
          <p:cNvGrpSpPr/>
          <p:nvPr/>
        </p:nvGrpSpPr>
        <p:grpSpPr>
          <a:xfrm>
            <a:off x="914400" y="5486400"/>
            <a:ext cx="8077200" cy="1112838"/>
            <a:chOff x="576" y="3456"/>
            <a:chExt cx="5088" cy="701"/>
          </a:xfrm>
        </p:grpSpPr>
        <p:sp>
          <p:nvSpPr>
            <p:cNvPr id="12294" name="文本框 20486"/>
            <p:cNvSpPr txBox="1"/>
            <p:nvPr/>
          </p:nvSpPr>
          <p:spPr>
            <a:xfrm>
              <a:off x="576" y="3456"/>
              <a:ext cx="5088" cy="672"/>
            </a:xfrm>
            <a:prstGeom prst="rect">
              <a:avLst/>
            </a:prstGeom>
            <a:noFill/>
            <a:ln w="9525">
              <a:noFill/>
            </a:ln>
          </p:spPr>
          <p:txBody>
            <a:bodyPr anchor="t">
              <a:spAutoFit/>
            </a:bodyPr>
            <a:p>
              <a:pPr>
                <a:buClrTx/>
              </a:pPr>
              <a:r>
                <a:rPr lang="en-US" altLang="zh-CN" sz="3200" b="1" dirty="0">
                  <a:latin typeface="宋体" panose="02010600030101010101" pitchFamily="2" charset="-122"/>
                  <a:ea typeface="宋体" panose="02010600030101010101" pitchFamily="2" charset="-122"/>
                </a:rPr>
                <a:t> </a:t>
              </a:r>
              <a:r>
                <a:rPr lang="zh-CN" altLang="en-US" sz="3200" b="1" dirty="0">
                  <a:latin typeface="宋体" panose="02010600030101010101" pitchFamily="2" charset="-122"/>
                  <a:ea typeface="宋体" panose="02010600030101010101" pitchFamily="2" charset="-122"/>
                </a:rPr>
                <a:t>（</a:t>
              </a:r>
              <a:r>
                <a:rPr lang="en-US" altLang="zh-CN" sz="3200" b="1">
                  <a:latin typeface="Comic Sans MS" panose="030F0702030302020204" pitchFamily="66" charset="0"/>
                  <a:ea typeface="宋体" panose="02010600030101010101" pitchFamily="2" charset="-122"/>
                </a:rPr>
                <a:t>5</a:t>
              </a:r>
              <a:r>
                <a:rPr lang="zh-CN" altLang="en-US" sz="3200" b="1" dirty="0">
                  <a:latin typeface="宋体" panose="02010600030101010101" pitchFamily="2" charset="-122"/>
                  <a:ea typeface="宋体" panose="02010600030101010101" pitchFamily="2" charset="-122"/>
                </a:rPr>
                <a:t>）必然事件的概率为</a:t>
              </a:r>
              <a:r>
                <a:rPr lang="en-US" altLang="zh-CN" sz="3200" b="1">
                  <a:latin typeface="Comic Sans MS" panose="030F0702030302020204" pitchFamily="66" charset="0"/>
                  <a:ea typeface="宋体" panose="02010600030101010101" pitchFamily="2" charset="-122"/>
                </a:rPr>
                <a:t>1</a:t>
              </a:r>
              <a:r>
                <a:rPr lang="zh-CN" altLang="en-US" sz="3200" b="1" dirty="0">
                  <a:latin typeface="宋体" panose="02010600030101010101" pitchFamily="2" charset="-122"/>
                  <a:ea typeface="宋体" panose="02010600030101010101" pitchFamily="2" charset="-122"/>
                </a:rPr>
                <a:t>，不可能事件的概率为</a:t>
              </a:r>
              <a:r>
                <a:rPr lang="en-US" altLang="zh-CN" sz="3200" b="1">
                  <a:latin typeface="Comic Sans MS" panose="030F0702030302020204" pitchFamily="66" charset="0"/>
                  <a:ea typeface="宋体" panose="02010600030101010101" pitchFamily="2" charset="-122"/>
                </a:rPr>
                <a:t>0</a:t>
              </a:r>
              <a:r>
                <a:rPr lang="zh-CN" altLang="en-US" sz="3200" b="1" dirty="0">
                  <a:latin typeface="宋体" panose="02010600030101010101" pitchFamily="2" charset="-122"/>
                  <a:ea typeface="宋体" panose="02010600030101010101" pitchFamily="2" charset="-122"/>
                </a:rPr>
                <a:t>．因此          ．</a:t>
              </a:r>
              <a:r>
                <a:rPr lang="zh-CN" altLang="en-US" sz="3200" b="1" dirty="0">
                  <a:latin typeface="Comic Sans MS" panose="030F0702030302020204" pitchFamily="66" charset="0"/>
                  <a:ea typeface="宋体" panose="02010600030101010101" pitchFamily="2" charset="-122"/>
                </a:rPr>
                <a:t> </a:t>
              </a:r>
              <a:endParaRPr lang="zh-CN" altLang="en-US" sz="3200" b="1" dirty="0">
                <a:latin typeface="Comic Sans MS" panose="030F0702030302020204" pitchFamily="66" charset="0"/>
                <a:ea typeface="宋体" panose="02010600030101010101" pitchFamily="2" charset="-122"/>
              </a:endParaRPr>
            </a:p>
          </p:txBody>
        </p:sp>
        <p:graphicFrame>
          <p:nvGraphicFramePr>
            <p:cNvPr id="12295" name="对象 20487"/>
            <p:cNvGraphicFramePr/>
            <p:nvPr/>
          </p:nvGraphicFramePr>
          <p:xfrm>
            <a:off x="2352" y="3792"/>
            <a:ext cx="1270" cy="365"/>
          </p:xfrm>
          <a:graphic>
            <a:graphicData uri="http://schemas.openxmlformats.org/presentationml/2006/ole">
              <mc:AlternateContent xmlns:mc="http://schemas.openxmlformats.org/markup-compatibility/2006">
                <mc:Choice xmlns:v="urn:schemas-microsoft-com:vml" Requires="v">
                  <p:oleObj spid="_x0000_s3086" name="" r:id="rId1" imgW="762000" imgH="215900" progId="Equation.3">
                    <p:embed/>
                  </p:oleObj>
                </mc:Choice>
                <mc:Fallback>
                  <p:oleObj name="" r:id="rId1" imgW="762000" imgH="215900" progId="Equation.3">
                    <p:embed/>
                    <p:pic>
                      <p:nvPicPr>
                        <p:cNvPr id="0" name="图片 3085"/>
                        <p:cNvPicPr/>
                        <p:nvPr/>
                      </p:nvPicPr>
                      <p:blipFill>
                        <a:blip r:embed="rId2"/>
                        <a:stretch>
                          <a:fillRect/>
                        </a:stretch>
                      </p:blipFill>
                      <p:spPr>
                        <a:xfrm>
                          <a:off x="2352" y="3792"/>
                          <a:ext cx="1270" cy="365"/>
                        </a:xfrm>
                        <a:prstGeom prst="rect">
                          <a:avLst/>
                        </a:prstGeom>
                        <a:noFill/>
                        <a:ln w="38100">
                          <a:noFill/>
                          <a:miter/>
                        </a:ln>
                      </p:spPr>
                    </p:pic>
                  </p:oleObj>
                </mc:Fallback>
              </mc:AlternateContent>
            </a:graphicData>
          </a:graphic>
        </p:graphicFrame>
      </p:grpSp>
      <p:sp>
        <p:nvSpPr>
          <p:cNvPr id="12296" name="矩形 20488"/>
          <p:cNvSpPr/>
          <p:nvPr/>
        </p:nvSpPr>
        <p:spPr>
          <a:xfrm>
            <a:off x="827088" y="2492375"/>
            <a:ext cx="8001000" cy="1066800"/>
          </a:xfrm>
          <a:prstGeom prst="rect">
            <a:avLst/>
          </a:prstGeom>
          <a:noFill/>
          <a:ln w="9525">
            <a:noFill/>
          </a:ln>
        </p:spPr>
        <p:txBody>
          <a:bodyPr anchor="t">
            <a:spAutoFit/>
          </a:bodyPr>
          <a:p>
            <a:pPr>
              <a:buClrTx/>
            </a:pPr>
            <a:r>
              <a:rPr lang="en-US" altLang="zh-CN" sz="3200" b="1" dirty="0">
                <a:latin typeface="Times New Roman" panose="02020603050405020304" pitchFamily="18" charset="0"/>
                <a:ea typeface="宋体" panose="02010600030101010101" pitchFamily="2" charset="-122"/>
              </a:rPr>
              <a:t>   </a:t>
            </a:r>
            <a:r>
              <a:rPr lang="zh-CN" altLang="en-US" sz="3200" b="1" dirty="0">
                <a:latin typeface="Times New Roman" panose="02020603050405020304" pitchFamily="18" charset="0"/>
                <a:ea typeface="宋体" panose="02010600030101010101" pitchFamily="2" charset="-122"/>
              </a:rPr>
              <a:t>（</a:t>
            </a:r>
            <a:r>
              <a:rPr lang="en-US" altLang="zh-CN" sz="3200" b="1">
                <a:latin typeface="Comic Sans MS" panose="030F0702030302020204" pitchFamily="66" charset="0"/>
                <a:ea typeface="宋体" panose="02010600030101010101" pitchFamily="2" charset="-122"/>
              </a:rPr>
              <a:t>2</a:t>
            </a:r>
            <a:r>
              <a:rPr lang="zh-CN" altLang="en-US" sz="3200" b="1" dirty="0">
                <a:latin typeface="Times New Roman" panose="02020603050405020304" pitchFamily="18" charset="0"/>
                <a:ea typeface="宋体" panose="02010600030101010101" pitchFamily="2" charset="-122"/>
              </a:rPr>
              <a:t>）只有当频率在某个常数附近摆动时，这个常数才叫做事件</a:t>
            </a:r>
            <a:r>
              <a:rPr lang="en-US" altLang="zh-CN" sz="3200" b="1" dirty="0">
                <a:latin typeface="Times New Roman" panose="02020603050405020304" pitchFamily="18" charset="0"/>
                <a:ea typeface="宋体" panose="02010600030101010101" pitchFamily="2" charset="-122"/>
              </a:rPr>
              <a:t>A </a:t>
            </a:r>
            <a:r>
              <a:rPr lang="zh-CN" altLang="en-US" sz="3200" b="1" dirty="0">
                <a:latin typeface="Times New Roman" panose="02020603050405020304" pitchFamily="18" charset="0"/>
                <a:ea typeface="宋体" panose="02010600030101010101" pitchFamily="2" charset="-122"/>
              </a:rPr>
              <a:t>的概率；</a:t>
            </a:r>
            <a:endParaRPr lang="zh-CN" altLang="en-US" sz="3200" b="1" dirty="0">
              <a:latin typeface="Times New Roman" panose="02020603050405020304" pitchFamily="18" charset="0"/>
              <a:ea typeface="宋体" panose="02010600030101010101" pitchFamily="2" charset="-122"/>
            </a:endParaRPr>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afterEffect">
                                  <p:stCondLst>
                                    <p:cond delay="0"/>
                                  </p:stCondLst>
                                  <p:childTnLst>
                                    <p:set>
                                      <p:cBhvr>
                                        <p:cTn id="6" dur="1" fill="hold">
                                          <p:stCondLst>
                                            <p:cond delay="0"/>
                                          </p:stCondLst>
                                        </p:cTn>
                                        <p:tgtEl>
                                          <p:spTgt spid="20482"/>
                                        </p:tgtEl>
                                        <p:attrNameLst>
                                          <p:attrName>style.visibility</p:attrName>
                                        </p:attrNameLst>
                                      </p:cBhvr>
                                      <p:to>
                                        <p:strVal val="visible"/>
                                      </p:to>
                                    </p:set>
                                    <p:anim calcmode="lin" valueType="num">
                                      <p:cBhvr>
                                        <p:cTn id="7" dur="500" fill="hold"/>
                                        <p:tgtEl>
                                          <p:spTgt spid="20482"/>
                                        </p:tgtEl>
                                        <p:attrNameLst>
                                          <p:attrName>ppt_w</p:attrName>
                                        </p:attrNameLst>
                                      </p:cBhvr>
                                      <p:tavLst>
                                        <p:tav tm="0">
                                          <p:val>
                                            <p:fltVal val="0.000000"/>
                                          </p:val>
                                        </p:tav>
                                        <p:tav tm="100000">
                                          <p:val>
                                            <p:strVal val="#ppt_w"/>
                                          </p:val>
                                        </p:tav>
                                      </p:tavLst>
                                    </p:anim>
                                    <p:anim calcmode="lin" valueType="num">
                                      <p:cBhvr>
                                        <p:cTn id="8" dur="500" fill="hold"/>
                                        <p:tgtEl>
                                          <p:spTgt spid="20482"/>
                                        </p:tgtEl>
                                        <p:attrNameLst>
                                          <p:attrName>ppt_h</p:attrName>
                                        </p:attrNameLst>
                                      </p:cBhvr>
                                      <p:tavLst>
                                        <p:tav tm="0">
                                          <p:val>
                                            <p:fltVal val="0.00000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12" presetClass="entr" presetSubtype="1" fill="hold" grpId="0" nodeType="clickEffect">
                                  <p:stCondLst>
                                    <p:cond delay="0"/>
                                  </p:stCondLst>
                                  <p:childTnLst>
                                    <p:set>
                                      <p:cBhvr>
                                        <p:cTn id="12" dur="1" fill="hold">
                                          <p:stCondLst>
                                            <p:cond delay="0"/>
                                          </p:stCondLst>
                                        </p:cTn>
                                        <p:tgtEl>
                                          <p:spTgt spid="20484"/>
                                        </p:tgtEl>
                                        <p:attrNameLst>
                                          <p:attrName>style.visibility</p:attrName>
                                        </p:attrNameLst>
                                      </p:cBhvr>
                                      <p:to>
                                        <p:strVal val="visible"/>
                                      </p:to>
                                    </p:set>
                                    <p:animEffect transition="in" filter="slide(fromTop)">
                                      <p:cBhvr>
                                        <p:cTn id="13" dur="500"/>
                                        <p:tgtEl>
                                          <p:spTgt spid="20484"/>
                                        </p:tgtEl>
                                      </p:cBhvr>
                                    </p:animEffect>
                                  </p:childTnLst>
                                </p:cTn>
                              </p:par>
                            </p:childTnLst>
                          </p:cTn>
                        </p:par>
                      </p:childTnLst>
                    </p:cTn>
                  </p:par>
                  <p:par>
                    <p:cTn id="14" fill="hold">
                      <p:stCondLst>
                        <p:cond delay="indefinite"/>
                      </p:stCondLst>
                      <p:childTnLst>
                        <p:par>
                          <p:cTn id="15" fill="hold">
                            <p:stCondLst>
                              <p:cond delay="0"/>
                            </p:stCondLst>
                            <p:childTnLst>
                              <p:par>
                                <p:cTn id="16" presetID="12" presetClass="entr" presetSubtype="1" fill="hold" grpId="0" nodeType="clickEffect">
                                  <p:stCondLst>
                                    <p:cond delay="0"/>
                                  </p:stCondLst>
                                  <p:childTnLst>
                                    <p:set>
                                      <p:cBhvr>
                                        <p:cTn id="17" dur="1" fill="hold">
                                          <p:stCondLst>
                                            <p:cond delay="0"/>
                                          </p:stCondLst>
                                        </p:cTn>
                                        <p:tgtEl>
                                          <p:spTgt spid="20485"/>
                                        </p:tgtEl>
                                        <p:attrNameLst>
                                          <p:attrName>style.visibility</p:attrName>
                                        </p:attrNameLst>
                                      </p:cBhvr>
                                      <p:to>
                                        <p:strVal val="visible"/>
                                      </p:to>
                                    </p:set>
                                    <p:animEffect transition="in" filter="slide(fromTop)">
                                      <p:cBhvr>
                                        <p:cTn id="18" dur="500"/>
                                        <p:tgtEl>
                                          <p:spTgt spid="20485"/>
                                        </p:tgtEl>
                                      </p:cBhvr>
                                    </p:animEffect>
                                  </p:childTnLst>
                                </p:cTn>
                              </p:par>
                            </p:childTnLst>
                          </p:cTn>
                        </p:par>
                      </p:childTnLst>
                    </p:cTn>
                  </p:par>
                  <p:par>
                    <p:cTn id="19" fill="hold">
                      <p:stCondLst>
                        <p:cond delay="indefinite"/>
                      </p:stCondLst>
                      <p:childTnLst>
                        <p:par>
                          <p:cTn id="20" fill="hold">
                            <p:stCondLst>
                              <p:cond delay="0"/>
                            </p:stCondLst>
                            <p:childTnLst>
                              <p:par>
                                <p:cTn id="21" presetID="12" presetClass="entr" presetSubtype="1" fill="hold" nodeType="clickEffect">
                                  <p:stCondLst>
                                    <p:cond delay="0"/>
                                  </p:stCondLst>
                                  <p:childTnLst>
                                    <p:set>
                                      <p:cBhvr>
                                        <p:cTn id="22" dur="1" fill="hold">
                                          <p:stCondLst>
                                            <p:cond delay="0"/>
                                          </p:stCondLst>
                                        </p:cTn>
                                        <p:tgtEl>
                                          <p:spTgt spid="20486"/>
                                        </p:tgtEl>
                                        <p:attrNameLst>
                                          <p:attrName>style.visibility</p:attrName>
                                        </p:attrNameLst>
                                      </p:cBhvr>
                                      <p:to>
                                        <p:strVal val="visible"/>
                                      </p:to>
                                    </p:set>
                                    <p:animEffect transition="in" filter="slide(fromTop)">
                                      <p:cBhvr>
                                        <p:cTn id="23" dur="500"/>
                                        <p:tgtEl>
                                          <p:spTgt spid="2048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482" grpId="0"/>
      <p:bldP spid="20484" grpId="0"/>
      <p:bldP spid="20485" grpId="0"/>
    </p:bldLst>
  </p:timing>
</p:sld>
</file>

<file path=ppt/theme/theme1.xml><?xml version="1.0" encoding="utf-8"?>
<a:theme xmlns:a="http://schemas.openxmlformats.org/drawingml/2006/main" name="默认设计模板">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9EDEE"/>
      </a:accent5>
      <a:accent6>
        <a:srgbClr val="2D2D89"/>
      </a:accent6>
      <a:hlink>
        <a:srgbClr val="009999"/>
      </a:hlink>
      <a:folHlink>
        <a:srgbClr val="99CC00"/>
      </a:folHlink>
    </a:clrScheme>
    <a:fontScheme name="">
      <a:majorFont>
        <a:latin typeface="Arial"/>
        <a:ea typeface="宋体"/>
        <a:cs typeface=""/>
      </a:majorFont>
      <a:minorFont>
        <a:latin typeface="Arial"/>
        <a:ea typeface="宋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raClrSchemeLst>
    <a:extraClrScheme>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9EDEE"/>
        </a:accent5>
        <a:accent6>
          <a:srgbClr val="2D2D89"/>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4"/>
        </a:accent5>
        <a:accent6>
          <a:srgbClr val="E5895B"/>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7B7E5"/>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
        <a:dk1>
          <a:srgbClr val="000000"/>
        </a:dk1>
        <a:lt1>
          <a:srgbClr val="DEF6F1"/>
        </a:lt1>
        <a:dk2>
          <a:srgbClr val="000000"/>
        </a:dk2>
        <a:lt2>
          <a:srgbClr val="969696"/>
        </a:lt2>
        <a:accent1>
          <a:srgbClr val="FFFFFF"/>
        </a:accent1>
        <a:accent2>
          <a:srgbClr val="8DC6FF"/>
        </a:accent2>
        <a:accent3>
          <a:srgbClr val="EBFAF7"/>
        </a:accent3>
        <a:accent4>
          <a:srgbClr val="000000"/>
        </a:accent4>
        <a:accent5>
          <a:srgbClr val="FFFFFF"/>
        </a:accent5>
        <a:accent6>
          <a:srgbClr val="7EB1E5"/>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7B7"/>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
        <a:dk1>
          <a:srgbClr val="FFFFFF"/>
        </a:dk1>
        <a:lt1>
          <a:srgbClr val="008080"/>
        </a:lt1>
        <a:dk2>
          <a:srgbClr val="FFFF99"/>
        </a:dk2>
        <a:lt2>
          <a:srgbClr val="005A58"/>
        </a:lt2>
        <a:accent1>
          <a:srgbClr val="006462"/>
        </a:accent1>
        <a:accent2>
          <a:srgbClr val="6D6FC7"/>
        </a:accent2>
        <a:accent3>
          <a:srgbClr val="AAC1C1"/>
        </a:accent3>
        <a:accent4>
          <a:srgbClr val="DCDCDC"/>
        </a:accent4>
        <a:accent5>
          <a:srgbClr val="AAB8B8"/>
        </a:accent5>
        <a:accent6>
          <a:srgbClr val="6163B2"/>
        </a:accent6>
        <a:hlink>
          <a:srgbClr val="00FFFF"/>
        </a:hlink>
        <a:folHlink>
          <a:srgbClr val="00FF00"/>
        </a:folHlink>
      </a:clrScheme>
      <a:clrMap bg1="lt1" tx1="dk1" bg2="lt2" tx2="dk2" accent1="accent1" accent2="accent2" accent3="accent3" accent4="accent4" accent5="accent5" accent6="accent6" hlink="hlink" folHlink="folHlink"/>
    </a:extraClrScheme>
    <a:extraClrScheme>
      <a:clrScheme name="">
        <a:dk1>
          <a:srgbClr val="FFFFFF"/>
        </a:dk1>
        <a:lt1>
          <a:srgbClr val="800000"/>
        </a:lt1>
        <a:dk2>
          <a:srgbClr val="DFD293"/>
        </a:dk2>
        <a:lt2>
          <a:srgbClr val="5C1F00"/>
        </a:lt2>
        <a:accent1>
          <a:srgbClr val="CC3300"/>
        </a:accent1>
        <a:accent2>
          <a:srgbClr val="BE7960"/>
        </a:accent2>
        <a:accent3>
          <a:srgbClr val="C1AAAA"/>
        </a:accent3>
        <a:accent4>
          <a:srgbClr val="DCDCDC"/>
        </a:accent4>
        <a:accent5>
          <a:srgbClr val="E2ADAA"/>
        </a:accent5>
        <a:accent6>
          <a:srgbClr val="AA6C55"/>
        </a:accent6>
        <a:hlink>
          <a:srgbClr val="FFFF99"/>
        </a:hlink>
        <a:folHlink>
          <a:srgbClr val="D3A219"/>
        </a:folHlink>
      </a:clrScheme>
      <a:clrMap bg1="lt1" tx1="dk1" bg2="lt2" tx2="dk2" accent1="accent1" accent2="accent2" accent3="accent3" accent4="accent4" accent5="accent5" accent6="accent6" hlink="hlink" folHlink="folHlink"/>
    </a:extraClrScheme>
    <a:extraClrScheme>
      <a:clrScheme name="">
        <a:dk1>
          <a:srgbClr val="FFFFFF"/>
        </a:dk1>
        <a:lt1>
          <a:srgbClr val="000099"/>
        </a:lt1>
        <a:dk2>
          <a:srgbClr val="CCFFFF"/>
        </a:dk2>
        <a:lt2>
          <a:srgbClr val="003366"/>
        </a:lt2>
        <a:accent1>
          <a:srgbClr val="3366CC"/>
        </a:accent1>
        <a:accent2>
          <a:srgbClr val="00B000"/>
        </a:accent2>
        <a:accent3>
          <a:srgbClr val="AAAACA"/>
        </a:accent3>
        <a:accent4>
          <a:srgbClr val="DCDCDC"/>
        </a:accent4>
        <a:accent5>
          <a:srgbClr val="ADB9E2"/>
        </a:accent5>
        <a:accent6>
          <a:srgbClr val="009D00"/>
        </a:accent6>
        <a:hlink>
          <a:srgbClr val="66CCFF"/>
        </a:hlink>
        <a:folHlink>
          <a:srgbClr val="FFE701"/>
        </a:folHlink>
      </a:clrScheme>
      <a:clrMap bg1="lt1" tx1="dk1" bg2="lt2" tx2="dk2" accent1="accent1" accent2="accent2" accent3="accent3" accent4="accent4" accent5="accent5" accent6="accent6" hlink="hlink" folHlink="folHlink"/>
    </a:extraClrScheme>
    <a:extraClrScheme>
      <a:clrScheme name="">
        <a:dk1>
          <a:srgbClr val="FFFFFF"/>
        </a:dk1>
        <a:lt1>
          <a:srgbClr val="000000"/>
        </a:lt1>
        <a:dk2>
          <a:srgbClr val="E3EBF1"/>
        </a:dk2>
        <a:lt2>
          <a:srgbClr val="336699"/>
        </a:lt2>
        <a:accent1>
          <a:srgbClr val="003399"/>
        </a:accent1>
        <a:accent2>
          <a:srgbClr val="468A4B"/>
        </a:accent2>
        <a:accent3>
          <a:srgbClr val="AAAAAA"/>
        </a:accent3>
        <a:accent4>
          <a:srgbClr val="DCDCDC"/>
        </a:accent4>
        <a:accent5>
          <a:srgbClr val="AAADCA"/>
        </a:accent5>
        <a:accent6>
          <a:srgbClr val="3E7B43"/>
        </a:accent6>
        <a:hlink>
          <a:srgbClr val="66CCFF"/>
        </a:hlink>
        <a:folHlink>
          <a:srgbClr val="F0E500"/>
        </a:folHlink>
      </a:clrScheme>
      <a:clrMap bg1="lt1" tx1="dk1" bg2="lt2" tx2="dk2" accent1="accent1" accent2="accent2" accent3="accent3" accent4="accent4" accent5="accent5" accent6="accent6" hlink="hlink" folHlink="folHlink"/>
    </a:extraClrScheme>
    <a:extraClrScheme>
      <a:clrScheme name="">
        <a:dk1>
          <a:srgbClr val="FFFFFF"/>
        </a:dk1>
        <a:lt1>
          <a:srgbClr val="686B5D"/>
        </a:lt1>
        <a:dk2>
          <a:srgbClr val="D1D1CB"/>
        </a:dk2>
        <a:lt2>
          <a:srgbClr val="777777"/>
        </a:lt2>
        <a:accent1>
          <a:srgbClr val="909082"/>
        </a:accent1>
        <a:accent2>
          <a:srgbClr val="809EA8"/>
        </a:accent2>
        <a:accent3>
          <a:srgbClr val="B9BAB6"/>
        </a:accent3>
        <a:accent4>
          <a:srgbClr val="DCDCDC"/>
        </a:accent4>
        <a:accent5>
          <a:srgbClr val="C7C7C1"/>
        </a:accent5>
        <a:accent6>
          <a:srgbClr val="728D96"/>
        </a:accent6>
        <a:hlink>
          <a:srgbClr val="FFCC66"/>
        </a:hlink>
        <a:folHlink>
          <a:srgbClr val="E9DCB9"/>
        </a:folHlink>
      </a:clrScheme>
      <a:clrMap bg1="lt1" tx1="dk1" bg2="lt2" tx2="dk2" accent1="accent1" accent2="accent2" accent3="accent3" accent4="accent4" accent5="accent5" accent6="accent6" hlink="hlink" folHlink="folHlink"/>
    </a:extraClrScheme>
    <a:extraClrScheme>
      <a:clrScheme name="">
        <a:dk1>
          <a:srgbClr val="FFFFFF"/>
        </a:dk1>
        <a:lt1>
          <a:srgbClr val="666699"/>
        </a:lt1>
        <a:dk2>
          <a:srgbClr val="FFFFFF"/>
        </a:dk2>
        <a:lt2>
          <a:srgbClr val="3E3E5C"/>
        </a:lt2>
        <a:accent1>
          <a:srgbClr val="60597B"/>
        </a:accent1>
        <a:accent2>
          <a:srgbClr val="6666FF"/>
        </a:accent2>
        <a:accent3>
          <a:srgbClr val="B9B9CA"/>
        </a:accent3>
        <a:accent4>
          <a:srgbClr val="DCDCDC"/>
        </a:accent4>
        <a:accent5>
          <a:srgbClr val="B7B5BF"/>
        </a:accent5>
        <a:accent6>
          <a:srgbClr val="5B5BE5"/>
        </a:accent6>
        <a:hlink>
          <a:srgbClr val="99CCFF"/>
        </a:hlink>
        <a:folHlink>
          <a:srgbClr val="FFFF99"/>
        </a:folHlink>
      </a:clrScheme>
      <a:clrMap bg1="lt1" tx1="dk1" bg2="lt2" tx2="dk2" accent1="accent1" accent2="accent2" accent3="accent3" accent4="accent4" accent5="accent5" accent6="accent6" hlink="hlink" folHlink="folHlink"/>
    </a:extraClrScheme>
    <a:extraClrScheme>
      <a:clrScheme name="">
        <a:dk1>
          <a:srgbClr val="FFFFFF"/>
        </a:dk1>
        <a:lt1>
          <a:srgbClr val="523E26"/>
        </a:lt1>
        <a:dk2>
          <a:srgbClr val="DFC08D"/>
        </a:dk2>
        <a:lt2>
          <a:srgbClr val="2D2015"/>
        </a:lt2>
        <a:accent1>
          <a:srgbClr val="8C7B70"/>
        </a:accent1>
        <a:accent2>
          <a:srgbClr val="8F5F2F"/>
        </a:accent2>
        <a:accent3>
          <a:srgbClr val="B3AFAB"/>
        </a:accent3>
        <a:accent4>
          <a:srgbClr val="DCDCDC"/>
        </a:accent4>
        <a:accent5>
          <a:srgbClr val="C5BFBC"/>
        </a:accent5>
        <a:accent6>
          <a:srgbClr val="805529"/>
        </a:accent6>
        <a:hlink>
          <a:srgbClr val="CCB400"/>
        </a:hlink>
        <a:folHlink>
          <a:srgbClr val="8C9EA0"/>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9EDEE"/>
      </a:accent5>
      <a:accent6>
        <a:srgbClr val="2D2D89"/>
      </a:accent6>
      <a:hlink>
        <a:srgbClr val="009999"/>
      </a:hlink>
      <a:folHlink>
        <a:srgbClr val="99CC00"/>
      </a:folHlink>
    </a:clrScheme>
    <a:fontScheme name="Cambria-Calibri">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2007-2010">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atMod val="350000"/>
                <a:shade val="99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9EDEE"/>
      </a:accent5>
      <a:accent6>
        <a:srgbClr val="2D2D89"/>
      </a:accent6>
      <a:hlink>
        <a:srgbClr val="009999"/>
      </a:hlink>
      <a:folHlink>
        <a:srgbClr val="99CC00"/>
      </a:folHlink>
    </a:clrScheme>
    <a:fontScheme name="Cambria-Calibri">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2007-2010">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atMod val="350000"/>
                <a:shade val="99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10096</Words>
  <Application>WPS 演示</Application>
  <PresentationFormat>在屏幕上显示</PresentationFormat>
  <Paragraphs>1650</Paragraphs>
  <Slides>58</Slides>
  <Notes>1</Notes>
  <HiddenSlides>0</HiddenSlides>
  <MMClips>0</MMClips>
  <ScaleCrop>false</ScaleCrop>
  <HeadingPairs>
    <vt:vector size="8" baseType="variant">
      <vt:variant>
        <vt:lpstr>已用的字体</vt:lpstr>
      </vt:variant>
      <vt:variant>
        <vt:i4>20</vt:i4>
      </vt:variant>
      <vt:variant>
        <vt:lpstr>主题</vt:lpstr>
      </vt:variant>
      <vt:variant>
        <vt:i4>1</vt:i4>
      </vt:variant>
      <vt:variant>
        <vt:lpstr>嵌入 OLE 服务器</vt:lpstr>
      </vt:variant>
      <vt:variant>
        <vt:i4>77</vt:i4>
      </vt:variant>
      <vt:variant>
        <vt:lpstr>幻灯片标题</vt:lpstr>
      </vt:variant>
      <vt:variant>
        <vt:i4>58</vt:i4>
      </vt:variant>
    </vt:vector>
  </HeadingPairs>
  <TitlesOfParts>
    <vt:vector size="156" baseType="lpstr">
      <vt:lpstr>Arial</vt:lpstr>
      <vt:lpstr>宋体</vt:lpstr>
      <vt:lpstr>Wingdings</vt:lpstr>
      <vt:lpstr>幼圆</vt:lpstr>
      <vt:lpstr>Comic Sans MS</vt:lpstr>
      <vt:lpstr>Times New Roman</vt:lpstr>
      <vt:lpstr>隶书</vt:lpstr>
      <vt:lpstr>楷体_GB2312</vt:lpstr>
      <vt:lpstr>华文行楷</vt:lpstr>
      <vt:lpstr>华文新魏</vt:lpstr>
      <vt:lpstr>Tahoma</vt:lpstr>
      <vt:lpstr>DotumChe</vt:lpstr>
      <vt:lpstr>黑体</vt:lpstr>
      <vt:lpstr>Symbol</vt:lpstr>
      <vt:lpstr>华文中宋</vt:lpstr>
      <vt:lpstr>隶书</vt:lpstr>
      <vt:lpstr>微软雅黑</vt:lpstr>
      <vt:lpstr>新宋体</vt:lpstr>
      <vt:lpstr>Arial Unicode MS</vt:lpstr>
      <vt:lpstr>Calibri</vt:lpstr>
      <vt:lpstr>默认设计模板</vt:lpstr>
      <vt:lpstr>Equation.3</vt:lpstr>
      <vt:lpstr>Equation.3</vt:lpstr>
      <vt:lpstr>Equation.3</vt:lpstr>
      <vt:lpstr>Equation.3</vt:lpstr>
      <vt:lpstr>Equation.3</vt:lpstr>
      <vt:lpstr>Equation.3</vt:lpstr>
      <vt:lpstr>Equation.3</vt:lpstr>
      <vt:lpstr>Equation.3</vt:lpstr>
      <vt:lpstr>Equation.3</vt:lpstr>
      <vt:lpstr>Equation.3</vt:lpstr>
      <vt:lpstr>Equation.3</vt:lpstr>
      <vt:lpstr>Equation.3</vt:lpstr>
      <vt:lpstr>Equation.3</vt:lpstr>
      <vt:lpstr>Equation.3</vt:lpstr>
      <vt:lpstr>Equation.3</vt:lpstr>
      <vt:lpstr>Equation.3</vt:lpstr>
      <vt:lpstr>Equation.3</vt:lpstr>
      <vt:lpstr>Equation.3</vt:lpstr>
      <vt:lpstr>Equation.3</vt:lpstr>
      <vt:lpstr>Equation.3</vt:lpstr>
      <vt:lpstr>Equation.3</vt:lpstr>
      <vt:lpstr>Equation.3</vt:lpstr>
      <vt:lpstr>Equation.3</vt:lpstr>
      <vt:lpstr>Equation.DSMT4</vt:lpstr>
      <vt:lpstr>Equation.DSMT4</vt:lpstr>
      <vt:lpstr>Equation.DSMT4</vt:lpstr>
      <vt:lpstr>Equation.DSMT4</vt:lpstr>
      <vt:lpstr>Equation.DSMT4</vt:lpstr>
      <vt:lpstr>Equation.DSMT4</vt:lpstr>
      <vt:lpstr>Equation.DSMT4</vt:lpstr>
      <vt:lpstr>Equation.3</vt:lpstr>
      <vt:lpstr>Equation.3</vt:lpstr>
      <vt:lpstr>Equation.DSMT4</vt:lpstr>
      <vt:lpstr>Equation.3</vt:lpstr>
      <vt:lpstr>Equation.DSMT4</vt:lpstr>
      <vt:lpstr>Equation.DSMT4</vt:lpstr>
      <vt:lpstr>Equation.DSMT4</vt:lpstr>
      <vt:lpstr>Equation.DSMT4</vt:lpstr>
      <vt:lpstr>Equation.3</vt:lpstr>
      <vt:lpstr>Equation.3</vt:lpstr>
      <vt:lpstr>Equation.3</vt:lpstr>
      <vt:lpstr>Equation.3</vt:lpstr>
      <vt:lpstr>Equation.3</vt:lpstr>
      <vt:lpstr>Equation.3</vt:lpstr>
      <vt:lpstr>Equation.3</vt:lpstr>
      <vt:lpstr>Equation.3</vt:lpstr>
      <vt:lpstr>Equation.3</vt:lpstr>
      <vt:lpstr>Equation.3</vt:lpstr>
      <vt:lpstr>Paint.Picture</vt:lpstr>
      <vt:lpstr>Equation.3</vt:lpstr>
      <vt:lpstr>Equation.3</vt:lpstr>
      <vt:lpstr>Equation.3</vt:lpstr>
      <vt:lpstr>Equation.3</vt:lpstr>
      <vt:lpstr>Equation.3</vt:lpstr>
      <vt:lpstr>Equation.DSMT4</vt:lpstr>
      <vt:lpstr>Equation.3</vt:lpstr>
      <vt:lpstr>Equation.DSMT4</vt:lpstr>
      <vt:lpstr>Equation.DSMT4</vt:lpstr>
      <vt:lpstr>Equation.DSMT4</vt:lpstr>
      <vt:lpstr>Equation.DSMT4</vt:lpstr>
      <vt:lpstr>Equation.DSMT4</vt:lpstr>
      <vt:lpstr>Equation.DSMT4</vt:lpstr>
      <vt:lpstr>Equation.DSMT4</vt:lpstr>
      <vt:lpstr>Equation.DSMT4</vt:lpstr>
      <vt:lpstr>Equation.DSMT4</vt:lpstr>
      <vt:lpstr>Equation.DSMT4</vt:lpstr>
      <vt:lpstr>Equation.3</vt:lpstr>
      <vt:lpstr>Equation.DSMT4</vt:lpstr>
      <vt:lpstr>Equation.3</vt:lpstr>
      <vt:lpstr>Equation.3</vt:lpstr>
      <vt:lpstr>Equation.3</vt:lpstr>
      <vt:lpstr>Equation.3</vt:lpstr>
      <vt:lpstr>Equation.3</vt:lpstr>
      <vt:lpstr>Equation.3</vt:lpstr>
      <vt:lpstr>Equation.3</vt:lpstr>
      <vt:lpstr>Equation.3</vt:lpstr>
      <vt:lpstr>Equation.3</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7C教育资源网www.7cxk.net</Company>
  <LinksUpToDate>false</LinksUpToDate>
  <SharedDoc>false</SharedDoc>
  <HyperlinksChanged>false</HyperlinksChanged>
  <AppVersion>14.0000</AppVersion>
  <Manager>7C教育资源网www.7cxk.net</Manager>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7C教育资源网www.7cxk.net</dc:title>
  <dc:creator>7C教育资源网www.7cxk.net</dc:creator>
  <cp:keywords>7C教育资源网www.7cxk.net</cp:keywords>
  <dc:description>7C教育资源网www.7cxk.net</dc:description>
  <dc:subject>7C教育资源网www.7cxk.net</dc:subject>
  <cp:category>7C教育资源网www.7cxk.net</cp:category>
  <cp:lastModifiedBy>Administrator</cp:lastModifiedBy>
  <cp:revision>16</cp:revision>
  <dcterms:created xsi:type="dcterms:W3CDTF">2012-03-20T05:49:39Z</dcterms:created>
  <dcterms:modified xsi:type="dcterms:W3CDTF">2018-12-29T07:44:05Z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2052-11.1.0.8205</vt:lpwstr>
  </property>
</Properties>
</file>